
<file path=[Content_Types].xml><?xml version="1.0" encoding="utf-8"?>
<Types xmlns="http://schemas.openxmlformats.org/package/2006/content-types"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5"/>
  </p:notesMasterIdLst>
  <p:sldIdLst>
    <p:sldId id="324" r:id="rId5"/>
    <p:sldId id="323" r:id="rId6"/>
    <p:sldId id="312" r:id="rId7"/>
    <p:sldId id="316" r:id="rId8"/>
    <p:sldId id="317" r:id="rId9"/>
    <p:sldId id="311" r:id="rId10"/>
    <p:sldId id="318" r:id="rId11"/>
    <p:sldId id="321" r:id="rId12"/>
    <p:sldId id="319" r:id="rId13"/>
    <p:sldId id="315" r:id="rId14"/>
  </p:sldIdLst>
  <p:sldSz cx="12192000" cy="6858000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10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953E78-A7C7-4D68-A411-67C6DD6EABFC}" v="390" dt="2021-08-13T18:46:34.9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549" autoAdjust="0"/>
    <p:restoredTop sz="94619" autoAdjust="0"/>
  </p:normalViewPr>
  <p:slideViewPr>
    <p:cSldViewPr snapToGrid="0">
      <p:cViewPr varScale="1">
        <p:scale>
          <a:sx n="75" d="100"/>
          <a:sy n="75" d="100"/>
        </p:scale>
        <p:origin x="67" y="221"/>
      </p:cViewPr>
      <p:guideLst/>
    </p:cSldViewPr>
  </p:slideViewPr>
  <p:outlineViewPr>
    <p:cViewPr>
      <p:scale>
        <a:sx n="33" d="100"/>
        <a:sy n="33" d="100"/>
      </p:scale>
      <p:origin x="0" y="-208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987"/>
    </p:cViewPr>
  </p:sorterViewPr>
  <p:notesViewPr>
    <p:cSldViewPr snapToGrid="0">
      <p:cViewPr varScale="1">
        <p:scale>
          <a:sx n="61" d="100"/>
          <a:sy n="61" d="100"/>
        </p:scale>
        <p:origin x="265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b Katzenmeyer" userId="770ac908-1d4f-42e4-b6fe-50250b20953e" providerId="ADAL" clId="{5A953E78-A7C7-4D68-A411-67C6DD6EABFC}"/>
    <pc:docChg chg="undo redo custSel addSld delSld modSld sldOrd modNotesMaster modShowInfo">
      <pc:chgData name="Deb Katzenmeyer" userId="770ac908-1d4f-42e4-b6fe-50250b20953e" providerId="ADAL" clId="{5A953E78-A7C7-4D68-A411-67C6DD6EABFC}" dt="2021-08-13T18:46:37.974" v="1969" actId="47"/>
      <pc:docMkLst>
        <pc:docMk/>
      </pc:docMkLst>
      <pc:sldChg chg="addSp delSp modSp del mod setBg delDesignElem">
        <pc:chgData name="Deb Katzenmeyer" userId="770ac908-1d4f-42e4-b6fe-50250b20953e" providerId="ADAL" clId="{5A953E78-A7C7-4D68-A411-67C6DD6EABFC}" dt="2021-08-13T18:46:37.974" v="1969" actId="47"/>
        <pc:sldMkLst>
          <pc:docMk/>
          <pc:sldMk cId="2482546811" sldId="310"/>
        </pc:sldMkLst>
        <pc:spChg chg="mod">
          <ac:chgData name="Deb Katzenmeyer" userId="770ac908-1d4f-42e4-b6fe-50250b20953e" providerId="ADAL" clId="{5A953E78-A7C7-4D68-A411-67C6DD6EABFC}" dt="2021-08-12T12:29:35.211" v="1863"/>
          <ac:spMkLst>
            <pc:docMk/>
            <pc:sldMk cId="2482546811" sldId="310"/>
            <ac:spMk id="2" creationId="{4F76CB32-901A-4DA0-AA8A-9A7B5A88BFCD}"/>
          </ac:spMkLst>
        </pc:spChg>
        <pc:spChg chg="del">
          <ac:chgData name="Deb Katzenmeyer" userId="770ac908-1d4f-42e4-b6fe-50250b20953e" providerId="ADAL" clId="{5A953E78-A7C7-4D68-A411-67C6DD6EABFC}" dt="2021-08-12T12:29:35.211" v="1863"/>
          <ac:spMkLst>
            <pc:docMk/>
            <pc:sldMk cId="2482546811" sldId="310"/>
            <ac:spMk id="57" creationId="{0F6F1E82-F603-49E4-9641-09EEA984A343}"/>
          </ac:spMkLst>
        </pc:spChg>
        <pc:spChg chg="del">
          <ac:chgData name="Deb Katzenmeyer" userId="770ac908-1d4f-42e4-b6fe-50250b20953e" providerId="ADAL" clId="{5A953E78-A7C7-4D68-A411-67C6DD6EABFC}" dt="2021-08-12T12:29:35.211" v="1863"/>
          <ac:spMkLst>
            <pc:docMk/>
            <pc:sldMk cId="2482546811" sldId="310"/>
            <ac:spMk id="61" creationId="{9D1595AB-90F6-488F-B5E3-F8CFCC8FAA19}"/>
          </ac:spMkLst>
        </pc:spChg>
        <pc:graphicFrameChg chg="add mod modGraphic">
          <ac:chgData name="Deb Katzenmeyer" userId="770ac908-1d4f-42e4-b6fe-50250b20953e" providerId="ADAL" clId="{5A953E78-A7C7-4D68-A411-67C6DD6EABFC}" dt="2021-08-13T12:17:48.359" v="1967" actId="20577"/>
          <ac:graphicFrameMkLst>
            <pc:docMk/>
            <pc:sldMk cId="2482546811" sldId="310"/>
            <ac:graphicFrameMk id="3" creationId="{2B96DD16-CB40-443F-A34B-2133F04ADCC8}"/>
          </ac:graphicFrameMkLst>
        </pc:graphicFrameChg>
        <pc:graphicFrameChg chg="del mod">
          <ac:chgData name="Deb Katzenmeyer" userId="770ac908-1d4f-42e4-b6fe-50250b20953e" providerId="ADAL" clId="{5A953E78-A7C7-4D68-A411-67C6DD6EABFC}" dt="2021-08-12T12:28:46.056" v="1833" actId="478"/>
          <ac:graphicFrameMkLst>
            <pc:docMk/>
            <pc:sldMk cId="2482546811" sldId="310"/>
            <ac:graphicFrameMk id="63" creationId="{8F1A36AA-83A6-46F0-A42F-DF4521A12C27}"/>
          </ac:graphicFrameMkLst>
        </pc:graphicFrameChg>
        <pc:picChg chg="add del mod">
          <ac:chgData name="Deb Katzenmeyer" userId="770ac908-1d4f-42e4-b6fe-50250b20953e" providerId="ADAL" clId="{5A953E78-A7C7-4D68-A411-67C6DD6EABFC}" dt="2021-08-06T12:34:49.870" v="166" actId="478"/>
          <ac:picMkLst>
            <pc:docMk/>
            <pc:sldMk cId="2482546811" sldId="310"/>
            <ac:picMk id="4" creationId="{69E9C33D-3AE0-4A13-9CCA-492E50F05801}"/>
          </ac:picMkLst>
        </pc:picChg>
        <pc:picChg chg="add mod">
          <ac:chgData name="Deb Katzenmeyer" userId="770ac908-1d4f-42e4-b6fe-50250b20953e" providerId="ADAL" clId="{5A953E78-A7C7-4D68-A411-67C6DD6EABFC}" dt="2021-08-06T12:45:53.269" v="534" actId="1076"/>
          <ac:picMkLst>
            <pc:docMk/>
            <pc:sldMk cId="2482546811" sldId="310"/>
            <ac:picMk id="6" creationId="{DD5747FD-024E-42EB-9D37-959AD49BCC07}"/>
          </ac:picMkLst>
        </pc:picChg>
        <pc:cxnChg chg="del">
          <ac:chgData name="Deb Katzenmeyer" userId="770ac908-1d4f-42e4-b6fe-50250b20953e" providerId="ADAL" clId="{5A953E78-A7C7-4D68-A411-67C6DD6EABFC}" dt="2021-08-12T12:29:35.211" v="1863"/>
          <ac:cxnSpMkLst>
            <pc:docMk/>
            <pc:sldMk cId="2482546811" sldId="310"/>
            <ac:cxnSpMk id="59" creationId="{C81CFD00-FC30-4AFB-A61F-3127B2C90F71}"/>
          </ac:cxnSpMkLst>
        </pc:cxnChg>
      </pc:sldChg>
      <pc:sldChg chg="add setBg">
        <pc:chgData name="Deb Katzenmeyer" userId="770ac908-1d4f-42e4-b6fe-50250b20953e" providerId="ADAL" clId="{5A953E78-A7C7-4D68-A411-67C6DD6EABFC}" dt="2021-08-13T18:46:34.995" v="1968"/>
        <pc:sldMkLst>
          <pc:docMk/>
          <pc:sldMk cId="186009139" sldId="311"/>
        </pc:sldMkLst>
      </pc:sldChg>
      <pc:sldChg chg="modSp mod modTransition modAnim modNotes">
        <pc:chgData name="Deb Katzenmeyer" userId="770ac908-1d4f-42e4-b6fe-50250b20953e" providerId="ADAL" clId="{5A953E78-A7C7-4D68-A411-67C6DD6EABFC}" dt="2021-08-09T20:13:29.709" v="1597" actId="20577"/>
        <pc:sldMkLst>
          <pc:docMk/>
          <pc:sldMk cId="211340856" sldId="312"/>
        </pc:sldMkLst>
        <pc:spChg chg="mod">
          <ac:chgData name="Deb Katzenmeyer" userId="770ac908-1d4f-42e4-b6fe-50250b20953e" providerId="ADAL" clId="{5A953E78-A7C7-4D68-A411-67C6DD6EABFC}" dt="2021-08-06T14:33:22.157" v="1042" actId="113"/>
          <ac:spMkLst>
            <pc:docMk/>
            <pc:sldMk cId="211340856" sldId="312"/>
            <ac:spMk id="2" creationId="{B1DC2C3B-BE67-4D9C-9254-1C3C04F7E88A}"/>
          </ac:spMkLst>
        </pc:spChg>
        <pc:spChg chg="mod">
          <ac:chgData name="Deb Katzenmeyer" userId="770ac908-1d4f-42e4-b6fe-50250b20953e" providerId="ADAL" clId="{5A953E78-A7C7-4D68-A411-67C6DD6EABFC}" dt="2021-08-06T14:33:15.894" v="1041" actId="1076"/>
          <ac:spMkLst>
            <pc:docMk/>
            <pc:sldMk cId="211340856" sldId="312"/>
            <ac:spMk id="3" creationId="{80D0B8C5-9B0A-4BFB-9DE4-94A6938C22A2}"/>
          </ac:spMkLst>
        </pc:spChg>
      </pc:sldChg>
      <pc:sldChg chg="modSp del mod ord modShow">
        <pc:chgData name="Deb Katzenmeyer" userId="770ac908-1d4f-42e4-b6fe-50250b20953e" providerId="ADAL" clId="{5A953E78-A7C7-4D68-A411-67C6DD6EABFC}" dt="2021-08-09T20:26:41.814" v="1813" actId="2696"/>
        <pc:sldMkLst>
          <pc:docMk/>
          <pc:sldMk cId="3783601139" sldId="313"/>
        </pc:sldMkLst>
        <pc:spChg chg="mod">
          <ac:chgData name="Deb Katzenmeyer" userId="770ac908-1d4f-42e4-b6fe-50250b20953e" providerId="ADAL" clId="{5A953E78-A7C7-4D68-A411-67C6DD6EABFC}" dt="2021-08-06T12:40:32.969" v="431" actId="21"/>
          <ac:spMkLst>
            <pc:docMk/>
            <pc:sldMk cId="3783601139" sldId="313"/>
            <ac:spMk id="9" creationId="{C2DCCADD-1E0E-4E9E-8261-22BA81813A4D}"/>
          </ac:spMkLst>
        </pc:spChg>
      </pc:sldChg>
      <pc:sldChg chg="modSp mod modNotes">
        <pc:chgData name="Deb Katzenmeyer" userId="770ac908-1d4f-42e4-b6fe-50250b20953e" providerId="ADAL" clId="{5A953E78-A7C7-4D68-A411-67C6DD6EABFC}" dt="2021-08-10T13:33:03.538" v="1828" actId="20577"/>
        <pc:sldMkLst>
          <pc:docMk/>
          <pc:sldMk cId="4046942327" sldId="315"/>
        </pc:sldMkLst>
        <pc:spChg chg="mod">
          <ac:chgData name="Deb Katzenmeyer" userId="770ac908-1d4f-42e4-b6fe-50250b20953e" providerId="ADAL" clId="{5A953E78-A7C7-4D68-A411-67C6DD6EABFC}" dt="2021-08-06T12:38:27.384" v="332" actId="403"/>
          <ac:spMkLst>
            <pc:docMk/>
            <pc:sldMk cId="4046942327" sldId="315"/>
            <ac:spMk id="2" creationId="{978007BE-01A0-43DE-9D60-1CE51B8A3A5B}"/>
          </ac:spMkLst>
        </pc:spChg>
        <pc:spChg chg="mod">
          <ac:chgData name="Deb Katzenmeyer" userId="770ac908-1d4f-42e4-b6fe-50250b20953e" providerId="ADAL" clId="{5A953E78-A7C7-4D68-A411-67C6DD6EABFC}" dt="2021-08-10T13:33:03.538" v="1828" actId="20577"/>
          <ac:spMkLst>
            <pc:docMk/>
            <pc:sldMk cId="4046942327" sldId="315"/>
            <ac:spMk id="3" creationId="{E0A47567-07A1-4B49-9710-FC257B348D8B}"/>
          </ac:spMkLst>
        </pc:spChg>
        <pc:picChg chg="mod">
          <ac:chgData name="Deb Katzenmeyer" userId="770ac908-1d4f-42e4-b6fe-50250b20953e" providerId="ADAL" clId="{5A953E78-A7C7-4D68-A411-67C6DD6EABFC}" dt="2021-08-06T12:52:28.444" v="662" actId="1076"/>
          <ac:picMkLst>
            <pc:docMk/>
            <pc:sldMk cId="4046942327" sldId="315"/>
            <ac:picMk id="5" creationId="{93ADFF3D-2928-4E4B-9EB2-8E5336579031}"/>
          </ac:picMkLst>
        </pc:picChg>
        <pc:picChg chg="mod">
          <ac:chgData name="Deb Katzenmeyer" userId="770ac908-1d4f-42e4-b6fe-50250b20953e" providerId="ADAL" clId="{5A953E78-A7C7-4D68-A411-67C6DD6EABFC}" dt="2021-08-06T12:54:57.151" v="783" actId="1076"/>
          <ac:picMkLst>
            <pc:docMk/>
            <pc:sldMk cId="4046942327" sldId="315"/>
            <ac:picMk id="7" creationId="{84E97902-F720-4836-BE5C-7E8E7CE98412}"/>
          </ac:picMkLst>
        </pc:picChg>
      </pc:sldChg>
      <pc:sldChg chg="modSp mod modAnim modNotes">
        <pc:chgData name="Deb Katzenmeyer" userId="770ac908-1d4f-42e4-b6fe-50250b20953e" providerId="ADAL" clId="{5A953E78-A7C7-4D68-A411-67C6DD6EABFC}" dt="2021-08-09T20:24:59.882" v="1812" actId="20577"/>
        <pc:sldMkLst>
          <pc:docMk/>
          <pc:sldMk cId="142155768" sldId="316"/>
        </pc:sldMkLst>
        <pc:spChg chg="mod">
          <ac:chgData name="Deb Katzenmeyer" userId="770ac908-1d4f-42e4-b6fe-50250b20953e" providerId="ADAL" clId="{5A953E78-A7C7-4D68-A411-67C6DD6EABFC}" dt="2021-08-06T14:33:33.925" v="1044" actId="113"/>
          <ac:spMkLst>
            <pc:docMk/>
            <pc:sldMk cId="142155768" sldId="316"/>
            <ac:spMk id="2" creationId="{D626BD0B-A77E-4ACD-AEA2-22878CA51A54}"/>
          </ac:spMkLst>
        </pc:spChg>
        <pc:spChg chg="mod">
          <ac:chgData name="Deb Katzenmeyer" userId="770ac908-1d4f-42e4-b6fe-50250b20953e" providerId="ADAL" clId="{5A953E78-A7C7-4D68-A411-67C6DD6EABFC}" dt="2021-08-06T12:42:21.536" v="482" actId="1076"/>
          <ac:spMkLst>
            <pc:docMk/>
            <pc:sldMk cId="142155768" sldId="316"/>
            <ac:spMk id="9" creationId="{C2DCCADD-1E0E-4E9E-8261-22BA81813A4D}"/>
          </ac:spMkLst>
        </pc:spChg>
      </pc:sldChg>
      <pc:sldChg chg="modSp mod">
        <pc:chgData name="Deb Katzenmeyer" userId="770ac908-1d4f-42e4-b6fe-50250b20953e" providerId="ADAL" clId="{5A953E78-A7C7-4D68-A411-67C6DD6EABFC}" dt="2021-08-06T14:33:37.500" v="1045" actId="113"/>
        <pc:sldMkLst>
          <pc:docMk/>
          <pc:sldMk cId="1977701643" sldId="317"/>
        </pc:sldMkLst>
        <pc:spChg chg="mod">
          <ac:chgData name="Deb Katzenmeyer" userId="770ac908-1d4f-42e4-b6fe-50250b20953e" providerId="ADAL" clId="{5A953E78-A7C7-4D68-A411-67C6DD6EABFC}" dt="2021-08-06T14:33:37.500" v="1045" actId="113"/>
          <ac:spMkLst>
            <pc:docMk/>
            <pc:sldMk cId="1977701643" sldId="317"/>
            <ac:spMk id="2" creationId="{D626BD0B-A77E-4ACD-AEA2-22878CA51A54}"/>
          </ac:spMkLst>
        </pc:spChg>
      </pc:sldChg>
      <pc:sldChg chg="modSp mod">
        <pc:chgData name="Deb Katzenmeyer" userId="770ac908-1d4f-42e4-b6fe-50250b20953e" providerId="ADAL" clId="{5A953E78-A7C7-4D68-A411-67C6DD6EABFC}" dt="2021-08-06T14:33:40.595" v="1046" actId="113"/>
        <pc:sldMkLst>
          <pc:docMk/>
          <pc:sldMk cId="1403154902" sldId="318"/>
        </pc:sldMkLst>
        <pc:spChg chg="mod">
          <ac:chgData name="Deb Katzenmeyer" userId="770ac908-1d4f-42e4-b6fe-50250b20953e" providerId="ADAL" clId="{5A953E78-A7C7-4D68-A411-67C6DD6EABFC}" dt="2021-08-06T14:33:40.595" v="1046" actId="113"/>
          <ac:spMkLst>
            <pc:docMk/>
            <pc:sldMk cId="1403154902" sldId="318"/>
            <ac:spMk id="2" creationId="{D626BD0B-A77E-4ACD-AEA2-22878CA51A54}"/>
          </ac:spMkLst>
        </pc:spChg>
        <pc:picChg chg="mod">
          <ac:chgData name="Deb Katzenmeyer" userId="770ac908-1d4f-42e4-b6fe-50250b20953e" providerId="ADAL" clId="{5A953E78-A7C7-4D68-A411-67C6DD6EABFC}" dt="2021-08-06T12:46:44.845" v="573" actId="1076"/>
          <ac:picMkLst>
            <pc:docMk/>
            <pc:sldMk cId="1403154902" sldId="318"/>
            <ac:picMk id="4" creationId="{3C97E6EE-2BFF-4B21-8301-ED1CFD73505A}"/>
          </ac:picMkLst>
        </pc:picChg>
        <pc:picChg chg="mod">
          <ac:chgData name="Deb Katzenmeyer" userId="770ac908-1d4f-42e4-b6fe-50250b20953e" providerId="ADAL" clId="{5A953E78-A7C7-4D68-A411-67C6DD6EABFC}" dt="2021-08-06T12:46:26.971" v="570" actId="1036"/>
          <ac:picMkLst>
            <pc:docMk/>
            <pc:sldMk cId="1403154902" sldId="318"/>
            <ac:picMk id="11" creationId="{7F4581A3-DD04-4723-88C5-E7EF530B01FA}"/>
          </ac:picMkLst>
        </pc:picChg>
        <pc:picChg chg="mod">
          <ac:chgData name="Deb Katzenmeyer" userId="770ac908-1d4f-42e4-b6fe-50250b20953e" providerId="ADAL" clId="{5A953E78-A7C7-4D68-A411-67C6DD6EABFC}" dt="2021-08-06T12:46:37.238" v="572" actId="1076"/>
          <ac:picMkLst>
            <pc:docMk/>
            <pc:sldMk cId="1403154902" sldId="318"/>
            <ac:picMk id="14" creationId="{01326406-3B27-4544-A9B1-5CC9236D4C07}"/>
          </ac:picMkLst>
        </pc:picChg>
      </pc:sldChg>
      <pc:sldChg chg="addSp delSp modSp mod modNotes">
        <pc:chgData name="Deb Katzenmeyer" userId="770ac908-1d4f-42e4-b6fe-50250b20953e" providerId="ADAL" clId="{5A953E78-A7C7-4D68-A411-67C6DD6EABFC}" dt="2021-08-09T20:27:13.405" v="1814"/>
        <pc:sldMkLst>
          <pc:docMk/>
          <pc:sldMk cId="2645475085" sldId="319"/>
        </pc:sldMkLst>
        <pc:spChg chg="mod">
          <ac:chgData name="Deb Katzenmeyer" userId="770ac908-1d4f-42e4-b6fe-50250b20953e" providerId="ADAL" clId="{5A953E78-A7C7-4D68-A411-67C6DD6EABFC}" dt="2021-08-06T14:35:14.550" v="1057" actId="1076"/>
          <ac:spMkLst>
            <pc:docMk/>
            <pc:sldMk cId="2645475085" sldId="319"/>
            <ac:spMk id="2" creationId="{D626BD0B-A77E-4ACD-AEA2-22878CA51A54}"/>
          </ac:spMkLst>
        </pc:spChg>
        <pc:spChg chg="mod">
          <ac:chgData name="Deb Katzenmeyer" userId="770ac908-1d4f-42e4-b6fe-50250b20953e" providerId="ADAL" clId="{5A953E78-A7C7-4D68-A411-67C6DD6EABFC}" dt="2021-08-06T12:58:59.452" v="942" actId="20577"/>
          <ac:spMkLst>
            <pc:docMk/>
            <pc:sldMk cId="2645475085" sldId="319"/>
            <ac:spMk id="9" creationId="{C2DCCADD-1E0E-4E9E-8261-22BA81813A4D}"/>
          </ac:spMkLst>
        </pc:spChg>
        <pc:picChg chg="del">
          <ac:chgData name="Deb Katzenmeyer" userId="770ac908-1d4f-42e4-b6fe-50250b20953e" providerId="ADAL" clId="{5A953E78-A7C7-4D68-A411-67C6DD6EABFC}" dt="2021-08-06T12:42:38.603" v="485" actId="478"/>
          <ac:picMkLst>
            <pc:docMk/>
            <pc:sldMk cId="2645475085" sldId="319"/>
            <ac:picMk id="4" creationId="{7CD97038-C8FD-49E4-81AF-69AE87452BF1}"/>
          </ac:picMkLst>
        </pc:picChg>
        <pc:picChg chg="add mod">
          <ac:chgData name="Deb Katzenmeyer" userId="770ac908-1d4f-42e4-b6fe-50250b20953e" providerId="ADAL" clId="{5A953E78-A7C7-4D68-A411-67C6DD6EABFC}" dt="2021-08-06T12:43:19.106" v="489" actId="1076"/>
          <ac:picMkLst>
            <pc:docMk/>
            <pc:sldMk cId="2645475085" sldId="319"/>
            <ac:picMk id="5" creationId="{EF123DF9-2D26-4573-B99D-5EF0680B9BBA}"/>
          </ac:picMkLst>
        </pc:picChg>
      </pc:sldChg>
      <pc:sldChg chg="addSp delSp modSp mod setClrOvrMap modShow modNotes">
        <pc:chgData name="Deb Katzenmeyer" userId="770ac908-1d4f-42e4-b6fe-50250b20953e" providerId="ADAL" clId="{5A953E78-A7C7-4D68-A411-67C6DD6EABFC}" dt="2021-08-09T20:23:53.987" v="1802" actId="729"/>
        <pc:sldMkLst>
          <pc:docMk/>
          <pc:sldMk cId="299997335" sldId="321"/>
        </pc:sldMkLst>
        <pc:spChg chg="mod">
          <ac:chgData name="Deb Katzenmeyer" userId="770ac908-1d4f-42e4-b6fe-50250b20953e" providerId="ADAL" clId="{5A953E78-A7C7-4D68-A411-67C6DD6EABFC}" dt="2021-08-06T14:35:28.931" v="1059" actId="26606"/>
          <ac:spMkLst>
            <pc:docMk/>
            <pc:sldMk cId="299997335" sldId="321"/>
            <ac:spMk id="2" creationId="{D626BD0B-A77E-4ACD-AEA2-22878CA51A54}"/>
          </ac:spMkLst>
        </pc:spChg>
        <pc:spChg chg="add del mod">
          <ac:chgData name="Deb Katzenmeyer" userId="770ac908-1d4f-42e4-b6fe-50250b20953e" providerId="ADAL" clId="{5A953E78-A7C7-4D68-A411-67C6DD6EABFC}" dt="2021-07-20T17:42:57.279" v="7" actId="931"/>
          <ac:spMkLst>
            <pc:docMk/>
            <pc:sldMk cId="299997335" sldId="321"/>
            <ac:spMk id="4" creationId="{2BCB26B6-4896-45DF-A9D0-7CF016B8303C}"/>
          </ac:spMkLst>
        </pc:spChg>
        <pc:spChg chg="add del">
          <ac:chgData name="Deb Katzenmeyer" userId="770ac908-1d4f-42e4-b6fe-50250b20953e" providerId="ADAL" clId="{5A953E78-A7C7-4D68-A411-67C6DD6EABFC}" dt="2021-07-20T17:43:45.950" v="17" actId="26606"/>
          <ac:spMkLst>
            <pc:docMk/>
            <pc:sldMk cId="299997335" sldId="321"/>
            <ac:spMk id="8" creationId="{3558DB37-9FEE-48A2-8578-ED0401573943}"/>
          </ac:spMkLst>
        </pc:spChg>
        <pc:spChg chg="add del">
          <ac:chgData name="Deb Katzenmeyer" userId="770ac908-1d4f-42e4-b6fe-50250b20953e" providerId="ADAL" clId="{5A953E78-A7C7-4D68-A411-67C6DD6EABFC}" dt="2021-07-20T17:43:45.950" v="17" actId="26606"/>
          <ac:spMkLst>
            <pc:docMk/>
            <pc:sldMk cId="299997335" sldId="321"/>
            <ac:spMk id="10" creationId="{5F7FCCA6-00E2-4F74-A105-0D769872F243}"/>
          </ac:spMkLst>
        </pc:spChg>
        <pc:spChg chg="add del">
          <ac:chgData name="Deb Katzenmeyer" userId="770ac908-1d4f-42e4-b6fe-50250b20953e" providerId="ADAL" clId="{5A953E78-A7C7-4D68-A411-67C6DD6EABFC}" dt="2021-07-20T17:43:45.950" v="17" actId="26606"/>
          <ac:spMkLst>
            <pc:docMk/>
            <pc:sldMk cId="299997335" sldId="321"/>
            <ac:spMk id="12" creationId="{9B834327-03F1-4931-8261-971373A5A694}"/>
          </ac:spMkLst>
        </pc:spChg>
        <pc:spChg chg="add del">
          <ac:chgData name="Deb Katzenmeyer" userId="770ac908-1d4f-42e4-b6fe-50250b20953e" providerId="ADAL" clId="{5A953E78-A7C7-4D68-A411-67C6DD6EABFC}" dt="2021-07-20T17:43:28.867" v="14" actId="26606"/>
          <ac:spMkLst>
            <pc:docMk/>
            <pc:sldMk cId="299997335" sldId="321"/>
            <ac:spMk id="14" creationId="{E844E128-FF69-4E9F-8327-6B504B3C5AE1}"/>
          </ac:spMkLst>
        </pc:spChg>
        <pc:spChg chg="add del">
          <ac:chgData name="Deb Katzenmeyer" userId="770ac908-1d4f-42e4-b6fe-50250b20953e" providerId="ADAL" clId="{5A953E78-A7C7-4D68-A411-67C6DD6EABFC}" dt="2021-07-20T17:43:28.867" v="14" actId="26606"/>
          <ac:spMkLst>
            <pc:docMk/>
            <pc:sldMk cId="299997335" sldId="321"/>
            <ac:spMk id="16" creationId="{DDD5955C-DAB3-4F15-83D9-FAC2E4507DC5}"/>
          </ac:spMkLst>
        </pc:spChg>
        <pc:spChg chg="add del">
          <ac:chgData name="Deb Katzenmeyer" userId="770ac908-1d4f-42e4-b6fe-50250b20953e" providerId="ADAL" clId="{5A953E78-A7C7-4D68-A411-67C6DD6EABFC}" dt="2021-08-06T14:35:28.931" v="1059" actId="26606"/>
          <ac:spMkLst>
            <pc:docMk/>
            <pc:sldMk cId="299997335" sldId="321"/>
            <ac:spMk id="17" creationId="{39E3965E-AC41-4711-9D10-E25ABB132D86}"/>
          </ac:spMkLst>
        </pc:spChg>
        <pc:spChg chg="add del">
          <ac:chgData name="Deb Katzenmeyer" userId="770ac908-1d4f-42e4-b6fe-50250b20953e" providerId="ADAL" clId="{5A953E78-A7C7-4D68-A411-67C6DD6EABFC}" dt="2021-07-20T17:43:45.940" v="16" actId="26606"/>
          <ac:spMkLst>
            <pc:docMk/>
            <pc:sldMk cId="299997335" sldId="321"/>
            <ac:spMk id="23" creationId="{8B53612E-ADB2-4457-9688-89506397AF28}"/>
          </ac:spMkLst>
        </pc:spChg>
        <pc:spChg chg="add del">
          <ac:chgData name="Deb Katzenmeyer" userId="770ac908-1d4f-42e4-b6fe-50250b20953e" providerId="ADAL" clId="{5A953E78-A7C7-4D68-A411-67C6DD6EABFC}" dt="2021-07-20T17:43:45.940" v="16" actId="26606"/>
          <ac:spMkLst>
            <pc:docMk/>
            <pc:sldMk cId="299997335" sldId="321"/>
            <ac:spMk id="24" creationId="{873ECEC8-0F24-45B8-950F-35FC94BCEAC8}"/>
          </ac:spMkLst>
        </pc:spChg>
        <pc:spChg chg="add del">
          <ac:chgData name="Deb Katzenmeyer" userId="770ac908-1d4f-42e4-b6fe-50250b20953e" providerId="ADAL" clId="{5A953E78-A7C7-4D68-A411-67C6DD6EABFC}" dt="2021-07-20T17:43:45.940" v="16" actId="26606"/>
          <ac:spMkLst>
            <pc:docMk/>
            <pc:sldMk cId="299997335" sldId="321"/>
            <ac:spMk id="26" creationId="{E4C8ABDC-5A9A-490E-A47A-7C5B35717DDE}"/>
          </ac:spMkLst>
        </pc:spChg>
        <pc:spChg chg="add del">
          <ac:chgData name="Deb Katzenmeyer" userId="770ac908-1d4f-42e4-b6fe-50250b20953e" providerId="ADAL" clId="{5A953E78-A7C7-4D68-A411-67C6DD6EABFC}" dt="2021-08-06T14:35:28.931" v="1059" actId="26606"/>
          <ac:spMkLst>
            <pc:docMk/>
            <pc:sldMk cId="299997335" sldId="321"/>
            <ac:spMk id="29" creationId="{6482F060-A4AF-4E0B-B364-7C6BA4AE9C03}"/>
          </ac:spMkLst>
        </pc:spChg>
        <pc:spChg chg="add">
          <ac:chgData name="Deb Katzenmeyer" userId="770ac908-1d4f-42e4-b6fe-50250b20953e" providerId="ADAL" clId="{5A953E78-A7C7-4D68-A411-67C6DD6EABFC}" dt="2021-08-06T14:35:28.931" v="1059" actId="26606"/>
          <ac:spMkLst>
            <pc:docMk/>
            <pc:sldMk cId="299997335" sldId="321"/>
            <ac:spMk id="32" creationId="{39E3965E-AC41-4711-9D10-E25ABB132D86}"/>
          </ac:spMkLst>
        </pc:spChg>
        <pc:spChg chg="add">
          <ac:chgData name="Deb Katzenmeyer" userId="770ac908-1d4f-42e4-b6fe-50250b20953e" providerId="ADAL" clId="{5A953E78-A7C7-4D68-A411-67C6DD6EABFC}" dt="2021-08-06T14:35:28.931" v="1059" actId="26606"/>
          <ac:spMkLst>
            <pc:docMk/>
            <pc:sldMk cId="299997335" sldId="321"/>
            <ac:spMk id="34" creationId="{33428ACC-71EC-4171-9527-10983BA6B41D}"/>
          </ac:spMkLst>
        </pc:spChg>
        <pc:spChg chg="add del">
          <ac:chgData name="Deb Katzenmeyer" userId="770ac908-1d4f-42e4-b6fe-50250b20953e" providerId="ADAL" clId="{5A953E78-A7C7-4D68-A411-67C6DD6EABFC}" dt="2021-08-06T14:34:45.180" v="1050" actId="26606"/>
          <ac:spMkLst>
            <pc:docMk/>
            <pc:sldMk cId="299997335" sldId="321"/>
            <ac:spMk id="35" creationId="{39E3965E-AC41-4711-9D10-E25ABB132D86}"/>
          </ac:spMkLst>
        </pc:spChg>
        <pc:spChg chg="add">
          <ac:chgData name="Deb Katzenmeyer" userId="770ac908-1d4f-42e4-b6fe-50250b20953e" providerId="ADAL" clId="{5A953E78-A7C7-4D68-A411-67C6DD6EABFC}" dt="2021-08-06T14:35:28.931" v="1059" actId="26606"/>
          <ac:spMkLst>
            <pc:docMk/>
            <pc:sldMk cId="299997335" sldId="321"/>
            <ac:spMk id="38" creationId="{8D4480B4-953D-41FA-9052-09AB3A026947}"/>
          </ac:spMkLst>
        </pc:spChg>
        <pc:spChg chg="add del">
          <ac:chgData name="Deb Katzenmeyer" userId="770ac908-1d4f-42e4-b6fe-50250b20953e" providerId="ADAL" clId="{5A953E78-A7C7-4D68-A411-67C6DD6EABFC}" dt="2021-08-06T14:34:45.180" v="1050" actId="26606"/>
          <ac:spMkLst>
            <pc:docMk/>
            <pc:sldMk cId="299997335" sldId="321"/>
            <ac:spMk id="39" creationId="{B4D0E555-16F6-44D0-BF56-AF5FF5BDE9D6}"/>
          </ac:spMkLst>
        </pc:spChg>
        <pc:spChg chg="add del">
          <ac:chgData name="Deb Katzenmeyer" userId="770ac908-1d4f-42e4-b6fe-50250b20953e" providerId="ADAL" clId="{5A953E78-A7C7-4D68-A411-67C6DD6EABFC}" dt="2021-08-06T14:34:45.180" v="1050" actId="26606"/>
          <ac:spMkLst>
            <pc:docMk/>
            <pc:sldMk cId="299997335" sldId="321"/>
            <ac:spMk id="41" creationId="{8117041D-1A7B-4ECA-AB68-3CFDB6726B8E}"/>
          </ac:spMkLst>
        </pc:spChg>
        <pc:spChg chg="add del">
          <ac:chgData name="Deb Katzenmeyer" userId="770ac908-1d4f-42e4-b6fe-50250b20953e" providerId="ADAL" clId="{5A953E78-A7C7-4D68-A411-67C6DD6EABFC}" dt="2021-08-06T14:34:57.026" v="1052" actId="26606"/>
          <ac:spMkLst>
            <pc:docMk/>
            <pc:sldMk cId="299997335" sldId="321"/>
            <ac:spMk id="45" creationId="{39E3965E-AC41-4711-9D10-E25ABB132D86}"/>
          </ac:spMkLst>
        </pc:spChg>
        <pc:spChg chg="add del">
          <ac:chgData name="Deb Katzenmeyer" userId="770ac908-1d4f-42e4-b6fe-50250b20953e" providerId="ADAL" clId="{5A953E78-A7C7-4D68-A411-67C6DD6EABFC}" dt="2021-08-06T14:34:57.026" v="1052" actId="26606"/>
          <ac:spMkLst>
            <pc:docMk/>
            <pc:sldMk cId="299997335" sldId="321"/>
            <ac:spMk id="47" creationId="{33428ACC-71EC-4171-9527-10983BA6B41D}"/>
          </ac:spMkLst>
        </pc:spChg>
        <pc:spChg chg="add del">
          <ac:chgData name="Deb Katzenmeyer" userId="770ac908-1d4f-42e4-b6fe-50250b20953e" providerId="ADAL" clId="{5A953E78-A7C7-4D68-A411-67C6DD6EABFC}" dt="2021-08-06T14:34:57.026" v="1052" actId="26606"/>
          <ac:spMkLst>
            <pc:docMk/>
            <pc:sldMk cId="299997335" sldId="321"/>
            <ac:spMk id="49" creationId="{8D4480B4-953D-41FA-9052-09AB3A026947}"/>
          </ac:spMkLst>
        </pc:spChg>
        <pc:spChg chg="add del">
          <ac:chgData name="Deb Katzenmeyer" userId="770ac908-1d4f-42e4-b6fe-50250b20953e" providerId="ADAL" clId="{5A953E78-A7C7-4D68-A411-67C6DD6EABFC}" dt="2021-08-06T14:35:08.146" v="1054" actId="26606"/>
          <ac:spMkLst>
            <pc:docMk/>
            <pc:sldMk cId="299997335" sldId="321"/>
            <ac:spMk id="51" creationId="{39E3965E-AC41-4711-9D10-E25ABB132D86}"/>
          </ac:spMkLst>
        </pc:spChg>
        <pc:spChg chg="add del">
          <ac:chgData name="Deb Katzenmeyer" userId="770ac908-1d4f-42e4-b6fe-50250b20953e" providerId="ADAL" clId="{5A953E78-A7C7-4D68-A411-67C6DD6EABFC}" dt="2021-08-06T14:35:08.146" v="1054" actId="26606"/>
          <ac:spMkLst>
            <pc:docMk/>
            <pc:sldMk cId="299997335" sldId="321"/>
            <ac:spMk id="53" creationId="{B4D0E555-16F6-44D0-BF56-AF5FF5BDE9D6}"/>
          </ac:spMkLst>
        </pc:spChg>
        <pc:spChg chg="add del">
          <ac:chgData name="Deb Katzenmeyer" userId="770ac908-1d4f-42e4-b6fe-50250b20953e" providerId="ADAL" clId="{5A953E78-A7C7-4D68-A411-67C6DD6EABFC}" dt="2021-08-06T14:35:08.146" v="1054" actId="26606"/>
          <ac:spMkLst>
            <pc:docMk/>
            <pc:sldMk cId="299997335" sldId="321"/>
            <ac:spMk id="54" creationId="{8117041D-1A7B-4ECA-AB68-3CFDB6726B8E}"/>
          </ac:spMkLst>
        </pc:spChg>
        <pc:picChg chg="add mod">
          <ac:chgData name="Deb Katzenmeyer" userId="770ac908-1d4f-42e4-b6fe-50250b20953e" providerId="ADAL" clId="{5A953E78-A7C7-4D68-A411-67C6DD6EABFC}" dt="2021-08-06T14:35:44.436" v="1061" actId="1076"/>
          <ac:picMkLst>
            <pc:docMk/>
            <pc:sldMk cId="299997335" sldId="321"/>
            <ac:picMk id="6" creationId="{4DEA4EE7-2B8E-47BB-B5FC-767918CD1713}"/>
          </ac:picMkLst>
        </pc:picChg>
        <pc:picChg chg="del">
          <ac:chgData name="Deb Katzenmeyer" userId="770ac908-1d4f-42e4-b6fe-50250b20953e" providerId="ADAL" clId="{5A953E78-A7C7-4D68-A411-67C6DD6EABFC}" dt="2021-07-20T17:42:44.850" v="6" actId="478"/>
          <ac:picMkLst>
            <pc:docMk/>
            <pc:sldMk cId="299997335" sldId="321"/>
            <ac:picMk id="19" creationId="{6A4444F5-8FAA-461B-9655-8AC6C5B1C572}"/>
          </ac:picMkLst>
        </pc:picChg>
        <pc:cxnChg chg="add del">
          <ac:chgData name="Deb Katzenmeyer" userId="770ac908-1d4f-42e4-b6fe-50250b20953e" providerId="ADAL" clId="{5A953E78-A7C7-4D68-A411-67C6DD6EABFC}" dt="2021-07-20T17:43:28.867" v="14" actId="26606"/>
          <ac:cxnSpMkLst>
            <pc:docMk/>
            <pc:sldMk cId="299997335" sldId="321"/>
            <ac:cxnSpMk id="21" creationId="{055CEADF-09EA-423C-8C45-F94AF44D5AF0}"/>
          </ac:cxnSpMkLst>
        </pc:cxnChg>
        <pc:cxnChg chg="add del">
          <ac:chgData name="Deb Katzenmeyer" userId="770ac908-1d4f-42e4-b6fe-50250b20953e" providerId="ADAL" clId="{5A953E78-A7C7-4D68-A411-67C6DD6EABFC}" dt="2021-07-20T17:43:45.940" v="16" actId="26606"/>
          <ac:cxnSpMkLst>
            <pc:docMk/>
            <pc:sldMk cId="299997335" sldId="321"/>
            <ac:cxnSpMk id="25" creationId="{89EB8C68-FF1B-4849-867B-32D29B19F102}"/>
          </ac:cxnSpMkLst>
        </pc:cxnChg>
        <pc:cxnChg chg="add del">
          <ac:chgData name="Deb Katzenmeyer" userId="770ac908-1d4f-42e4-b6fe-50250b20953e" providerId="ADAL" clId="{5A953E78-A7C7-4D68-A411-67C6DD6EABFC}" dt="2021-08-06T14:35:28.931" v="1059" actId="26606"/>
          <ac:cxnSpMkLst>
            <pc:docMk/>
            <pc:sldMk cId="299997335" sldId="321"/>
            <ac:cxnSpMk id="28" creationId="{1F5DC8C3-BA5F-4EED-BB9A-A14272BD82A1}"/>
          </ac:cxnSpMkLst>
        </pc:cxnChg>
        <pc:cxnChg chg="add del">
          <ac:chgData name="Deb Katzenmeyer" userId="770ac908-1d4f-42e4-b6fe-50250b20953e" providerId="ADAL" clId="{5A953E78-A7C7-4D68-A411-67C6DD6EABFC}" dt="2021-08-06T14:35:28.931" v="1059" actId="26606"/>
          <ac:cxnSpMkLst>
            <pc:docMk/>
            <pc:sldMk cId="299997335" sldId="321"/>
            <ac:cxnSpMk id="30" creationId="{B9EB6DAA-2F0C-43D5-A577-15D5D2C4E3F5}"/>
          </ac:cxnSpMkLst>
        </pc:cxnChg>
        <pc:cxnChg chg="add">
          <ac:chgData name="Deb Katzenmeyer" userId="770ac908-1d4f-42e4-b6fe-50250b20953e" providerId="ADAL" clId="{5A953E78-A7C7-4D68-A411-67C6DD6EABFC}" dt="2021-08-06T14:35:28.931" v="1059" actId="26606"/>
          <ac:cxnSpMkLst>
            <pc:docMk/>
            <pc:sldMk cId="299997335" sldId="321"/>
            <ac:cxnSpMk id="33" creationId="{1F5DC8C3-BA5F-4EED-BB9A-A14272BD82A1}"/>
          </ac:cxnSpMkLst>
        </pc:cxnChg>
        <pc:cxnChg chg="add">
          <ac:chgData name="Deb Katzenmeyer" userId="770ac908-1d4f-42e4-b6fe-50250b20953e" providerId="ADAL" clId="{5A953E78-A7C7-4D68-A411-67C6DD6EABFC}" dt="2021-08-06T14:35:28.931" v="1059" actId="26606"/>
          <ac:cxnSpMkLst>
            <pc:docMk/>
            <pc:sldMk cId="299997335" sldId="321"/>
            <ac:cxnSpMk id="36" creationId="{BA22713B-ABB6-4391-97F9-0449A2B9B664}"/>
          </ac:cxnSpMkLst>
        </pc:cxnChg>
        <pc:cxnChg chg="add del">
          <ac:chgData name="Deb Katzenmeyer" userId="770ac908-1d4f-42e4-b6fe-50250b20953e" providerId="ADAL" clId="{5A953E78-A7C7-4D68-A411-67C6DD6EABFC}" dt="2021-08-06T14:34:45.180" v="1050" actId="26606"/>
          <ac:cxnSpMkLst>
            <pc:docMk/>
            <pc:sldMk cId="299997335" sldId="321"/>
            <ac:cxnSpMk id="37" creationId="{1F5DC8C3-BA5F-4EED-BB9A-A14272BD82A1}"/>
          </ac:cxnSpMkLst>
        </pc:cxnChg>
        <pc:cxnChg chg="add del">
          <ac:chgData name="Deb Katzenmeyer" userId="770ac908-1d4f-42e4-b6fe-50250b20953e" providerId="ADAL" clId="{5A953E78-A7C7-4D68-A411-67C6DD6EABFC}" dt="2021-08-06T14:34:45.180" v="1050" actId="26606"/>
          <ac:cxnSpMkLst>
            <pc:docMk/>
            <pc:sldMk cId="299997335" sldId="321"/>
            <ac:cxnSpMk id="43" creationId="{ABCD2462-4C1E-401A-AC2D-F799A138B245}"/>
          </ac:cxnSpMkLst>
        </pc:cxnChg>
        <pc:cxnChg chg="add del">
          <ac:chgData name="Deb Katzenmeyer" userId="770ac908-1d4f-42e4-b6fe-50250b20953e" providerId="ADAL" clId="{5A953E78-A7C7-4D68-A411-67C6DD6EABFC}" dt="2021-08-06T14:34:57.026" v="1052" actId="26606"/>
          <ac:cxnSpMkLst>
            <pc:docMk/>
            <pc:sldMk cId="299997335" sldId="321"/>
            <ac:cxnSpMk id="46" creationId="{1F5DC8C3-BA5F-4EED-BB9A-A14272BD82A1}"/>
          </ac:cxnSpMkLst>
        </pc:cxnChg>
        <pc:cxnChg chg="add del">
          <ac:chgData name="Deb Katzenmeyer" userId="770ac908-1d4f-42e4-b6fe-50250b20953e" providerId="ADAL" clId="{5A953E78-A7C7-4D68-A411-67C6DD6EABFC}" dt="2021-08-06T14:34:57.026" v="1052" actId="26606"/>
          <ac:cxnSpMkLst>
            <pc:docMk/>
            <pc:sldMk cId="299997335" sldId="321"/>
            <ac:cxnSpMk id="48" creationId="{BA22713B-ABB6-4391-97F9-0449A2B9B664}"/>
          </ac:cxnSpMkLst>
        </pc:cxnChg>
        <pc:cxnChg chg="add del">
          <ac:chgData name="Deb Katzenmeyer" userId="770ac908-1d4f-42e4-b6fe-50250b20953e" providerId="ADAL" clId="{5A953E78-A7C7-4D68-A411-67C6DD6EABFC}" dt="2021-08-06T14:35:08.146" v="1054" actId="26606"/>
          <ac:cxnSpMkLst>
            <pc:docMk/>
            <pc:sldMk cId="299997335" sldId="321"/>
            <ac:cxnSpMk id="52" creationId="{1F5DC8C3-BA5F-4EED-BB9A-A14272BD82A1}"/>
          </ac:cxnSpMkLst>
        </pc:cxnChg>
        <pc:cxnChg chg="add del">
          <ac:chgData name="Deb Katzenmeyer" userId="770ac908-1d4f-42e4-b6fe-50250b20953e" providerId="ADAL" clId="{5A953E78-A7C7-4D68-A411-67C6DD6EABFC}" dt="2021-08-06T14:35:08.146" v="1054" actId="26606"/>
          <ac:cxnSpMkLst>
            <pc:docMk/>
            <pc:sldMk cId="299997335" sldId="321"/>
            <ac:cxnSpMk id="55" creationId="{ABCD2462-4C1E-401A-AC2D-F799A138B245}"/>
          </ac:cxnSpMkLst>
        </pc:cxnChg>
      </pc:sldChg>
      <pc:sldChg chg="modSp mod modNotes">
        <pc:chgData name="Deb Katzenmeyer" userId="770ac908-1d4f-42e4-b6fe-50250b20953e" providerId="ADAL" clId="{5A953E78-A7C7-4D68-A411-67C6DD6EABFC}" dt="2021-08-09T20:27:13.405" v="1814"/>
        <pc:sldMkLst>
          <pc:docMk/>
          <pc:sldMk cId="400675782" sldId="323"/>
        </pc:sldMkLst>
        <pc:spChg chg="mod">
          <ac:chgData name="Deb Katzenmeyer" userId="770ac908-1d4f-42e4-b6fe-50250b20953e" providerId="ADAL" clId="{5A953E78-A7C7-4D68-A411-67C6DD6EABFC}" dt="2021-08-06T14:33:27.811" v="1043" actId="113"/>
          <ac:spMkLst>
            <pc:docMk/>
            <pc:sldMk cId="400675782" sldId="323"/>
            <ac:spMk id="2" creationId="{D626BD0B-A77E-4ACD-AEA2-22878CA51A54}"/>
          </ac:spMkLst>
        </pc:spChg>
      </pc:sldChg>
      <pc:sldChg chg="addSp modSp mod modAnim modNotes">
        <pc:chgData name="Deb Katzenmeyer" userId="770ac908-1d4f-42e4-b6fe-50250b20953e" providerId="ADAL" clId="{5A953E78-A7C7-4D68-A411-67C6DD6EABFC}" dt="2021-08-09T20:31:56.656" v="1826"/>
        <pc:sldMkLst>
          <pc:docMk/>
          <pc:sldMk cId="2458192302" sldId="324"/>
        </pc:sldMkLst>
        <pc:spChg chg="mod">
          <ac:chgData name="Deb Katzenmeyer" userId="770ac908-1d4f-42e4-b6fe-50250b20953e" providerId="ADAL" clId="{5A953E78-A7C7-4D68-A411-67C6DD6EABFC}" dt="2021-07-20T17:42:12.256" v="5" actId="20577"/>
          <ac:spMkLst>
            <pc:docMk/>
            <pc:sldMk cId="2458192302" sldId="324"/>
            <ac:spMk id="2" creationId="{4010AF38-26DF-48B3-952C-4A9091D6863C}"/>
          </ac:spMkLst>
        </pc:spChg>
        <pc:spChg chg="mod">
          <ac:chgData name="Deb Katzenmeyer" userId="770ac908-1d4f-42e4-b6fe-50250b20953e" providerId="ADAL" clId="{5A953E78-A7C7-4D68-A411-67C6DD6EABFC}" dt="2021-08-05T20:58:13.674" v="88" actId="6549"/>
          <ac:spMkLst>
            <pc:docMk/>
            <pc:sldMk cId="2458192302" sldId="324"/>
            <ac:spMk id="3" creationId="{37FC2D8F-56D2-4ADF-B439-0E09E7C37894}"/>
          </ac:spMkLst>
        </pc:spChg>
        <pc:spChg chg="mod">
          <ac:chgData name="Deb Katzenmeyer" userId="770ac908-1d4f-42e4-b6fe-50250b20953e" providerId="ADAL" clId="{5A953E78-A7C7-4D68-A411-67C6DD6EABFC}" dt="2021-08-05T20:58:09.807" v="85" actId="1076"/>
          <ac:spMkLst>
            <pc:docMk/>
            <pc:sldMk cId="2458192302" sldId="324"/>
            <ac:spMk id="4" creationId="{A1C50F4A-E528-4C05-88B6-6F5F329B4FB0}"/>
          </ac:spMkLst>
        </pc:spChg>
        <pc:picChg chg="add mod">
          <ac:chgData name="Deb Katzenmeyer" userId="770ac908-1d4f-42e4-b6fe-50250b20953e" providerId="ADAL" clId="{5A953E78-A7C7-4D68-A411-67C6DD6EABFC}" dt="2021-08-09T20:07:48.888" v="1232" actId="1076"/>
          <ac:picMkLst>
            <pc:docMk/>
            <pc:sldMk cId="2458192302" sldId="324"/>
            <ac:picMk id="5" creationId="{8CC5725F-6DA6-453D-885F-4D72F3766092}"/>
          </ac:picMkLst>
        </pc:picChg>
      </pc:sldChg>
      <pc:sldChg chg="modSp add del mod">
        <pc:chgData name="Deb Katzenmeyer" userId="770ac908-1d4f-42e4-b6fe-50250b20953e" providerId="ADAL" clId="{5A953E78-A7C7-4D68-A411-67C6DD6EABFC}" dt="2021-08-09T19:54:01.874" v="1229" actId="2696"/>
        <pc:sldMkLst>
          <pc:docMk/>
          <pc:sldMk cId="2327216382" sldId="325"/>
        </pc:sldMkLst>
        <pc:spChg chg="mod">
          <ac:chgData name="Deb Katzenmeyer" userId="770ac908-1d4f-42e4-b6fe-50250b20953e" providerId="ADAL" clId="{5A953E78-A7C7-4D68-A411-67C6DD6EABFC}" dt="2021-08-09T19:52:38.820" v="1109" actId="27636"/>
          <ac:spMkLst>
            <pc:docMk/>
            <pc:sldMk cId="2327216382" sldId="325"/>
            <ac:spMk id="3" creationId="{E0A47567-07A1-4B49-9710-FC257B348D8B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A925D4-7715-46B1-BDA1-9520A2C1DFE5}" type="doc">
      <dgm:prSet loTypeId="urn:microsoft.com/office/officeart/2005/8/layout/process3" loCatId="process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E309CAA-6DF0-478E-B656-811810812AD0}">
      <dgm:prSet custT="1"/>
      <dgm:spPr/>
      <dgm:t>
        <a:bodyPr/>
        <a:lstStyle/>
        <a:p>
          <a:r>
            <a:rPr lang="en-US" sz="2000" b="1" dirty="0"/>
            <a:t>Sept 14</a:t>
          </a:r>
        </a:p>
      </dgm:t>
    </dgm:pt>
    <dgm:pt modelId="{11FCDFCA-0D1D-4309-A492-5160A1F71308}" type="parTrans" cxnId="{2CEDC2E5-780D-4E6C-8635-640C3FF5AC35}">
      <dgm:prSet/>
      <dgm:spPr/>
      <dgm:t>
        <a:bodyPr/>
        <a:lstStyle/>
        <a:p>
          <a:endParaRPr lang="en-US"/>
        </a:p>
      </dgm:t>
    </dgm:pt>
    <dgm:pt modelId="{D0FEFE07-222A-43F8-9462-13668AD43D6F}" type="sibTrans" cxnId="{2CEDC2E5-780D-4E6C-8635-640C3FF5AC35}">
      <dgm:prSet/>
      <dgm:spPr/>
      <dgm:t>
        <a:bodyPr/>
        <a:lstStyle/>
        <a:p>
          <a:endParaRPr lang="en-US"/>
        </a:p>
      </dgm:t>
    </dgm:pt>
    <dgm:pt modelId="{B3BAE702-AF46-4DF5-80BD-8368F85B1A26}">
      <dgm:prSet custT="1"/>
      <dgm:spPr/>
      <dgm:t>
        <a:bodyPr/>
        <a:lstStyle/>
        <a:p>
          <a:r>
            <a:rPr lang="en-US" sz="1400" b="1" dirty="0"/>
            <a:t>Katy Tombaugh,</a:t>
          </a:r>
        </a:p>
        <a:p>
          <a:r>
            <a:rPr lang="en-US" sz="1400" b="1" dirty="0"/>
            <a:t>Wellness Collective</a:t>
          </a:r>
        </a:p>
      </dgm:t>
    </dgm:pt>
    <dgm:pt modelId="{D406363F-1DD1-46F1-812B-3FA85EB01EB4}" type="parTrans" cxnId="{2F369761-B452-4E2B-8085-EFBF1CAA65A0}">
      <dgm:prSet/>
      <dgm:spPr/>
      <dgm:t>
        <a:bodyPr/>
        <a:lstStyle/>
        <a:p>
          <a:endParaRPr lang="en-US"/>
        </a:p>
      </dgm:t>
    </dgm:pt>
    <dgm:pt modelId="{6235FDED-C372-4DF8-B72D-122F4F5969EE}" type="sibTrans" cxnId="{2F369761-B452-4E2B-8085-EFBF1CAA65A0}">
      <dgm:prSet/>
      <dgm:spPr/>
      <dgm:t>
        <a:bodyPr/>
        <a:lstStyle/>
        <a:p>
          <a:endParaRPr lang="en-US"/>
        </a:p>
      </dgm:t>
    </dgm:pt>
    <dgm:pt modelId="{C81B7C9C-6FE6-46A5-8533-3D1372DF6B8B}">
      <dgm:prSet custT="1"/>
      <dgm:spPr/>
      <dgm:t>
        <a:bodyPr/>
        <a:lstStyle/>
        <a:p>
          <a:r>
            <a:rPr lang="en-US" sz="1400" dirty="0"/>
            <a:t>Mental Health Safety in the Workplace </a:t>
          </a:r>
        </a:p>
      </dgm:t>
    </dgm:pt>
    <dgm:pt modelId="{D4B02C0B-C1F5-4DB8-917F-BF0A5CAC031D}" type="parTrans" cxnId="{C9A4C1EA-47E7-489F-A59C-7332623A1E18}">
      <dgm:prSet/>
      <dgm:spPr/>
      <dgm:t>
        <a:bodyPr/>
        <a:lstStyle/>
        <a:p>
          <a:endParaRPr lang="en-US"/>
        </a:p>
      </dgm:t>
    </dgm:pt>
    <dgm:pt modelId="{3486507E-1F47-4833-9B6E-49C8F5425333}" type="sibTrans" cxnId="{C9A4C1EA-47E7-489F-A59C-7332623A1E18}">
      <dgm:prSet/>
      <dgm:spPr/>
      <dgm:t>
        <a:bodyPr/>
        <a:lstStyle/>
        <a:p>
          <a:endParaRPr lang="en-US"/>
        </a:p>
      </dgm:t>
    </dgm:pt>
    <dgm:pt modelId="{D01B4433-3819-400B-AE8C-6340AAD013B1}">
      <dgm:prSet custT="1"/>
      <dgm:spPr/>
      <dgm:t>
        <a:bodyPr/>
        <a:lstStyle/>
        <a:p>
          <a:r>
            <a:rPr lang="en-US" sz="2000" b="1" dirty="0"/>
            <a:t>Oct 6</a:t>
          </a:r>
        </a:p>
      </dgm:t>
    </dgm:pt>
    <dgm:pt modelId="{7D33833C-46F5-4829-9EE6-164CAE4BED1C}" type="parTrans" cxnId="{80694771-814B-4124-832A-EF5F083EAF96}">
      <dgm:prSet/>
      <dgm:spPr/>
      <dgm:t>
        <a:bodyPr/>
        <a:lstStyle/>
        <a:p>
          <a:endParaRPr lang="en-US"/>
        </a:p>
      </dgm:t>
    </dgm:pt>
    <dgm:pt modelId="{9BF5F852-CA04-4FF1-901E-0FEB18DAA250}" type="sibTrans" cxnId="{80694771-814B-4124-832A-EF5F083EAF96}">
      <dgm:prSet/>
      <dgm:spPr/>
      <dgm:t>
        <a:bodyPr/>
        <a:lstStyle/>
        <a:p>
          <a:endParaRPr lang="en-US"/>
        </a:p>
      </dgm:t>
    </dgm:pt>
    <dgm:pt modelId="{CBEB9F98-B2C5-425C-9405-FC3C5BA37C00}">
      <dgm:prSet custT="1"/>
      <dgm:spPr/>
      <dgm:t>
        <a:bodyPr/>
        <a:lstStyle/>
        <a:p>
          <a:r>
            <a:rPr lang="en-US" sz="1400" b="1" dirty="0"/>
            <a:t>BWC Mega Meeting</a:t>
          </a:r>
        </a:p>
      </dgm:t>
    </dgm:pt>
    <dgm:pt modelId="{FABC780C-CF65-4170-9F8D-7FAE1B17780C}" type="parTrans" cxnId="{E89A966C-CDB1-4F8B-9471-B768F81045BA}">
      <dgm:prSet/>
      <dgm:spPr/>
      <dgm:t>
        <a:bodyPr/>
        <a:lstStyle/>
        <a:p>
          <a:endParaRPr lang="en-US"/>
        </a:p>
      </dgm:t>
    </dgm:pt>
    <dgm:pt modelId="{8AC9FB30-6A21-4BF9-A881-76CB2958512B}" type="sibTrans" cxnId="{E89A966C-CDB1-4F8B-9471-B768F81045BA}">
      <dgm:prSet/>
      <dgm:spPr/>
      <dgm:t>
        <a:bodyPr/>
        <a:lstStyle/>
        <a:p>
          <a:endParaRPr lang="en-US"/>
        </a:p>
      </dgm:t>
    </dgm:pt>
    <dgm:pt modelId="{2BF0DB7C-F6EE-4BA3-955C-1C7B2B973A3A}">
      <dgm:prSet custT="1"/>
      <dgm:spPr/>
      <dgm:t>
        <a:bodyPr/>
        <a:lstStyle/>
        <a:p>
          <a:r>
            <a:rPr lang="en-US" sz="2000" b="1" dirty="0"/>
            <a:t>Nov 9</a:t>
          </a:r>
        </a:p>
      </dgm:t>
    </dgm:pt>
    <dgm:pt modelId="{A3382644-EF64-4903-96E3-6767A5E1C65A}" type="parTrans" cxnId="{BD2B130C-B57A-47B2-88FA-0649916F1D4F}">
      <dgm:prSet/>
      <dgm:spPr/>
      <dgm:t>
        <a:bodyPr/>
        <a:lstStyle/>
        <a:p>
          <a:endParaRPr lang="en-US"/>
        </a:p>
      </dgm:t>
    </dgm:pt>
    <dgm:pt modelId="{E595FBE0-6E54-4F14-A143-EBEBD35B0FE4}" type="sibTrans" cxnId="{BD2B130C-B57A-47B2-88FA-0649916F1D4F}">
      <dgm:prSet/>
      <dgm:spPr/>
      <dgm:t>
        <a:bodyPr/>
        <a:lstStyle/>
        <a:p>
          <a:endParaRPr lang="en-US"/>
        </a:p>
      </dgm:t>
    </dgm:pt>
    <dgm:pt modelId="{5EEE37DC-450D-4505-A49E-AC4608CC4D79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400" b="1" i="1" dirty="0"/>
            <a:t>Tony </a:t>
          </a:r>
          <a:r>
            <a:rPr lang="en-US" sz="1400" b="1" i="1" dirty="0" err="1"/>
            <a:t>DeAscentis</a:t>
          </a:r>
          <a:r>
            <a:rPr lang="en-US" sz="1400" b="1" i="1" dirty="0"/>
            <a:t> </a:t>
          </a:r>
          <a:r>
            <a:rPr lang="en-US" sz="1400" b="1" i="0" dirty="0" err="1"/>
            <a:t>VingApp</a:t>
          </a:r>
          <a:endParaRPr lang="en-US" sz="1400" dirty="0"/>
        </a:p>
      </dgm:t>
    </dgm:pt>
    <dgm:pt modelId="{E6321E41-77C9-4257-9345-000543745616}" type="parTrans" cxnId="{CA797888-CF8A-428D-87AF-60712EA7D83C}">
      <dgm:prSet/>
      <dgm:spPr/>
      <dgm:t>
        <a:bodyPr/>
        <a:lstStyle/>
        <a:p>
          <a:endParaRPr lang="en-US"/>
        </a:p>
      </dgm:t>
    </dgm:pt>
    <dgm:pt modelId="{D3EB09F4-046B-435D-8324-FF91985CAB5C}" type="sibTrans" cxnId="{CA797888-CF8A-428D-87AF-60712EA7D83C}">
      <dgm:prSet/>
      <dgm:spPr/>
      <dgm:t>
        <a:bodyPr/>
        <a:lstStyle/>
        <a:p>
          <a:endParaRPr lang="en-US"/>
        </a:p>
      </dgm:t>
    </dgm:pt>
    <dgm:pt modelId="{860D7D04-CBF0-4FF4-A448-CAE1631550CC}">
      <dgm:prSet custT="1"/>
      <dgm:spPr/>
      <dgm:t>
        <a:bodyPr/>
        <a:lstStyle/>
        <a:p>
          <a:r>
            <a:rPr lang="en-US" sz="2000" b="1" dirty="0"/>
            <a:t>Dec 14</a:t>
          </a:r>
        </a:p>
      </dgm:t>
    </dgm:pt>
    <dgm:pt modelId="{85E58E02-8FEF-4604-8AD0-A0DE6207B2B1}" type="parTrans" cxnId="{E9A367AA-1FC2-45FE-A585-5FB2194BC4D0}">
      <dgm:prSet/>
      <dgm:spPr/>
      <dgm:t>
        <a:bodyPr/>
        <a:lstStyle/>
        <a:p>
          <a:endParaRPr lang="en-US"/>
        </a:p>
      </dgm:t>
    </dgm:pt>
    <dgm:pt modelId="{84FE8FA0-1F29-4A30-AF44-5000B9D1E1A3}" type="sibTrans" cxnId="{E9A367AA-1FC2-45FE-A585-5FB2194BC4D0}">
      <dgm:prSet/>
      <dgm:spPr/>
      <dgm:t>
        <a:bodyPr/>
        <a:lstStyle/>
        <a:p>
          <a:endParaRPr lang="en-US"/>
        </a:p>
      </dgm:t>
    </dgm:pt>
    <dgm:pt modelId="{4512EDF8-BA92-4DEF-B632-F47D8A598D5F}">
      <dgm:prSet custT="1"/>
      <dgm:spPr/>
      <dgm:t>
        <a:bodyPr/>
        <a:lstStyle/>
        <a:p>
          <a:r>
            <a:rPr lang="en-US" sz="1400" b="1" dirty="0"/>
            <a:t>Alonzo Kelly</a:t>
          </a:r>
        </a:p>
      </dgm:t>
    </dgm:pt>
    <dgm:pt modelId="{0834D48A-9F21-4698-8F14-51D66732203F}" type="parTrans" cxnId="{4790BD4A-15ED-42DE-A32B-5D2CF6D2C9E3}">
      <dgm:prSet/>
      <dgm:spPr/>
      <dgm:t>
        <a:bodyPr/>
        <a:lstStyle/>
        <a:p>
          <a:endParaRPr lang="en-US"/>
        </a:p>
      </dgm:t>
    </dgm:pt>
    <dgm:pt modelId="{C123923B-7632-440D-BEAD-1A70442EFF6B}" type="sibTrans" cxnId="{4790BD4A-15ED-42DE-A32B-5D2CF6D2C9E3}">
      <dgm:prSet/>
      <dgm:spPr/>
      <dgm:t>
        <a:bodyPr/>
        <a:lstStyle/>
        <a:p>
          <a:endParaRPr lang="en-US"/>
        </a:p>
      </dgm:t>
    </dgm:pt>
    <dgm:pt modelId="{00215A57-0A57-44C8-AFE5-D57028949ED3}">
      <dgm:prSet custT="1"/>
      <dgm:spPr/>
      <dgm:t>
        <a:bodyPr/>
        <a:lstStyle/>
        <a:p>
          <a:r>
            <a:rPr lang="en-US" sz="1400" dirty="0"/>
            <a:t>Safety Leadership</a:t>
          </a:r>
        </a:p>
      </dgm:t>
    </dgm:pt>
    <dgm:pt modelId="{E52F79AF-8817-4D4B-8F12-00348428D96C}" type="parTrans" cxnId="{F72E8792-156F-4177-84CC-D9631A192A27}">
      <dgm:prSet/>
      <dgm:spPr/>
      <dgm:t>
        <a:bodyPr/>
        <a:lstStyle/>
        <a:p>
          <a:endParaRPr lang="en-US"/>
        </a:p>
      </dgm:t>
    </dgm:pt>
    <dgm:pt modelId="{A9826DBE-4E71-454C-A743-4ABD734AEDB0}" type="sibTrans" cxnId="{F72E8792-156F-4177-84CC-D9631A192A27}">
      <dgm:prSet/>
      <dgm:spPr/>
      <dgm:t>
        <a:bodyPr/>
        <a:lstStyle/>
        <a:p>
          <a:endParaRPr lang="en-US"/>
        </a:p>
      </dgm:t>
    </dgm:pt>
    <dgm:pt modelId="{033C726B-9DB2-4FD1-9402-0B338D24D66B}">
      <dgm:prSet custT="1"/>
      <dgm:spPr/>
      <dgm:t>
        <a:bodyPr/>
        <a:lstStyle/>
        <a:p>
          <a:r>
            <a:rPr lang="en-US" sz="1400" b="1" dirty="0"/>
            <a:t>Topic: TBA</a:t>
          </a:r>
        </a:p>
        <a:p>
          <a:endParaRPr lang="en-US" sz="1400" b="1" dirty="0"/>
        </a:p>
        <a:p>
          <a:endParaRPr lang="en-US" sz="1400" b="1" dirty="0"/>
        </a:p>
      </dgm:t>
    </dgm:pt>
    <dgm:pt modelId="{D228A545-084A-4F9C-8E86-179D222ECEDE}" type="parTrans" cxnId="{EFE14744-7280-4F0D-8D1C-FD9CDEE7F238}">
      <dgm:prSet/>
      <dgm:spPr/>
      <dgm:t>
        <a:bodyPr/>
        <a:lstStyle/>
        <a:p>
          <a:endParaRPr lang="en-US"/>
        </a:p>
      </dgm:t>
    </dgm:pt>
    <dgm:pt modelId="{18F18556-B230-49CF-A100-570859C77479}" type="sibTrans" cxnId="{EFE14744-7280-4F0D-8D1C-FD9CDEE7F238}">
      <dgm:prSet/>
      <dgm:spPr/>
      <dgm:t>
        <a:bodyPr/>
        <a:lstStyle/>
        <a:p>
          <a:endParaRPr lang="en-US"/>
        </a:p>
      </dgm:t>
    </dgm:pt>
    <dgm:pt modelId="{EAECA094-993B-4FC6-9B21-9AD153CF44EC}">
      <dgm:prSet custT="1"/>
      <dgm:spPr/>
      <dgm:t>
        <a:bodyPr/>
        <a:lstStyle/>
        <a:p>
          <a:endParaRPr lang="en-US" sz="1400" b="1" dirty="0"/>
        </a:p>
      </dgm:t>
    </dgm:pt>
    <dgm:pt modelId="{C2C32845-D0E5-4CA2-820D-B925905E1FC5}" type="parTrans" cxnId="{0AF7541A-BCF1-4BFE-BABB-81F9654646DD}">
      <dgm:prSet/>
      <dgm:spPr/>
      <dgm:t>
        <a:bodyPr/>
        <a:lstStyle/>
        <a:p>
          <a:endParaRPr lang="en-US"/>
        </a:p>
      </dgm:t>
    </dgm:pt>
    <dgm:pt modelId="{5B06E571-120A-495E-8CA9-29FFBF9E802A}" type="sibTrans" cxnId="{0AF7541A-BCF1-4BFE-BABB-81F9654646DD}">
      <dgm:prSet/>
      <dgm:spPr/>
      <dgm:t>
        <a:bodyPr/>
        <a:lstStyle/>
        <a:p>
          <a:endParaRPr lang="en-US"/>
        </a:p>
      </dgm:t>
    </dgm:pt>
    <dgm:pt modelId="{24766C9F-A8F1-4445-8BBF-13FF347F2FD4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400" b="0" i="0" dirty="0"/>
            <a:t>Emerging Trends in Safety Technology</a:t>
          </a:r>
          <a:endParaRPr lang="en-US" sz="1400" dirty="0"/>
        </a:p>
      </dgm:t>
    </dgm:pt>
    <dgm:pt modelId="{B53D8E6D-BE97-4071-8CAE-24C88E5F3FDE}" type="parTrans" cxnId="{6D8FA880-D4B0-4A01-97AC-6F885ED8B90C}">
      <dgm:prSet/>
      <dgm:spPr/>
      <dgm:t>
        <a:bodyPr/>
        <a:lstStyle/>
        <a:p>
          <a:endParaRPr lang="en-US"/>
        </a:p>
      </dgm:t>
    </dgm:pt>
    <dgm:pt modelId="{379F16DB-C5A0-415D-B3E9-5DC3212BDF13}" type="sibTrans" cxnId="{6D8FA880-D4B0-4A01-97AC-6F885ED8B90C}">
      <dgm:prSet/>
      <dgm:spPr/>
      <dgm:t>
        <a:bodyPr/>
        <a:lstStyle/>
        <a:p>
          <a:endParaRPr lang="en-US"/>
        </a:p>
      </dgm:t>
    </dgm:pt>
    <dgm:pt modelId="{E9FF8CF9-2436-4B2A-A358-5ADA789D5764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en-US" sz="1400" dirty="0"/>
        </a:p>
      </dgm:t>
    </dgm:pt>
    <dgm:pt modelId="{7EB13699-F7E8-46E8-AF0C-5C350185C4FE}" type="parTrans" cxnId="{ADCDE766-4DD3-4CB6-A731-068C93A29366}">
      <dgm:prSet/>
      <dgm:spPr/>
      <dgm:t>
        <a:bodyPr/>
        <a:lstStyle/>
        <a:p>
          <a:endParaRPr lang="en-US"/>
        </a:p>
      </dgm:t>
    </dgm:pt>
    <dgm:pt modelId="{ED8075D5-1722-4A99-BA5C-10A240A144BD}" type="sibTrans" cxnId="{ADCDE766-4DD3-4CB6-A731-068C93A29366}">
      <dgm:prSet/>
      <dgm:spPr/>
      <dgm:t>
        <a:bodyPr/>
        <a:lstStyle/>
        <a:p>
          <a:endParaRPr lang="en-US"/>
        </a:p>
      </dgm:t>
    </dgm:pt>
    <dgm:pt modelId="{BC39DA23-F81B-46AE-9CAF-5E2534B3202A}">
      <dgm:prSet custT="1"/>
      <dgm:spPr/>
      <dgm:t>
        <a:bodyPr/>
        <a:lstStyle/>
        <a:p>
          <a:endParaRPr lang="en-US" sz="1400" dirty="0"/>
        </a:p>
      </dgm:t>
    </dgm:pt>
    <dgm:pt modelId="{C3F462A2-4357-4A12-9F21-F98E71D423F8}" type="parTrans" cxnId="{438465DC-292B-46CF-AB06-4F87F234B47C}">
      <dgm:prSet/>
      <dgm:spPr/>
      <dgm:t>
        <a:bodyPr/>
        <a:lstStyle/>
        <a:p>
          <a:endParaRPr lang="en-US"/>
        </a:p>
      </dgm:t>
    </dgm:pt>
    <dgm:pt modelId="{A0AD04BD-F3B0-4C59-BE19-15DF60AD64BE}" type="sibTrans" cxnId="{438465DC-292B-46CF-AB06-4F87F234B47C}">
      <dgm:prSet/>
      <dgm:spPr/>
      <dgm:t>
        <a:bodyPr/>
        <a:lstStyle/>
        <a:p>
          <a:endParaRPr lang="en-US"/>
        </a:p>
      </dgm:t>
    </dgm:pt>
    <dgm:pt modelId="{9454739E-A4A6-4791-96E4-6F5DABDCF1DE}">
      <dgm:prSet custT="1"/>
      <dgm:spPr/>
      <dgm:t>
        <a:bodyPr/>
        <a:lstStyle/>
        <a:p>
          <a:pPr>
            <a:buNone/>
          </a:pPr>
          <a:r>
            <a:rPr lang="en-US" sz="1400" b="1" dirty="0"/>
            <a:t>Kelly Leadership Group</a:t>
          </a:r>
        </a:p>
      </dgm:t>
    </dgm:pt>
    <dgm:pt modelId="{C08D84F1-0359-45FF-9652-1C37073786DA}" type="parTrans" cxnId="{9BC6E63A-FE9A-4004-B84D-E1936C43D499}">
      <dgm:prSet/>
      <dgm:spPr/>
      <dgm:t>
        <a:bodyPr/>
        <a:lstStyle/>
        <a:p>
          <a:endParaRPr lang="en-US"/>
        </a:p>
      </dgm:t>
    </dgm:pt>
    <dgm:pt modelId="{E2709380-0626-48AF-BD1C-0251D197F5EB}" type="sibTrans" cxnId="{9BC6E63A-FE9A-4004-B84D-E1936C43D499}">
      <dgm:prSet/>
      <dgm:spPr/>
      <dgm:t>
        <a:bodyPr/>
        <a:lstStyle/>
        <a:p>
          <a:endParaRPr lang="en-US"/>
        </a:p>
      </dgm:t>
    </dgm:pt>
    <dgm:pt modelId="{39FB3034-4A48-4DE4-AC9C-097289E7444C}">
      <dgm:prSet custT="1"/>
      <dgm:spPr/>
      <dgm:t>
        <a:bodyPr/>
        <a:lstStyle/>
        <a:p>
          <a:r>
            <a:rPr lang="en-US" sz="2000" b="1" dirty="0"/>
            <a:t>Jan 11</a:t>
          </a:r>
        </a:p>
      </dgm:t>
    </dgm:pt>
    <dgm:pt modelId="{50C46704-7946-4A93-B183-F4BF811E0100}" type="parTrans" cxnId="{46E6BC04-9814-4301-8A75-4388FAC37E26}">
      <dgm:prSet/>
      <dgm:spPr/>
      <dgm:t>
        <a:bodyPr/>
        <a:lstStyle/>
        <a:p>
          <a:endParaRPr lang="en-US"/>
        </a:p>
      </dgm:t>
    </dgm:pt>
    <dgm:pt modelId="{17EE9650-6261-4E3F-82D5-C45F936ACE83}" type="sibTrans" cxnId="{46E6BC04-9814-4301-8A75-4388FAC37E26}">
      <dgm:prSet/>
      <dgm:spPr/>
      <dgm:t>
        <a:bodyPr/>
        <a:lstStyle/>
        <a:p>
          <a:endParaRPr lang="en-US"/>
        </a:p>
      </dgm:t>
    </dgm:pt>
    <dgm:pt modelId="{9CDA22BF-D3C9-4616-BF42-66C2B2282BF5}">
      <dgm:prSet/>
      <dgm:spPr/>
      <dgm:t>
        <a:bodyPr/>
        <a:lstStyle/>
        <a:p>
          <a:r>
            <a:rPr lang="en-US" b="1" dirty="0"/>
            <a:t>Thom McKee, Fort Amanda Specialties</a:t>
          </a:r>
          <a:endParaRPr lang="en-US" dirty="0"/>
        </a:p>
      </dgm:t>
    </dgm:pt>
    <dgm:pt modelId="{9B0FA2A1-E310-4937-9D39-620C26607B66}" type="parTrans" cxnId="{2A707BDF-5578-4448-9A2D-2F392E3486EB}">
      <dgm:prSet/>
      <dgm:spPr/>
      <dgm:t>
        <a:bodyPr/>
        <a:lstStyle/>
        <a:p>
          <a:endParaRPr lang="en-US"/>
        </a:p>
      </dgm:t>
    </dgm:pt>
    <dgm:pt modelId="{A253B92C-C905-45DF-B8AE-23C03BC996E9}" type="sibTrans" cxnId="{2A707BDF-5578-4448-9A2D-2F392E3486EB}">
      <dgm:prSet/>
      <dgm:spPr/>
      <dgm:t>
        <a:bodyPr/>
        <a:lstStyle/>
        <a:p>
          <a:endParaRPr lang="en-US"/>
        </a:p>
      </dgm:t>
    </dgm:pt>
    <dgm:pt modelId="{F650D5C1-BEDA-405E-86BA-3DDA9804684C}">
      <dgm:prSet/>
      <dgm:spPr/>
      <dgm:t>
        <a:bodyPr/>
        <a:lstStyle/>
        <a:p>
          <a:endParaRPr lang="en-US" dirty="0"/>
        </a:p>
      </dgm:t>
    </dgm:pt>
    <dgm:pt modelId="{055CFC77-7268-4668-8FF3-994B8AA9BF8F}" type="parTrans" cxnId="{5BAAC712-48BC-48C1-A1A9-F070AAFDB206}">
      <dgm:prSet/>
      <dgm:spPr/>
      <dgm:t>
        <a:bodyPr/>
        <a:lstStyle/>
        <a:p>
          <a:endParaRPr lang="en-US"/>
        </a:p>
      </dgm:t>
    </dgm:pt>
    <dgm:pt modelId="{BD94354B-F30F-4978-825D-9F1B1B3A83B3}" type="sibTrans" cxnId="{5BAAC712-48BC-48C1-A1A9-F070AAFDB206}">
      <dgm:prSet/>
      <dgm:spPr/>
      <dgm:t>
        <a:bodyPr/>
        <a:lstStyle/>
        <a:p>
          <a:endParaRPr lang="en-US"/>
        </a:p>
      </dgm:t>
    </dgm:pt>
    <dgm:pt modelId="{BB05FAFD-3CA4-42FF-9ECE-70C7239853C4}">
      <dgm:prSet/>
      <dgm:spPr/>
      <dgm:t>
        <a:bodyPr/>
        <a:lstStyle/>
        <a:p>
          <a:r>
            <a:rPr lang="en-US" dirty="0"/>
            <a:t>Safety Culture</a:t>
          </a:r>
        </a:p>
      </dgm:t>
    </dgm:pt>
    <dgm:pt modelId="{F3EECB20-A321-4873-8144-050EE1DD2F53}" type="parTrans" cxnId="{90F6B4D5-765B-4117-B61D-60BD7FB90777}">
      <dgm:prSet/>
      <dgm:spPr/>
      <dgm:t>
        <a:bodyPr/>
        <a:lstStyle/>
        <a:p>
          <a:endParaRPr lang="en-US"/>
        </a:p>
      </dgm:t>
    </dgm:pt>
    <dgm:pt modelId="{69F6015D-64C0-406E-BC3F-D466A45EC6EC}" type="sibTrans" cxnId="{90F6B4D5-765B-4117-B61D-60BD7FB90777}">
      <dgm:prSet/>
      <dgm:spPr/>
      <dgm:t>
        <a:bodyPr/>
        <a:lstStyle/>
        <a:p>
          <a:endParaRPr lang="en-US"/>
        </a:p>
      </dgm:t>
    </dgm:pt>
    <dgm:pt modelId="{2D5462C0-ED57-42E2-8A6A-D158EB8C1B30}">
      <dgm:prSet custT="1"/>
      <dgm:spPr/>
      <dgm:t>
        <a:bodyPr/>
        <a:lstStyle/>
        <a:p>
          <a:endParaRPr lang="en-US" sz="1400" b="1" dirty="0"/>
        </a:p>
      </dgm:t>
    </dgm:pt>
    <dgm:pt modelId="{66DA6EF3-0D6C-40C5-B5AE-2428A715B1EA}" type="parTrans" cxnId="{979F4F85-B3C2-4FAC-BF24-354C3A4B4CE5}">
      <dgm:prSet/>
      <dgm:spPr/>
      <dgm:t>
        <a:bodyPr/>
        <a:lstStyle/>
        <a:p>
          <a:endParaRPr lang="en-US"/>
        </a:p>
      </dgm:t>
    </dgm:pt>
    <dgm:pt modelId="{79B2CB7E-5D52-44C0-831B-CF2F8C0ABB7F}" type="sibTrans" cxnId="{979F4F85-B3C2-4FAC-BF24-354C3A4B4CE5}">
      <dgm:prSet/>
      <dgm:spPr/>
      <dgm:t>
        <a:bodyPr/>
        <a:lstStyle/>
        <a:p>
          <a:endParaRPr lang="en-US"/>
        </a:p>
      </dgm:t>
    </dgm:pt>
    <dgm:pt modelId="{CCCA949E-BF98-4ED0-9989-81EBD1F0DD81}" type="pres">
      <dgm:prSet presAssocID="{6EA925D4-7715-46B1-BDA1-9520A2C1DFE5}" presName="linearFlow" presStyleCnt="0">
        <dgm:presLayoutVars>
          <dgm:dir/>
          <dgm:animLvl val="lvl"/>
          <dgm:resizeHandles val="exact"/>
        </dgm:presLayoutVars>
      </dgm:prSet>
      <dgm:spPr/>
    </dgm:pt>
    <dgm:pt modelId="{E82DE887-50F0-402F-AE57-18FD0B1C488B}" type="pres">
      <dgm:prSet presAssocID="{CE309CAA-6DF0-478E-B656-811810812AD0}" presName="composite" presStyleCnt="0"/>
      <dgm:spPr/>
    </dgm:pt>
    <dgm:pt modelId="{96377037-0FD1-453C-B138-64C34BBFE040}" type="pres">
      <dgm:prSet presAssocID="{CE309CAA-6DF0-478E-B656-811810812AD0}" presName="par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043FB163-4E6D-4B9D-845C-CD53AB76AFE9}" type="pres">
      <dgm:prSet presAssocID="{CE309CAA-6DF0-478E-B656-811810812AD0}" presName="parSh" presStyleLbl="node1" presStyleIdx="0" presStyleCnt="5"/>
      <dgm:spPr/>
    </dgm:pt>
    <dgm:pt modelId="{3FDA3E86-6294-40B2-A7B3-72946144F4DF}" type="pres">
      <dgm:prSet presAssocID="{CE309CAA-6DF0-478E-B656-811810812AD0}" presName="desTx" presStyleLbl="fgAcc1" presStyleIdx="0" presStyleCnt="5" custScaleX="112196" custScaleY="88936">
        <dgm:presLayoutVars>
          <dgm:bulletEnabled val="1"/>
        </dgm:presLayoutVars>
      </dgm:prSet>
      <dgm:spPr/>
    </dgm:pt>
    <dgm:pt modelId="{22F2A0F6-5AC1-46A3-BF3F-F4E2040E1577}" type="pres">
      <dgm:prSet presAssocID="{D0FEFE07-222A-43F8-9462-13668AD43D6F}" presName="sibTrans" presStyleLbl="sibTrans2D1" presStyleIdx="0" presStyleCnt="4"/>
      <dgm:spPr/>
    </dgm:pt>
    <dgm:pt modelId="{F12C7412-0F84-40F4-A250-2EC83F216A54}" type="pres">
      <dgm:prSet presAssocID="{D0FEFE07-222A-43F8-9462-13668AD43D6F}" presName="connTx" presStyleLbl="sibTrans2D1" presStyleIdx="0" presStyleCnt="4"/>
      <dgm:spPr/>
    </dgm:pt>
    <dgm:pt modelId="{271BCE05-36ED-4BA7-999E-E1786D2641C7}" type="pres">
      <dgm:prSet presAssocID="{D01B4433-3819-400B-AE8C-6340AAD013B1}" presName="composite" presStyleCnt="0"/>
      <dgm:spPr/>
    </dgm:pt>
    <dgm:pt modelId="{1B9B7DD1-E0C7-4A9B-A3FA-15ACD20FED34}" type="pres">
      <dgm:prSet presAssocID="{D01B4433-3819-400B-AE8C-6340AAD013B1}" presName="par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B02B49F1-8110-4DCD-B4FA-832E224C4BCD}" type="pres">
      <dgm:prSet presAssocID="{D01B4433-3819-400B-AE8C-6340AAD013B1}" presName="parSh" presStyleLbl="node1" presStyleIdx="1" presStyleCnt="5"/>
      <dgm:spPr/>
    </dgm:pt>
    <dgm:pt modelId="{017DD497-A73B-4A61-B4C6-DDB056251697}" type="pres">
      <dgm:prSet presAssocID="{D01B4433-3819-400B-AE8C-6340AAD013B1}" presName="desTx" presStyleLbl="fgAcc1" presStyleIdx="1" presStyleCnt="5" custScaleX="112196" custScaleY="88936">
        <dgm:presLayoutVars>
          <dgm:bulletEnabled val="1"/>
        </dgm:presLayoutVars>
      </dgm:prSet>
      <dgm:spPr/>
    </dgm:pt>
    <dgm:pt modelId="{B41A75CE-E479-4B84-AE0E-10197B6C3241}" type="pres">
      <dgm:prSet presAssocID="{9BF5F852-CA04-4FF1-901E-0FEB18DAA250}" presName="sibTrans" presStyleLbl="sibTrans2D1" presStyleIdx="1" presStyleCnt="4"/>
      <dgm:spPr/>
    </dgm:pt>
    <dgm:pt modelId="{FEA95881-EDC4-4F1E-B609-45E1D66C6FB6}" type="pres">
      <dgm:prSet presAssocID="{9BF5F852-CA04-4FF1-901E-0FEB18DAA250}" presName="connTx" presStyleLbl="sibTrans2D1" presStyleIdx="1" presStyleCnt="4"/>
      <dgm:spPr/>
    </dgm:pt>
    <dgm:pt modelId="{12484354-9890-46A7-8500-861B2FE3BB63}" type="pres">
      <dgm:prSet presAssocID="{2BF0DB7C-F6EE-4BA3-955C-1C7B2B973A3A}" presName="composite" presStyleCnt="0"/>
      <dgm:spPr/>
    </dgm:pt>
    <dgm:pt modelId="{3C7D0487-D23D-486A-AAE0-5FE8AE4604CB}" type="pres">
      <dgm:prSet presAssocID="{2BF0DB7C-F6EE-4BA3-955C-1C7B2B973A3A}" presName="par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6D97F9C1-D9CB-4DD4-B0B1-D695D4692222}" type="pres">
      <dgm:prSet presAssocID="{2BF0DB7C-F6EE-4BA3-955C-1C7B2B973A3A}" presName="parSh" presStyleLbl="node1" presStyleIdx="2" presStyleCnt="5"/>
      <dgm:spPr/>
    </dgm:pt>
    <dgm:pt modelId="{CAE0FF85-D6C2-4F88-9198-1185AF7255D1}" type="pres">
      <dgm:prSet presAssocID="{2BF0DB7C-F6EE-4BA3-955C-1C7B2B973A3A}" presName="desTx" presStyleLbl="fgAcc1" presStyleIdx="2" presStyleCnt="5" custScaleX="112196" custScaleY="88936">
        <dgm:presLayoutVars>
          <dgm:bulletEnabled val="1"/>
        </dgm:presLayoutVars>
      </dgm:prSet>
      <dgm:spPr/>
    </dgm:pt>
    <dgm:pt modelId="{E08657A0-B664-4D6A-BDB4-C4E7B652FF66}" type="pres">
      <dgm:prSet presAssocID="{E595FBE0-6E54-4F14-A143-EBEBD35B0FE4}" presName="sibTrans" presStyleLbl="sibTrans2D1" presStyleIdx="2" presStyleCnt="4"/>
      <dgm:spPr/>
    </dgm:pt>
    <dgm:pt modelId="{4BF50CAC-FC71-4227-9A58-5746F200993B}" type="pres">
      <dgm:prSet presAssocID="{E595FBE0-6E54-4F14-A143-EBEBD35B0FE4}" presName="connTx" presStyleLbl="sibTrans2D1" presStyleIdx="2" presStyleCnt="4"/>
      <dgm:spPr/>
    </dgm:pt>
    <dgm:pt modelId="{B7E08F33-0B8F-4595-922F-4EE5F986DF6F}" type="pres">
      <dgm:prSet presAssocID="{860D7D04-CBF0-4FF4-A448-CAE1631550CC}" presName="composite" presStyleCnt="0"/>
      <dgm:spPr/>
    </dgm:pt>
    <dgm:pt modelId="{75FEA973-B23A-4C2B-A94A-3D245783A3CA}" type="pres">
      <dgm:prSet presAssocID="{860D7D04-CBF0-4FF4-A448-CAE1631550CC}" presName="par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993CBE74-CFE7-4E4E-A724-DD27B259FD7D}" type="pres">
      <dgm:prSet presAssocID="{860D7D04-CBF0-4FF4-A448-CAE1631550CC}" presName="parSh" presStyleLbl="node1" presStyleIdx="3" presStyleCnt="5"/>
      <dgm:spPr/>
    </dgm:pt>
    <dgm:pt modelId="{57891555-B0A2-4922-A281-C9BDC449EE53}" type="pres">
      <dgm:prSet presAssocID="{860D7D04-CBF0-4FF4-A448-CAE1631550CC}" presName="desTx" presStyleLbl="fgAcc1" presStyleIdx="3" presStyleCnt="5" custScaleX="112196" custScaleY="88936">
        <dgm:presLayoutVars>
          <dgm:bulletEnabled val="1"/>
        </dgm:presLayoutVars>
      </dgm:prSet>
      <dgm:spPr/>
    </dgm:pt>
    <dgm:pt modelId="{A778741B-8F6D-4837-BB3B-05486A5097E9}" type="pres">
      <dgm:prSet presAssocID="{84FE8FA0-1F29-4A30-AF44-5000B9D1E1A3}" presName="sibTrans" presStyleLbl="sibTrans2D1" presStyleIdx="3" presStyleCnt="4"/>
      <dgm:spPr/>
    </dgm:pt>
    <dgm:pt modelId="{F6E227EF-3390-4C9F-BFE1-E9187B1E0569}" type="pres">
      <dgm:prSet presAssocID="{84FE8FA0-1F29-4A30-AF44-5000B9D1E1A3}" presName="connTx" presStyleLbl="sibTrans2D1" presStyleIdx="3" presStyleCnt="4"/>
      <dgm:spPr/>
    </dgm:pt>
    <dgm:pt modelId="{94ADE970-E45B-4406-81B6-8AC006329A2A}" type="pres">
      <dgm:prSet presAssocID="{39FB3034-4A48-4DE4-AC9C-097289E7444C}" presName="composite" presStyleCnt="0"/>
      <dgm:spPr/>
    </dgm:pt>
    <dgm:pt modelId="{6F79FF11-B615-4E4C-BC70-EC559D0E50E9}" type="pres">
      <dgm:prSet presAssocID="{39FB3034-4A48-4DE4-AC9C-097289E7444C}" presName="par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28580891-156A-44FF-8CA9-6BFD2692C7D8}" type="pres">
      <dgm:prSet presAssocID="{39FB3034-4A48-4DE4-AC9C-097289E7444C}" presName="parSh" presStyleLbl="node1" presStyleIdx="4" presStyleCnt="5"/>
      <dgm:spPr/>
    </dgm:pt>
    <dgm:pt modelId="{A11FDC8F-8925-4078-BA55-414B01CE3592}" type="pres">
      <dgm:prSet presAssocID="{39FB3034-4A48-4DE4-AC9C-097289E7444C}" presName="desTx" presStyleLbl="fgAcc1" presStyleIdx="4" presStyleCnt="5" custScaleX="102250" custScaleY="92828">
        <dgm:presLayoutVars>
          <dgm:bulletEnabled val="1"/>
        </dgm:presLayoutVars>
      </dgm:prSet>
      <dgm:spPr/>
    </dgm:pt>
  </dgm:ptLst>
  <dgm:cxnLst>
    <dgm:cxn modelId="{46E6BC04-9814-4301-8A75-4388FAC37E26}" srcId="{6EA925D4-7715-46B1-BDA1-9520A2C1DFE5}" destId="{39FB3034-4A48-4DE4-AC9C-097289E7444C}" srcOrd="4" destOrd="0" parTransId="{50C46704-7946-4A93-B183-F4BF811E0100}" sibTransId="{17EE9650-6261-4E3F-82D5-C45F936ACE83}"/>
    <dgm:cxn modelId="{68F2CA05-FABC-4FA2-84C7-D8690BC6A363}" type="presOf" srcId="{2BF0DB7C-F6EE-4BA3-955C-1C7B2B973A3A}" destId="{3C7D0487-D23D-486A-AAE0-5FE8AE4604CB}" srcOrd="0" destOrd="0" presId="urn:microsoft.com/office/officeart/2005/8/layout/process3"/>
    <dgm:cxn modelId="{7822AC06-D5A1-43DF-A8D6-14B9E84D6763}" type="presOf" srcId="{9454739E-A4A6-4791-96E4-6F5DABDCF1DE}" destId="{57891555-B0A2-4922-A281-C9BDC449EE53}" srcOrd="0" destOrd="1" presId="urn:microsoft.com/office/officeart/2005/8/layout/process3"/>
    <dgm:cxn modelId="{D0C35107-140E-4F11-940F-F68D2B1C4218}" type="presOf" srcId="{CBEB9F98-B2C5-425C-9405-FC3C5BA37C00}" destId="{017DD497-A73B-4A61-B4C6-DDB056251697}" srcOrd="0" destOrd="0" presId="urn:microsoft.com/office/officeart/2005/8/layout/process3"/>
    <dgm:cxn modelId="{BD2B130C-B57A-47B2-88FA-0649916F1D4F}" srcId="{6EA925D4-7715-46B1-BDA1-9520A2C1DFE5}" destId="{2BF0DB7C-F6EE-4BA3-955C-1C7B2B973A3A}" srcOrd="2" destOrd="0" parTransId="{A3382644-EF64-4903-96E3-6767A5E1C65A}" sibTransId="{E595FBE0-6E54-4F14-A143-EBEBD35B0FE4}"/>
    <dgm:cxn modelId="{5BAAC712-48BC-48C1-A1A9-F070AAFDB206}" srcId="{39FB3034-4A48-4DE4-AC9C-097289E7444C}" destId="{F650D5C1-BEDA-405E-86BA-3DDA9804684C}" srcOrd="1" destOrd="0" parTransId="{055CFC77-7268-4668-8FF3-994B8AA9BF8F}" sibTransId="{BD94354B-F30F-4978-825D-9F1B1B3A83B3}"/>
    <dgm:cxn modelId="{2E189818-9462-4D99-88DB-6903529ADC64}" type="presOf" srcId="{D0FEFE07-222A-43F8-9462-13668AD43D6F}" destId="{22F2A0F6-5AC1-46A3-BF3F-F4E2040E1577}" srcOrd="0" destOrd="0" presId="urn:microsoft.com/office/officeart/2005/8/layout/process3"/>
    <dgm:cxn modelId="{0AF7541A-BCF1-4BFE-BABB-81F9654646DD}" srcId="{D01B4433-3819-400B-AE8C-6340AAD013B1}" destId="{EAECA094-993B-4FC6-9B21-9AD153CF44EC}" srcOrd="1" destOrd="0" parTransId="{C2C32845-D0E5-4CA2-820D-B925905E1FC5}" sibTransId="{5B06E571-120A-495E-8CA9-29FFBF9E802A}"/>
    <dgm:cxn modelId="{BE4B0228-C5A8-4FDB-A193-AFE0C6F62AD1}" type="presOf" srcId="{6EA925D4-7715-46B1-BDA1-9520A2C1DFE5}" destId="{CCCA949E-BF98-4ED0-9989-81EBD1F0DD81}" srcOrd="0" destOrd="0" presId="urn:microsoft.com/office/officeart/2005/8/layout/process3"/>
    <dgm:cxn modelId="{E6271729-C0A4-4F2C-A02F-07320D8EC90B}" type="presOf" srcId="{39FB3034-4A48-4DE4-AC9C-097289E7444C}" destId="{6F79FF11-B615-4E4C-BC70-EC559D0E50E9}" srcOrd="0" destOrd="0" presId="urn:microsoft.com/office/officeart/2005/8/layout/process3"/>
    <dgm:cxn modelId="{653AC037-A83C-4E3C-B1E8-F6640F25C285}" type="presOf" srcId="{D01B4433-3819-400B-AE8C-6340AAD013B1}" destId="{1B9B7DD1-E0C7-4A9B-A3FA-15ACD20FED34}" srcOrd="0" destOrd="0" presId="urn:microsoft.com/office/officeart/2005/8/layout/process3"/>
    <dgm:cxn modelId="{0FC3F738-9BA6-4A0E-AE78-9E506507336D}" type="presOf" srcId="{84FE8FA0-1F29-4A30-AF44-5000B9D1E1A3}" destId="{A778741B-8F6D-4837-BB3B-05486A5097E9}" srcOrd="0" destOrd="0" presId="urn:microsoft.com/office/officeart/2005/8/layout/process3"/>
    <dgm:cxn modelId="{9BC6E63A-FE9A-4004-B84D-E1936C43D499}" srcId="{860D7D04-CBF0-4FF4-A448-CAE1631550CC}" destId="{9454739E-A4A6-4791-96E4-6F5DABDCF1DE}" srcOrd="1" destOrd="0" parTransId="{C08D84F1-0359-45FF-9652-1C37073786DA}" sibTransId="{E2709380-0626-48AF-BD1C-0251D197F5EB}"/>
    <dgm:cxn modelId="{2F369761-B452-4E2B-8085-EFBF1CAA65A0}" srcId="{CE309CAA-6DF0-478E-B656-811810812AD0}" destId="{B3BAE702-AF46-4DF5-80BD-8368F85B1A26}" srcOrd="0" destOrd="0" parTransId="{D406363F-1DD1-46F1-812B-3FA85EB01EB4}" sibTransId="{6235FDED-C372-4DF8-B72D-122F4F5969EE}"/>
    <dgm:cxn modelId="{4CAD6F63-45D6-4A6C-9F41-617ADBB4DA31}" type="presOf" srcId="{E595FBE0-6E54-4F14-A143-EBEBD35B0FE4}" destId="{E08657A0-B664-4D6A-BDB4-C4E7B652FF66}" srcOrd="0" destOrd="0" presId="urn:microsoft.com/office/officeart/2005/8/layout/process3"/>
    <dgm:cxn modelId="{EFE14744-7280-4F0D-8D1C-FD9CDEE7F238}" srcId="{D01B4433-3819-400B-AE8C-6340AAD013B1}" destId="{033C726B-9DB2-4FD1-9402-0B338D24D66B}" srcOrd="2" destOrd="0" parTransId="{D228A545-084A-4F9C-8E86-179D222ECEDE}" sibTransId="{18F18556-B230-49CF-A100-570859C77479}"/>
    <dgm:cxn modelId="{ADCDE766-4DD3-4CB6-A731-068C93A29366}" srcId="{2BF0DB7C-F6EE-4BA3-955C-1C7B2B973A3A}" destId="{E9FF8CF9-2436-4B2A-A358-5ADA789D5764}" srcOrd="1" destOrd="0" parTransId="{7EB13699-F7E8-46E8-AF0C-5C350185C4FE}" sibTransId="{ED8075D5-1722-4A99-BA5C-10A240A144BD}"/>
    <dgm:cxn modelId="{4790BD4A-15ED-42DE-A32B-5D2CF6D2C9E3}" srcId="{860D7D04-CBF0-4FF4-A448-CAE1631550CC}" destId="{4512EDF8-BA92-4DEF-B632-F47D8A598D5F}" srcOrd="0" destOrd="0" parTransId="{0834D48A-9F21-4698-8F14-51D66732203F}" sibTransId="{C123923B-7632-440D-BEAD-1A70442EFF6B}"/>
    <dgm:cxn modelId="{8D47286B-137E-4433-8587-56BC58B9D239}" type="presOf" srcId="{2BF0DB7C-F6EE-4BA3-955C-1C7B2B973A3A}" destId="{6D97F9C1-D9CB-4DD4-B0B1-D695D4692222}" srcOrd="1" destOrd="0" presId="urn:microsoft.com/office/officeart/2005/8/layout/process3"/>
    <dgm:cxn modelId="{E89A966C-CDB1-4F8B-9471-B768F81045BA}" srcId="{D01B4433-3819-400B-AE8C-6340AAD013B1}" destId="{CBEB9F98-B2C5-425C-9405-FC3C5BA37C00}" srcOrd="0" destOrd="0" parTransId="{FABC780C-CF65-4170-9F8D-7FAE1B17780C}" sibTransId="{8AC9FB30-6A21-4BF9-A881-76CB2958512B}"/>
    <dgm:cxn modelId="{D93B196D-9B40-4B1B-8E6D-97FAF09A1E6D}" type="presOf" srcId="{9CDA22BF-D3C9-4616-BF42-66C2B2282BF5}" destId="{A11FDC8F-8925-4078-BA55-414B01CE3592}" srcOrd="0" destOrd="0" presId="urn:microsoft.com/office/officeart/2005/8/layout/process3"/>
    <dgm:cxn modelId="{67DD814D-D38D-4A1E-BF12-1229FF6ADD05}" type="presOf" srcId="{F650D5C1-BEDA-405E-86BA-3DDA9804684C}" destId="{A11FDC8F-8925-4078-BA55-414B01CE3592}" srcOrd="0" destOrd="1" presId="urn:microsoft.com/office/officeart/2005/8/layout/process3"/>
    <dgm:cxn modelId="{80694771-814B-4124-832A-EF5F083EAF96}" srcId="{6EA925D4-7715-46B1-BDA1-9520A2C1DFE5}" destId="{D01B4433-3819-400B-AE8C-6340AAD013B1}" srcOrd="1" destOrd="0" parTransId="{7D33833C-46F5-4829-9EE6-164CAE4BED1C}" sibTransId="{9BF5F852-CA04-4FF1-901E-0FEB18DAA250}"/>
    <dgm:cxn modelId="{F771AE58-7BA9-43D8-BC4C-AB9B9657998F}" type="presOf" srcId="{39FB3034-4A48-4DE4-AC9C-097289E7444C}" destId="{28580891-156A-44FF-8CA9-6BFD2692C7D8}" srcOrd="1" destOrd="0" presId="urn:microsoft.com/office/officeart/2005/8/layout/process3"/>
    <dgm:cxn modelId="{D319147B-BD2C-4316-B894-5C7AC5FD6FF6}" type="presOf" srcId="{E9FF8CF9-2436-4B2A-A358-5ADA789D5764}" destId="{CAE0FF85-D6C2-4F88-9198-1185AF7255D1}" srcOrd="0" destOrd="1" presId="urn:microsoft.com/office/officeart/2005/8/layout/process3"/>
    <dgm:cxn modelId="{F318087E-0FE3-4D24-9B0C-621ED7AB365D}" type="presOf" srcId="{CE309CAA-6DF0-478E-B656-811810812AD0}" destId="{96377037-0FD1-453C-B138-64C34BBFE040}" srcOrd="0" destOrd="0" presId="urn:microsoft.com/office/officeart/2005/8/layout/process3"/>
    <dgm:cxn modelId="{6D8FA880-D4B0-4A01-97AC-6F885ED8B90C}" srcId="{2BF0DB7C-F6EE-4BA3-955C-1C7B2B973A3A}" destId="{24766C9F-A8F1-4445-8BBF-13FF347F2FD4}" srcOrd="2" destOrd="0" parTransId="{B53D8E6D-BE97-4071-8CAE-24C88E5F3FDE}" sibTransId="{379F16DB-C5A0-415D-B3E9-5DC3212BDF13}"/>
    <dgm:cxn modelId="{55E76A81-B4A1-4258-8092-5C3D94928832}" type="presOf" srcId="{00215A57-0A57-44C8-AFE5-D57028949ED3}" destId="{57891555-B0A2-4922-A281-C9BDC449EE53}" srcOrd="0" destOrd="3" presId="urn:microsoft.com/office/officeart/2005/8/layout/process3"/>
    <dgm:cxn modelId="{979F4F85-B3C2-4FAC-BF24-354C3A4B4CE5}" srcId="{CE309CAA-6DF0-478E-B656-811810812AD0}" destId="{2D5462C0-ED57-42E2-8A6A-D158EB8C1B30}" srcOrd="1" destOrd="0" parTransId="{66DA6EF3-0D6C-40C5-B5AE-2428A715B1EA}" sibTransId="{79B2CB7E-5D52-44C0-831B-CF2F8C0ABB7F}"/>
    <dgm:cxn modelId="{CA797888-CF8A-428D-87AF-60712EA7D83C}" srcId="{2BF0DB7C-F6EE-4BA3-955C-1C7B2B973A3A}" destId="{5EEE37DC-450D-4505-A49E-AC4608CC4D79}" srcOrd="0" destOrd="0" parTransId="{E6321E41-77C9-4257-9345-000543745616}" sibTransId="{D3EB09F4-046B-435D-8324-FF91985CAB5C}"/>
    <dgm:cxn modelId="{F72E8792-156F-4177-84CC-D9631A192A27}" srcId="{860D7D04-CBF0-4FF4-A448-CAE1631550CC}" destId="{00215A57-0A57-44C8-AFE5-D57028949ED3}" srcOrd="3" destOrd="0" parTransId="{E52F79AF-8817-4D4B-8F12-00348428D96C}" sibTransId="{A9826DBE-4E71-454C-A743-4ABD734AEDB0}"/>
    <dgm:cxn modelId="{F9EAA595-5E42-47DB-93C1-041A6B8C23D0}" type="presOf" srcId="{5EEE37DC-450D-4505-A49E-AC4608CC4D79}" destId="{CAE0FF85-D6C2-4F88-9198-1185AF7255D1}" srcOrd="0" destOrd="0" presId="urn:microsoft.com/office/officeart/2005/8/layout/process3"/>
    <dgm:cxn modelId="{6F050E96-108F-4C1E-8DBE-CA6F06F329D0}" type="presOf" srcId="{D01B4433-3819-400B-AE8C-6340AAD013B1}" destId="{B02B49F1-8110-4DCD-B4FA-832E224C4BCD}" srcOrd="1" destOrd="0" presId="urn:microsoft.com/office/officeart/2005/8/layout/process3"/>
    <dgm:cxn modelId="{3964B9A5-8B71-4B74-838D-4F4E7505BBD7}" type="presOf" srcId="{C81B7C9C-6FE6-46A5-8533-3D1372DF6B8B}" destId="{3FDA3E86-6294-40B2-A7B3-72946144F4DF}" srcOrd="0" destOrd="2" presId="urn:microsoft.com/office/officeart/2005/8/layout/process3"/>
    <dgm:cxn modelId="{135833A6-6DB8-4A24-A9AB-42CD4B61C174}" type="presOf" srcId="{EAECA094-993B-4FC6-9B21-9AD153CF44EC}" destId="{017DD497-A73B-4A61-B4C6-DDB056251697}" srcOrd="0" destOrd="1" presId="urn:microsoft.com/office/officeart/2005/8/layout/process3"/>
    <dgm:cxn modelId="{E9A367AA-1FC2-45FE-A585-5FB2194BC4D0}" srcId="{6EA925D4-7715-46B1-BDA1-9520A2C1DFE5}" destId="{860D7D04-CBF0-4FF4-A448-CAE1631550CC}" srcOrd="3" destOrd="0" parTransId="{85E58E02-8FEF-4604-8AD0-A0DE6207B2B1}" sibTransId="{84FE8FA0-1F29-4A30-AF44-5000B9D1E1A3}"/>
    <dgm:cxn modelId="{66C572AC-69ED-4EFB-8DAC-84D8CD4BB276}" type="presOf" srcId="{B3BAE702-AF46-4DF5-80BD-8368F85B1A26}" destId="{3FDA3E86-6294-40B2-A7B3-72946144F4DF}" srcOrd="0" destOrd="0" presId="urn:microsoft.com/office/officeart/2005/8/layout/process3"/>
    <dgm:cxn modelId="{0C83A4AD-E410-4BB4-A409-DF3ACF49D427}" type="presOf" srcId="{BC39DA23-F81B-46AE-9CAF-5E2534B3202A}" destId="{57891555-B0A2-4922-A281-C9BDC449EE53}" srcOrd="0" destOrd="2" presId="urn:microsoft.com/office/officeart/2005/8/layout/process3"/>
    <dgm:cxn modelId="{30DB92B0-279C-4198-A91B-9376892AFA36}" type="presOf" srcId="{9BF5F852-CA04-4FF1-901E-0FEB18DAA250}" destId="{B41A75CE-E479-4B84-AE0E-10197B6C3241}" srcOrd="0" destOrd="0" presId="urn:microsoft.com/office/officeart/2005/8/layout/process3"/>
    <dgm:cxn modelId="{E2D5F5B4-1437-4454-9567-6C1F956E17D5}" type="presOf" srcId="{24766C9F-A8F1-4445-8BBF-13FF347F2FD4}" destId="{CAE0FF85-D6C2-4F88-9198-1185AF7255D1}" srcOrd="0" destOrd="2" presId="urn:microsoft.com/office/officeart/2005/8/layout/process3"/>
    <dgm:cxn modelId="{363FF2C4-0068-4DA4-AF4C-47DA30CAA32B}" type="presOf" srcId="{860D7D04-CBF0-4FF4-A448-CAE1631550CC}" destId="{993CBE74-CFE7-4E4E-A724-DD27B259FD7D}" srcOrd="1" destOrd="0" presId="urn:microsoft.com/office/officeart/2005/8/layout/process3"/>
    <dgm:cxn modelId="{1B4A1DC5-6F15-481D-9F66-AA81E8D5E611}" type="presOf" srcId="{860D7D04-CBF0-4FF4-A448-CAE1631550CC}" destId="{75FEA973-B23A-4C2B-A94A-3D245783A3CA}" srcOrd="0" destOrd="0" presId="urn:microsoft.com/office/officeart/2005/8/layout/process3"/>
    <dgm:cxn modelId="{1AF214C7-1585-4F31-BA5E-C8A00E01BF3C}" type="presOf" srcId="{9BF5F852-CA04-4FF1-901E-0FEB18DAA250}" destId="{FEA95881-EDC4-4F1E-B609-45E1D66C6FB6}" srcOrd="1" destOrd="0" presId="urn:microsoft.com/office/officeart/2005/8/layout/process3"/>
    <dgm:cxn modelId="{6556C5CA-C7CE-4651-B826-5AFF349348BF}" type="presOf" srcId="{2D5462C0-ED57-42E2-8A6A-D158EB8C1B30}" destId="{3FDA3E86-6294-40B2-A7B3-72946144F4DF}" srcOrd="0" destOrd="1" presId="urn:microsoft.com/office/officeart/2005/8/layout/process3"/>
    <dgm:cxn modelId="{90F6B4D5-765B-4117-B61D-60BD7FB90777}" srcId="{39FB3034-4A48-4DE4-AC9C-097289E7444C}" destId="{BB05FAFD-3CA4-42FF-9ECE-70C7239853C4}" srcOrd="2" destOrd="0" parTransId="{F3EECB20-A321-4873-8144-050EE1DD2F53}" sibTransId="{69F6015D-64C0-406E-BC3F-D466A45EC6EC}"/>
    <dgm:cxn modelId="{992AF1D5-765C-434A-9DBF-566C832FED60}" type="presOf" srcId="{CE309CAA-6DF0-478E-B656-811810812AD0}" destId="{043FB163-4E6D-4B9D-845C-CD53AB76AFE9}" srcOrd="1" destOrd="0" presId="urn:microsoft.com/office/officeart/2005/8/layout/process3"/>
    <dgm:cxn modelId="{DD4A17DC-BE60-48A5-B1BF-AAA180C5E191}" type="presOf" srcId="{BB05FAFD-3CA4-42FF-9ECE-70C7239853C4}" destId="{A11FDC8F-8925-4078-BA55-414B01CE3592}" srcOrd="0" destOrd="2" presId="urn:microsoft.com/office/officeart/2005/8/layout/process3"/>
    <dgm:cxn modelId="{438465DC-292B-46CF-AB06-4F87F234B47C}" srcId="{860D7D04-CBF0-4FF4-A448-CAE1631550CC}" destId="{BC39DA23-F81B-46AE-9CAF-5E2534B3202A}" srcOrd="2" destOrd="0" parTransId="{C3F462A2-4357-4A12-9F21-F98E71D423F8}" sibTransId="{A0AD04BD-F3B0-4C59-BE19-15DF60AD64BE}"/>
    <dgm:cxn modelId="{624F40DF-B8E5-4DB4-AB21-A3B5DC47A101}" type="presOf" srcId="{D0FEFE07-222A-43F8-9462-13668AD43D6F}" destId="{F12C7412-0F84-40F4-A250-2EC83F216A54}" srcOrd="1" destOrd="0" presId="urn:microsoft.com/office/officeart/2005/8/layout/process3"/>
    <dgm:cxn modelId="{2A707BDF-5578-4448-9A2D-2F392E3486EB}" srcId="{39FB3034-4A48-4DE4-AC9C-097289E7444C}" destId="{9CDA22BF-D3C9-4616-BF42-66C2B2282BF5}" srcOrd="0" destOrd="0" parTransId="{9B0FA2A1-E310-4937-9D39-620C26607B66}" sibTransId="{A253B92C-C905-45DF-B8AE-23C03BC996E9}"/>
    <dgm:cxn modelId="{31568DE1-0E43-4DD9-801E-27347C9D6A78}" type="presOf" srcId="{033C726B-9DB2-4FD1-9402-0B338D24D66B}" destId="{017DD497-A73B-4A61-B4C6-DDB056251697}" srcOrd="0" destOrd="2" presId="urn:microsoft.com/office/officeart/2005/8/layout/process3"/>
    <dgm:cxn modelId="{2CEDC2E5-780D-4E6C-8635-640C3FF5AC35}" srcId="{6EA925D4-7715-46B1-BDA1-9520A2C1DFE5}" destId="{CE309CAA-6DF0-478E-B656-811810812AD0}" srcOrd="0" destOrd="0" parTransId="{11FCDFCA-0D1D-4309-A492-5160A1F71308}" sibTransId="{D0FEFE07-222A-43F8-9462-13668AD43D6F}"/>
    <dgm:cxn modelId="{C9A4C1EA-47E7-489F-A59C-7332623A1E18}" srcId="{CE309CAA-6DF0-478E-B656-811810812AD0}" destId="{C81B7C9C-6FE6-46A5-8533-3D1372DF6B8B}" srcOrd="2" destOrd="0" parTransId="{D4B02C0B-C1F5-4DB8-917F-BF0A5CAC031D}" sibTransId="{3486507E-1F47-4833-9B6E-49C8F5425333}"/>
    <dgm:cxn modelId="{9DFDD3F3-A7BE-4A02-B584-AF4B998A3AB4}" type="presOf" srcId="{84FE8FA0-1F29-4A30-AF44-5000B9D1E1A3}" destId="{F6E227EF-3390-4C9F-BFE1-E9187B1E0569}" srcOrd="1" destOrd="0" presId="urn:microsoft.com/office/officeart/2005/8/layout/process3"/>
    <dgm:cxn modelId="{4F4FAFF7-1BE4-4F68-A691-8A098534CEE6}" type="presOf" srcId="{4512EDF8-BA92-4DEF-B632-F47D8A598D5F}" destId="{57891555-B0A2-4922-A281-C9BDC449EE53}" srcOrd="0" destOrd="0" presId="urn:microsoft.com/office/officeart/2005/8/layout/process3"/>
    <dgm:cxn modelId="{10D63EFE-8680-412A-82DE-CC52B686CBB0}" type="presOf" srcId="{E595FBE0-6E54-4F14-A143-EBEBD35B0FE4}" destId="{4BF50CAC-FC71-4227-9A58-5746F200993B}" srcOrd="1" destOrd="0" presId="urn:microsoft.com/office/officeart/2005/8/layout/process3"/>
    <dgm:cxn modelId="{E7241D72-5F04-45F0-99A9-3E75C02C78A9}" type="presParOf" srcId="{CCCA949E-BF98-4ED0-9989-81EBD1F0DD81}" destId="{E82DE887-50F0-402F-AE57-18FD0B1C488B}" srcOrd="0" destOrd="0" presId="urn:microsoft.com/office/officeart/2005/8/layout/process3"/>
    <dgm:cxn modelId="{259E0450-1049-4AF8-9DE4-4B8CD2B2AAF6}" type="presParOf" srcId="{E82DE887-50F0-402F-AE57-18FD0B1C488B}" destId="{96377037-0FD1-453C-B138-64C34BBFE040}" srcOrd="0" destOrd="0" presId="urn:microsoft.com/office/officeart/2005/8/layout/process3"/>
    <dgm:cxn modelId="{60E73E1B-6E74-41C4-9911-2F3B9729A757}" type="presParOf" srcId="{E82DE887-50F0-402F-AE57-18FD0B1C488B}" destId="{043FB163-4E6D-4B9D-845C-CD53AB76AFE9}" srcOrd="1" destOrd="0" presId="urn:microsoft.com/office/officeart/2005/8/layout/process3"/>
    <dgm:cxn modelId="{DD088947-6244-4E36-8924-5632255359E5}" type="presParOf" srcId="{E82DE887-50F0-402F-AE57-18FD0B1C488B}" destId="{3FDA3E86-6294-40B2-A7B3-72946144F4DF}" srcOrd="2" destOrd="0" presId="urn:microsoft.com/office/officeart/2005/8/layout/process3"/>
    <dgm:cxn modelId="{C9F8DC89-ACA2-45B6-86C1-5A47DFE0EC6B}" type="presParOf" srcId="{CCCA949E-BF98-4ED0-9989-81EBD1F0DD81}" destId="{22F2A0F6-5AC1-46A3-BF3F-F4E2040E1577}" srcOrd="1" destOrd="0" presId="urn:microsoft.com/office/officeart/2005/8/layout/process3"/>
    <dgm:cxn modelId="{F8102F99-F289-4AD6-BC36-69B54314803F}" type="presParOf" srcId="{22F2A0F6-5AC1-46A3-BF3F-F4E2040E1577}" destId="{F12C7412-0F84-40F4-A250-2EC83F216A54}" srcOrd="0" destOrd="0" presId="urn:microsoft.com/office/officeart/2005/8/layout/process3"/>
    <dgm:cxn modelId="{2254EEC8-5545-4FE1-82CF-5D4E323C4EE3}" type="presParOf" srcId="{CCCA949E-BF98-4ED0-9989-81EBD1F0DD81}" destId="{271BCE05-36ED-4BA7-999E-E1786D2641C7}" srcOrd="2" destOrd="0" presId="urn:microsoft.com/office/officeart/2005/8/layout/process3"/>
    <dgm:cxn modelId="{3E488374-56CD-4CC1-A0BB-6182620FAE0D}" type="presParOf" srcId="{271BCE05-36ED-4BA7-999E-E1786D2641C7}" destId="{1B9B7DD1-E0C7-4A9B-A3FA-15ACD20FED34}" srcOrd="0" destOrd="0" presId="urn:microsoft.com/office/officeart/2005/8/layout/process3"/>
    <dgm:cxn modelId="{0033925E-01F6-4473-AF13-14AFF158F862}" type="presParOf" srcId="{271BCE05-36ED-4BA7-999E-E1786D2641C7}" destId="{B02B49F1-8110-4DCD-B4FA-832E224C4BCD}" srcOrd="1" destOrd="0" presId="urn:microsoft.com/office/officeart/2005/8/layout/process3"/>
    <dgm:cxn modelId="{95E12B93-95D8-4A07-B598-BAB6FAE9751F}" type="presParOf" srcId="{271BCE05-36ED-4BA7-999E-E1786D2641C7}" destId="{017DD497-A73B-4A61-B4C6-DDB056251697}" srcOrd="2" destOrd="0" presId="urn:microsoft.com/office/officeart/2005/8/layout/process3"/>
    <dgm:cxn modelId="{F3E29524-697F-4AD4-B75C-9DA80D924F78}" type="presParOf" srcId="{CCCA949E-BF98-4ED0-9989-81EBD1F0DD81}" destId="{B41A75CE-E479-4B84-AE0E-10197B6C3241}" srcOrd="3" destOrd="0" presId="urn:microsoft.com/office/officeart/2005/8/layout/process3"/>
    <dgm:cxn modelId="{679147C0-EE6C-4969-B09D-DCD8F650D785}" type="presParOf" srcId="{B41A75CE-E479-4B84-AE0E-10197B6C3241}" destId="{FEA95881-EDC4-4F1E-B609-45E1D66C6FB6}" srcOrd="0" destOrd="0" presId="urn:microsoft.com/office/officeart/2005/8/layout/process3"/>
    <dgm:cxn modelId="{7324EE3F-EB31-411D-A746-BC773FED401B}" type="presParOf" srcId="{CCCA949E-BF98-4ED0-9989-81EBD1F0DD81}" destId="{12484354-9890-46A7-8500-861B2FE3BB63}" srcOrd="4" destOrd="0" presId="urn:microsoft.com/office/officeart/2005/8/layout/process3"/>
    <dgm:cxn modelId="{1052273C-55DE-4C73-9717-37C07169F41E}" type="presParOf" srcId="{12484354-9890-46A7-8500-861B2FE3BB63}" destId="{3C7D0487-D23D-486A-AAE0-5FE8AE4604CB}" srcOrd="0" destOrd="0" presId="urn:microsoft.com/office/officeart/2005/8/layout/process3"/>
    <dgm:cxn modelId="{DA53B2C4-9122-4E9F-AAC5-0D7666D60D1C}" type="presParOf" srcId="{12484354-9890-46A7-8500-861B2FE3BB63}" destId="{6D97F9C1-D9CB-4DD4-B0B1-D695D4692222}" srcOrd="1" destOrd="0" presId="urn:microsoft.com/office/officeart/2005/8/layout/process3"/>
    <dgm:cxn modelId="{C3EABFCE-F53E-41AE-AEE3-1E0BD806D2D6}" type="presParOf" srcId="{12484354-9890-46A7-8500-861B2FE3BB63}" destId="{CAE0FF85-D6C2-4F88-9198-1185AF7255D1}" srcOrd="2" destOrd="0" presId="urn:microsoft.com/office/officeart/2005/8/layout/process3"/>
    <dgm:cxn modelId="{AE4BDB58-34DA-4247-9044-0FAC538EFF67}" type="presParOf" srcId="{CCCA949E-BF98-4ED0-9989-81EBD1F0DD81}" destId="{E08657A0-B664-4D6A-BDB4-C4E7B652FF66}" srcOrd="5" destOrd="0" presId="urn:microsoft.com/office/officeart/2005/8/layout/process3"/>
    <dgm:cxn modelId="{0D05B30C-C419-408C-94FC-F4A71517D993}" type="presParOf" srcId="{E08657A0-B664-4D6A-BDB4-C4E7B652FF66}" destId="{4BF50CAC-FC71-4227-9A58-5746F200993B}" srcOrd="0" destOrd="0" presId="urn:microsoft.com/office/officeart/2005/8/layout/process3"/>
    <dgm:cxn modelId="{90AFEFBA-4980-482B-BD34-2470EF52F552}" type="presParOf" srcId="{CCCA949E-BF98-4ED0-9989-81EBD1F0DD81}" destId="{B7E08F33-0B8F-4595-922F-4EE5F986DF6F}" srcOrd="6" destOrd="0" presId="urn:microsoft.com/office/officeart/2005/8/layout/process3"/>
    <dgm:cxn modelId="{9738C688-CF3B-4CA7-B64A-9AB774E30F00}" type="presParOf" srcId="{B7E08F33-0B8F-4595-922F-4EE5F986DF6F}" destId="{75FEA973-B23A-4C2B-A94A-3D245783A3CA}" srcOrd="0" destOrd="0" presId="urn:microsoft.com/office/officeart/2005/8/layout/process3"/>
    <dgm:cxn modelId="{02007256-9941-4DD8-A91E-F0C2AD2C2B96}" type="presParOf" srcId="{B7E08F33-0B8F-4595-922F-4EE5F986DF6F}" destId="{993CBE74-CFE7-4E4E-A724-DD27B259FD7D}" srcOrd="1" destOrd="0" presId="urn:microsoft.com/office/officeart/2005/8/layout/process3"/>
    <dgm:cxn modelId="{C5D51B27-3710-421D-8BE2-9992ED371977}" type="presParOf" srcId="{B7E08F33-0B8F-4595-922F-4EE5F986DF6F}" destId="{57891555-B0A2-4922-A281-C9BDC449EE53}" srcOrd="2" destOrd="0" presId="urn:microsoft.com/office/officeart/2005/8/layout/process3"/>
    <dgm:cxn modelId="{878342A3-3908-46A3-B4AF-31F384064053}" type="presParOf" srcId="{CCCA949E-BF98-4ED0-9989-81EBD1F0DD81}" destId="{A778741B-8F6D-4837-BB3B-05486A5097E9}" srcOrd="7" destOrd="0" presId="urn:microsoft.com/office/officeart/2005/8/layout/process3"/>
    <dgm:cxn modelId="{516619A5-B7CD-42B4-9B7F-2A90F3A5458A}" type="presParOf" srcId="{A778741B-8F6D-4837-BB3B-05486A5097E9}" destId="{F6E227EF-3390-4C9F-BFE1-E9187B1E0569}" srcOrd="0" destOrd="0" presId="urn:microsoft.com/office/officeart/2005/8/layout/process3"/>
    <dgm:cxn modelId="{D7F848ED-1AD7-40FE-8742-DC96CADE41FE}" type="presParOf" srcId="{CCCA949E-BF98-4ED0-9989-81EBD1F0DD81}" destId="{94ADE970-E45B-4406-81B6-8AC006329A2A}" srcOrd="8" destOrd="0" presId="urn:microsoft.com/office/officeart/2005/8/layout/process3"/>
    <dgm:cxn modelId="{7C282B25-3AAB-45A5-928C-A30CB965AE75}" type="presParOf" srcId="{94ADE970-E45B-4406-81B6-8AC006329A2A}" destId="{6F79FF11-B615-4E4C-BC70-EC559D0E50E9}" srcOrd="0" destOrd="0" presId="urn:microsoft.com/office/officeart/2005/8/layout/process3"/>
    <dgm:cxn modelId="{2F06935C-6679-401B-9B56-53145039B27C}" type="presParOf" srcId="{94ADE970-E45B-4406-81B6-8AC006329A2A}" destId="{28580891-156A-44FF-8CA9-6BFD2692C7D8}" srcOrd="1" destOrd="0" presId="urn:microsoft.com/office/officeart/2005/8/layout/process3"/>
    <dgm:cxn modelId="{724F0465-C77E-4554-A481-86F30082A748}" type="presParOf" srcId="{94ADE970-E45B-4406-81B6-8AC006329A2A}" destId="{A11FDC8F-8925-4078-BA55-414B01CE3592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3FB163-4E6D-4B9D-845C-CD53AB76AFE9}">
      <dsp:nvSpPr>
        <dsp:cNvPr id="0" name=""/>
        <dsp:cNvSpPr/>
      </dsp:nvSpPr>
      <dsp:spPr>
        <a:xfrm>
          <a:off x="7562" y="1241317"/>
          <a:ext cx="1458221" cy="71990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Sept 14</a:t>
          </a:r>
        </a:p>
      </dsp:txBody>
      <dsp:txXfrm>
        <a:off x="7562" y="1241317"/>
        <a:ext cx="1458221" cy="479938"/>
      </dsp:txXfrm>
    </dsp:sp>
    <dsp:sp modelId="{3FDA3E86-6294-40B2-A7B3-72946144F4DF}">
      <dsp:nvSpPr>
        <dsp:cNvPr id="0" name=""/>
        <dsp:cNvSpPr/>
      </dsp:nvSpPr>
      <dsp:spPr>
        <a:xfrm>
          <a:off x="217311" y="1836266"/>
          <a:ext cx="1636065" cy="18489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/>
            <a:t>Katy Tombaugh,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/>
            <a:t>Wellness Collective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Mental Health Safety in the Workplace </a:t>
          </a:r>
        </a:p>
      </dsp:txBody>
      <dsp:txXfrm>
        <a:off x="265230" y="1884185"/>
        <a:ext cx="1540227" cy="1753141"/>
      </dsp:txXfrm>
    </dsp:sp>
    <dsp:sp modelId="{22F2A0F6-5AC1-46A3-BF3F-F4E2040E1577}">
      <dsp:nvSpPr>
        <dsp:cNvPr id="0" name=""/>
        <dsp:cNvSpPr/>
      </dsp:nvSpPr>
      <dsp:spPr>
        <a:xfrm>
          <a:off x="1709075" y="1299759"/>
          <a:ext cx="515778" cy="3630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1709075" y="1372370"/>
        <a:ext cx="406862" cy="217832"/>
      </dsp:txXfrm>
    </dsp:sp>
    <dsp:sp modelId="{B02B49F1-8110-4DCD-B4FA-832E224C4BCD}">
      <dsp:nvSpPr>
        <dsp:cNvPr id="0" name=""/>
        <dsp:cNvSpPr/>
      </dsp:nvSpPr>
      <dsp:spPr>
        <a:xfrm>
          <a:off x="2438950" y="1241317"/>
          <a:ext cx="1458221" cy="719908"/>
        </a:xfrm>
        <a:prstGeom prst="roundRect">
          <a:avLst>
            <a:gd name="adj" fmla="val 10000"/>
          </a:avLst>
        </a:prstGeom>
        <a:solidFill>
          <a:schemeClr val="accent4">
            <a:hueOff val="536130"/>
            <a:satOff val="5102"/>
            <a:lumOff val="-98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Oct 6</a:t>
          </a:r>
        </a:p>
      </dsp:txBody>
      <dsp:txXfrm>
        <a:off x="2438950" y="1241317"/>
        <a:ext cx="1458221" cy="479938"/>
      </dsp:txXfrm>
    </dsp:sp>
    <dsp:sp modelId="{017DD497-A73B-4A61-B4C6-DDB056251697}">
      <dsp:nvSpPr>
        <dsp:cNvPr id="0" name=""/>
        <dsp:cNvSpPr/>
      </dsp:nvSpPr>
      <dsp:spPr>
        <a:xfrm>
          <a:off x="2648699" y="1836266"/>
          <a:ext cx="1636065" cy="18489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/>
            <a:t>BWC Mega Meeting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/>
            <a:t>Topic: TBA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b="1" kern="1200" dirty="0"/>
        </a:p>
      </dsp:txBody>
      <dsp:txXfrm>
        <a:off x="2696618" y="1884185"/>
        <a:ext cx="1540227" cy="1753141"/>
      </dsp:txXfrm>
    </dsp:sp>
    <dsp:sp modelId="{B41A75CE-E479-4B84-AE0E-10197B6C3241}">
      <dsp:nvSpPr>
        <dsp:cNvPr id="0" name=""/>
        <dsp:cNvSpPr/>
      </dsp:nvSpPr>
      <dsp:spPr>
        <a:xfrm>
          <a:off x="4140463" y="1299759"/>
          <a:ext cx="515778" cy="3630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714840"/>
            <a:satOff val="6803"/>
            <a:lumOff val="-13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4140463" y="1372370"/>
        <a:ext cx="406862" cy="217832"/>
      </dsp:txXfrm>
    </dsp:sp>
    <dsp:sp modelId="{6D97F9C1-D9CB-4DD4-B0B1-D695D4692222}">
      <dsp:nvSpPr>
        <dsp:cNvPr id="0" name=""/>
        <dsp:cNvSpPr/>
      </dsp:nvSpPr>
      <dsp:spPr>
        <a:xfrm>
          <a:off x="4870338" y="1241317"/>
          <a:ext cx="1458221" cy="719908"/>
        </a:xfrm>
        <a:prstGeom prst="roundRect">
          <a:avLst>
            <a:gd name="adj" fmla="val 10000"/>
          </a:avLst>
        </a:prstGeom>
        <a:solidFill>
          <a:schemeClr val="accent4">
            <a:hueOff val="1072260"/>
            <a:satOff val="10204"/>
            <a:lumOff val="-196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Nov 9</a:t>
          </a:r>
        </a:p>
      </dsp:txBody>
      <dsp:txXfrm>
        <a:off x="4870338" y="1241317"/>
        <a:ext cx="1458221" cy="479938"/>
      </dsp:txXfrm>
    </dsp:sp>
    <dsp:sp modelId="{CAE0FF85-D6C2-4F88-9198-1185AF7255D1}">
      <dsp:nvSpPr>
        <dsp:cNvPr id="0" name=""/>
        <dsp:cNvSpPr/>
      </dsp:nvSpPr>
      <dsp:spPr>
        <a:xfrm>
          <a:off x="5080087" y="1836266"/>
          <a:ext cx="1636065" cy="18489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b="1" i="1" kern="1200" dirty="0"/>
            <a:t>Tony </a:t>
          </a:r>
          <a:r>
            <a:rPr lang="en-US" sz="1400" b="1" i="1" kern="1200" dirty="0" err="1"/>
            <a:t>DeAscentis</a:t>
          </a:r>
          <a:r>
            <a:rPr lang="en-US" sz="1400" b="1" i="1" kern="1200" dirty="0"/>
            <a:t> </a:t>
          </a:r>
          <a:r>
            <a:rPr lang="en-US" sz="1400" b="1" i="0" kern="1200" dirty="0" err="1"/>
            <a:t>VingApp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b="0" i="0" kern="1200" dirty="0"/>
            <a:t>Emerging Trends in Safety Technology</a:t>
          </a:r>
          <a:endParaRPr lang="en-US" sz="1400" kern="1200" dirty="0"/>
        </a:p>
      </dsp:txBody>
      <dsp:txXfrm>
        <a:off x="5128006" y="1884185"/>
        <a:ext cx="1540227" cy="1753141"/>
      </dsp:txXfrm>
    </dsp:sp>
    <dsp:sp modelId="{E08657A0-B664-4D6A-BDB4-C4E7B652FF66}">
      <dsp:nvSpPr>
        <dsp:cNvPr id="0" name=""/>
        <dsp:cNvSpPr/>
      </dsp:nvSpPr>
      <dsp:spPr>
        <a:xfrm>
          <a:off x="6571850" y="1299759"/>
          <a:ext cx="515778" cy="3630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429680"/>
            <a:satOff val="13605"/>
            <a:lumOff val="-26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6571850" y="1372370"/>
        <a:ext cx="406862" cy="217832"/>
      </dsp:txXfrm>
    </dsp:sp>
    <dsp:sp modelId="{993CBE74-CFE7-4E4E-A724-DD27B259FD7D}">
      <dsp:nvSpPr>
        <dsp:cNvPr id="0" name=""/>
        <dsp:cNvSpPr/>
      </dsp:nvSpPr>
      <dsp:spPr>
        <a:xfrm>
          <a:off x="7301725" y="1241317"/>
          <a:ext cx="1458221" cy="719908"/>
        </a:xfrm>
        <a:prstGeom prst="roundRect">
          <a:avLst>
            <a:gd name="adj" fmla="val 10000"/>
          </a:avLst>
        </a:prstGeom>
        <a:solidFill>
          <a:schemeClr val="accent4">
            <a:hueOff val="1608390"/>
            <a:satOff val="15306"/>
            <a:lumOff val="-293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Dec 14</a:t>
          </a:r>
        </a:p>
      </dsp:txBody>
      <dsp:txXfrm>
        <a:off x="7301725" y="1241317"/>
        <a:ext cx="1458221" cy="479938"/>
      </dsp:txXfrm>
    </dsp:sp>
    <dsp:sp modelId="{57891555-B0A2-4922-A281-C9BDC449EE53}">
      <dsp:nvSpPr>
        <dsp:cNvPr id="0" name=""/>
        <dsp:cNvSpPr/>
      </dsp:nvSpPr>
      <dsp:spPr>
        <a:xfrm>
          <a:off x="7511475" y="1836266"/>
          <a:ext cx="1636065" cy="18489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/>
            <a:t>Alonzo Kelly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b="1" kern="1200" dirty="0"/>
            <a:t>Kelly Leadership Group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Safety Leadership</a:t>
          </a:r>
        </a:p>
      </dsp:txBody>
      <dsp:txXfrm>
        <a:off x="7559394" y="1884185"/>
        <a:ext cx="1540227" cy="1753141"/>
      </dsp:txXfrm>
    </dsp:sp>
    <dsp:sp modelId="{A778741B-8F6D-4837-BB3B-05486A5097E9}">
      <dsp:nvSpPr>
        <dsp:cNvPr id="0" name=""/>
        <dsp:cNvSpPr/>
      </dsp:nvSpPr>
      <dsp:spPr>
        <a:xfrm rot="21571399">
          <a:off x="9003229" y="1289523"/>
          <a:ext cx="515796" cy="3630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2144520"/>
            <a:satOff val="20408"/>
            <a:lumOff val="-39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9003231" y="1362587"/>
        <a:ext cx="406880" cy="217832"/>
      </dsp:txXfrm>
    </dsp:sp>
    <dsp:sp modelId="{28580891-156A-44FF-8CA9-6BFD2692C7D8}">
      <dsp:nvSpPr>
        <dsp:cNvPr id="0" name=""/>
        <dsp:cNvSpPr/>
      </dsp:nvSpPr>
      <dsp:spPr>
        <a:xfrm>
          <a:off x="9733113" y="1221089"/>
          <a:ext cx="1458221" cy="719908"/>
        </a:xfrm>
        <a:prstGeom prst="roundRect">
          <a:avLst>
            <a:gd name="adj" fmla="val 10000"/>
          </a:avLst>
        </a:prstGeom>
        <a:solidFill>
          <a:schemeClr val="accent4">
            <a:hueOff val="2144520"/>
            <a:satOff val="20408"/>
            <a:lumOff val="-391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Jan 11</a:t>
          </a:r>
        </a:p>
      </dsp:txBody>
      <dsp:txXfrm>
        <a:off x="9733113" y="1221089"/>
        <a:ext cx="1458221" cy="479938"/>
      </dsp:txXfrm>
    </dsp:sp>
    <dsp:sp modelId="{A11FDC8F-8925-4078-BA55-414B01CE3592}">
      <dsp:nvSpPr>
        <dsp:cNvPr id="0" name=""/>
        <dsp:cNvSpPr/>
      </dsp:nvSpPr>
      <dsp:spPr>
        <a:xfrm>
          <a:off x="10015380" y="1775580"/>
          <a:ext cx="1491031" cy="19298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 dirty="0"/>
            <a:t>Thom McKee, Fort Amanda Specialties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Safety Culture</a:t>
          </a:r>
        </a:p>
      </dsp:txBody>
      <dsp:txXfrm>
        <a:off x="10059051" y="1819251"/>
        <a:ext cx="1403689" cy="18425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7072"/>
          </a:xfrm>
          <a:prstGeom prst="rect">
            <a:avLst/>
          </a:prstGeom>
        </p:spPr>
        <p:txBody>
          <a:bodyPr vert="horz" lIns="92675" tIns="46338" rIns="92675" bIns="4633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7" y="0"/>
            <a:ext cx="3013763" cy="467072"/>
          </a:xfrm>
          <a:prstGeom prst="rect">
            <a:avLst/>
          </a:prstGeom>
        </p:spPr>
        <p:txBody>
          <a:bodyPr vert="horz" lIns="92675" tIns="46338" rIns="92675" bIns="46338" rtlCol="0"/>
          <a:lstStyle>
            <a:lvl1pPr algn="r">
              <a:defRPr sz="1200"/>
            </a:lvl1pPr>
          </a:lstStyle>
          <a:p>
            <a:fld id="{CD296A3F-1075-4590-B2D4-7444FA808C14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63638"/>
            <a:ext cx="5583238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75" tIns="46338" rIns="92675" bIns="4633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80004"/>
            <a:ext cx="5563870" cy="3665458"/>
          </a:xfrm>
          <a:prstGeom prst="rect">
            <a:avLst/>
          </a:prstGeom>
        </p:spPr>
        <p:txBody>
          <a:bodyPr vert="horz" lIns="92675" tIns="46338" rIns="92675" bIns="4633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1"/>
            <a:ext cx="3013763" cy="467071"/>
          </a:xfrm>
          <a:prstGeom prst="rect">
            <a:avLst/>
          </a:prstGeom>
        </p:spPr>
        <p:txBody>
          <a:bodyPr vert="horz" lIns="92675" tIns="46338" rIns="92675" bIns="4633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7" y="8842031"/>
            <a:ext cx="3013763" cy="467071"/>
          </a:xfrm>
          <a:prstGeom prst="rect">
            <a:avLst/>
          </a:prstGeom>
        </p:spPr>
        <p:txBody>
          <a:bodyPr vert="horz" lIns="92675" tIns="46338" rIns="92675" bIns="46338" rtlCol="0" anchor="b"/>
          <a:lstStyle>
            <a:lvl1pPr algn="r">
              <a:defRPr sz="1200"/>
            </a:lvl1pPr>
          </a:lstStyle>
          <a:p>
            <a:fld id="{7AAB60E0-2D89-4C67-9194-A51426F40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527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Good morning and welcome to this morning’s meeting with the West Central Ohio Safety Council!  I am the safety council manager, Deb Katzenmeyer.</a:t>
            </a:r>
          </a:p>
          <a:p>
            <a:endParaRPr lang="en-US" sz="2000" dirty="0"/>
          </a:p>
          <a:p>
            <a:r>
              <a:rPr lang="en-US" sz="2000" dirty="0"/>
              <a:t>We are SO happy to have each of you joining us this morning.  THANKS FOR BEING HERE!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B60E0-2D89-4C67-9194-A51426F409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5936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5484" y="4480003"/>
            <a:ext cx="5563870" cy="4053338"/>
          </a:xfrm>
        </p:spPr>
        <p:txBody>
          <a:bodyPr/>
          <a:lstStyle/>
          <a:p>
            <a:r>
              <a:rPr lang="en-US" sz="2000" dirty="0"/>
              <a:t>Thanks for sharing your knowledge with us today, Scott!  </a:t>
            </a:r>
          </a:p>
          <a:p>
            <a:endParaRPr lang="en-US" sz="2000" dirty="0"/>
          </a:p>
          <a:p>
            <a:r>
              <a:rPr lang="en-US" sz="2000" dirty="0"/>
              <a:t>Scott’s contact information is listed here.</a:t>
            </a:r>
          </a:p>
          <a:p>
            <a:endParaRPr lang="en-US" sz="2000" dirty="0"/>
          </a:p>
          <a:p>
            <a:r>
              <a:rPr lang="en-US" sz="2000" dirty="0"/>
              <a:t>We will draw for the attendance incentive after the meeting – winner will be notified</a:t>
            </a:r>
          </a:p>
          <a:p>
            <a:endParaRPr lang="en-US" sz="2000" dirty="0"/>
          </a:p>
          <a:p>
            <a:r>
              <a:rPr lang="en-US" sz="2000" dirty="0"/>
              <a:t>All meeting info will be shared via email</a:t>
            </a:r>
          </a:p>
          <a:p>
            <a:endParaRPr lang="en-US" sz="2000" dirty="0"/>
          </a:p>
          <a:p>
            <a:r>
              <a:rPr lang="en-US" sz="2000" dirty="0"/>
              <a:t>Our next meeting is Sept 14th at 8am and the topic is Mental Health and Safety in the Workplace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B60E0-2D89-4C67-9194-A51426F4094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505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5484" y="4480004"/>
            <a:ext cx="5563870" cy="2846603"/>
          </a:xfrm>
        </p:spPr>
        <p:txBody>
          <a:bodyPr/>
          <a:lstStyle/>
          <a:p>
            <a:r>
              <a:rPr lang="en-US" sz="2000" dirty="0"/>
              <a:t>Taking a moment to recognize our steering committee members who assist with all aspects of the safety council program, most especially choosing of topics and presenters.  </a:t>
            </a:r>
          </a:p>
          <a:p>
            <a:endParaRPr lang="en-US" sz="2000" dirty="0"/>
          </a:p>
          <a:p>
            <a:r>
              <a:rPr lang="en-US" sz="2000" dirty="0"/>
              <a:t>I appreciate them very much!</a:t>
            </a:r>
          </a:p>
          <a:p>
            <a:endParaRPr lang="en-US" sz="2000" dirty="0"/>
          </a:p>
          <a:p>
            <a:r>
              <a:rPr lang="en-US" sz="2000" dirty="0"/>
              <a:t>Without them, none of this would be possible.  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B60E0-2D89-4C67-9194-A51426F409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981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Please use the chat function to network- Questions can be asked using the Q&amp;A feature.</a:t>
            </a:r>
          </a:p>
          <a:p>
            <a:endParaRPr lang="en-US" sz="2000" dirty="0"/>
          </a:p>
          <a:p>
            <a:r>
              <a:rPr lang="en-US" sz="2000" dirty="0"/>
              <a:t>All attendees will receive the recording of the webinar along with any pertinent attachments.</a:t>
            </a:r>
          </a:p>
          <a:p>
            <a:endParaRPr lang="en-US" sz="2000" dirty="0"/>
          </a:p>
          <a:p>
            <a:r>
              <a:rPr lang="en-US" sz="2000" dirty="0"/>
              <a:t>If you have any ideas for topics and/or presenters, please drop a message in the chat box.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B60E0-2D89-4C67-9194-A51426F409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080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Just a few ongoing changes for FY 2022</a:t>
            </a:r>
          </a:p>
          <a:p>
            <a:endParaRPr lang="en-US" sz="1800" dirty="0"/>
          </a:p>
          <a:p>
            <a:r>
              <a:rPr lang="en-US" sz="1800" dirty="0"/>
              <a:t>All BWC safety council meetings will be conducted virtually through June 2022</a:t>
            </a:r>
          </a:p>
          <a:p>
            <a:endParaRPr lang="en-US" sz="1800" dirty="0"/>
          </a:p>
          <a:p>
            <a:r>
              <a:rPr lang="en-US" sz="1800" dirty="0"/>
              <a:t>Rebates will remain suspended until we are back in person.</a:t>
            </a:r>
          </a:p>
          <a:p>
            <a:endParaRPr lang="en-US" sz="1800" dirty="0"/>
          </a:p>
          <a:p>
            <a:r>
              <a:rPr lang="en-US" sz="1800" dirty="0"/>
              <a:t>semi annual reports will NOT be collected and there is no CEO attendance requirement</a:t>
            </a:r>
          </a:p>
          <a:p>
            <a:endParaRPr lang="en-US" sz="1800" dirty="0"/>
          </a:p>
          <a:p>
            <a:r>
              <a:rPr lang="en-US" sz="1800" dirty="0"/>
              <a:t>BWC will have two mega meetings – dates are noted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B60E0-2D89-4C67-9194-A51426F4094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45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We are excited to rollout the new attendance incentive program</a:t>
            </a:r>
          </a:p>
          <a:p>
            <a:endParaRPr lang="en-US" sz="2000" dirty="0"/>
          </a:p>
          <a:p>
            <a:r>
              <a:rPr lang="en-US" sz="2000" dirty="0"/>
              <a:t>Each person in attendance at a meeting will be entered for a drawing for $100 in Chamber gift certificates</a:t>
            </a:r>
          </a:p>
          <a:p>
            <a:endParaRPr lang="en-US" sz="2000" dirty="0"/>
          </a:p>
          <a:p>
            <a:r>
              <a:rPr lang="en-US" sz="2000" dirty="0"/>
              <a:t>The grand prize drawing will be held in June.  There will be multiple chances to win.  For example, if you attend 8 meetings, your name will be in the drawing 8 times.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B60E0-2D89-4C67-9194-A51426F4094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207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Here is our meeting schedule through the end of the year.</a:t>
            </a:r>
          </a:p>
          <a:p>
            <a:endParaRPr lang="en-US" sz="2400" dirty="0"/>
          </a:p>
          <a:p>
            <a:r>
              <a:rPr lang="en-US" sz="2400" dirty="0"/>
              <a:t>Again, please share with us if YOU have a topic or presenter you’d like to hear.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B60E0-2D89-4C67-9194-A51426F4094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346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Dean Bidlack is our BWC representative.  He is with us today to share some BWC updates with everyone!  </a:t>
            </a:r>
          </a:p>
          <a:p>
            <a:endParaRPr lang="en-US" sz="2400" dirty="0"/>
          </a:p>
          <a:p>
            <a:r>
              <a:rPr lang="en-US" sz="2400" dirty="0"/>
              <a:t>Welcome Dean!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B60E0-2D89-4C67-9194-A51426F4094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430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Thanks, Dean!  </a:t>
            </a:r>
          </a:p>
          <a:p>
            <a:endParaRPr lang="en-US" sz="2000" dirty="0"/>
          </a:p>
          <a:p>
            <a:r>
              <a:rPr lang="en-US" sz="2000" dirty="0"/>
              <a:t>Now that we’ve covered some basics, it’s time to move on to this month’s topic.  </a:t>
            </a:r>
          </a:p>
          <a:p>
            <a:endParaRPr lang="en-US" sz="2000" dirty="0"/>
          </a:p>
          <a:p>
            <a:r>
              <a:rPr lang="en-US" sz="2000" dirty="0"/>
              <a:t>OSHA isn’t showing up at doors these days, but rather doing virtual inspections.  Learn the ins and outs of this process from our knowledgeable speaker.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B60E0-2D89-4C67-9194-A51426F4094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1148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5484" y="4480005"/>
            <a:ext cx="5563870" cy="4249863"/>
          </a:xfrm>
        </p:spPr>
        <p:txBody>
          <a:bodyPr/>
          <a:lstStyle/>
          <a:p>
            <a:r>
              <a:rPr lang="en-US" sz="2400" dirty="0"/>
              <a:t>At this time, I will be turning things over to our speaker, Scott Goodwin with SSOE, Inc.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B60E0-2D89-4C67-9194-A51426F4094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129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8/12/2021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25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8/12/2021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010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8/12/2021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401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8/12/2021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231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8/12/2021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775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8/12/2021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260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8/12/2021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723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8/12/2021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850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8/12/2021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398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070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7" Type="http://schemas.openxmlformats.org/officeDocument/2006/relationships/image" Target="../media/image2.png"/><Relationship Id="rId2" Type="http://schemas.microsoft.com/office/2007/relationships/media" Target="../media/media1.mp3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.jp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mailto:rgoodwin@ssoe.com" TargetMode="External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mailto:dkatz@limachamber.com" TargetMode="External"/><Relationship Id="rId4" Type="http://schemas.openxmlformats.org/officeDocument/2006/relationships/hyperlink" Target="http://twitter.com/safetyscott" TargetMode="External"/><Relationship Id="rId9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Rectangle 125">
            <a:extLst>
              <a:ext uri="{FF2B5EF4-FFF2-40B4-BE49-F238E27FC236}">
                <a16:creationId xmlns:a16="http://schemas.microsoft.com/office/drawing/2014/main" id="{6482F060-A4AF-4E0B-B364-7C6BA4A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6220" y="0"/>
            <a:ext cx="464131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10AF38-26DF-48B3-952C-4A9091D686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814" y="640080"/>
            <a:ext cx="3659246" cy="2850319"/>
          </a:xfrm>
        </p:spPr>
        <p:txBody>
          <a:bodyPr>
            <a:normAutofit/>
          </a:bodyPr>
          <a:lstStyle/>
          <a:p>
            <a:r>
              <a:rPr lang="en-US" sz="4200" dirty="0">
                <a:solidFill>
                  <a:srgbClr val="FFFFFF"/>
                </a:solidFill>
              </a:rPr>
              <a:t>West Central Ohio Safety Council</a:t>
            </a:r>
            <a:br>
              <a:rPr lang="en-US" sz="4200" dirty="0">
                <a:solidFill>
                  <a:srgbClr val="FFFFFF"/>
                </a:solidFill>
              </a:rPr>
            </a:br>
            <a:r>
              <a:rPr lang="en-US" sz="4200" dirty="0">
                <a:solidFill>
                  <a:srgbClr val="FFFFFF"/>
                </a:solidFill>
              </a:rPr>
              <a:t>August 2021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FC2D8F-56D2-4ADF-B439-0E09E7C378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814" y="3812134"/>
            <a:ext cx="3659246" cy="2349823"/>
          </a:xfrm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</a:t>
            </a:r>
          </a:p>
          <a:p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We’re so happy you joined us today!</a:t>
            </a:r>
          </a:p>
        </p:txBody>
      </p: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B9EB6DAA-2F0C-43D5-A577-15D5D2C4E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2797" y="3651268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B98925F5-8556-499B-887F-B9947F8084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2813" y="1002520"/>
            <a:ext cx="3370739" cy="26798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C50F4A-E528-4C05-88B6-6F5F329B4FB0}"/>
              </a:ext>
            </a:extLst>
          </p:cNvPr>
          <p:cNvSpPr txBox="1"/>
          <p:nvPr/>
        </p:nvSpPr>
        <p:spPr>
          <a:xfrm>
            <a:off x="5022254" y="4420920"/>
            <a:ext cx="68718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COVID Concerns… A Virtual OSHA Inspection BWC Updates &amp; More</a:t>
            </a:r>
          </a:p>
        </p:txBody>
      </p:sp>
      <p:pic>
        <p:nvPicPr>
          <p:cNvPr id="5" name="Follow The Sun">
            <a:hlinkClick r:id="" action="ppaction://media"/>
            <a:extLst>
              <a:ext uri="{FF2B5EF4-FFF2-40B4-BE49-F238E27FC236}">
                <a16:creationId xmlns:a16="http://schemas.microsoft.com/office/drawing/2014/main" id="{8CC5725F-6DA6-453D-885F-4D72F376609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89346" y="5167058"/>
            <a:ext cx="1316634" cy="131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1923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 advTm="27221">
        <p14:ripple/>
      </p:transition>
    </mc:Choice>
    <mc:Fallback xmlns="">
      <p:transition spd="slow" advTm="272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007BE-01A0-43DE-9D60-1CE51B8A3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Meeting Wrap Up – </a:t>
            </a:r>
            <a:br>
              <a:rPr lang="en-US" sz="4800" dirty="0"/>
            </a:br>
            <a:r>
              <a:rPr lang="en-US" sz="4800" dirty="0"/>
              <a:t>Thanks for attending!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47567-07A1-4B49-9710-FC257B348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0721"/>
            <a:ext cx="10058400" cy="3918372"/>
          </a:xfrm>
        </p:spPr>
        <p:txBody>
          <a:bodyPr>
            <a:normAutofit fontScale="92500" lnSpcReduction="10000"/>
          </a:bodyPr>
          <a:lstStyle/>
          <a:p>
            <a:r>
              <a:rPr lang="en-US" sz="2600" b="1" dirty="0">
                <a:solidFill>
                  <a:schemeClr val="tx1"/>
                </a:solidFill>
              </a:rPr>
              <a:t>R. Scott Goodwin - Contact Information: 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solidFill>
                  <a:srgbClr val="00B050"/>
                </a:solidFill>
              </a:rPr>
              <a:t>               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419-255-3830 (office)          </a:t>
            </a:r>
            <a:r>
              <a:rPr lang="en-US" sz="2400" b="1" dirty="0">
                <a:solidFill>
                  <a:srgbClr val="00B050"/>
                </a:solidFill>
              </a:rPr>
              <a:t>  </a:t>
            </a:r>
            <a:r>
              <a:rPr lang="en-US" sz="2400" b="1" dirty="0">
                <a:solidFill>
                  <a:srgbClr val="00B050"/>
                </a:solidFill>
                <a:hlinkClick r:id="rId3"/>
              </a:rPr>
              <a:t>rgoodwin@ssoe.com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419-410-7399 (cell)	           Follow on Twitter </a:t>
            </a:r>
            <a:r>
              <a:rPr lang="en-US" sz="24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http://twitter.com/safetyscott</a:t>
            </a:r>
            <a:endParaRPr lang="en-US" sz="2200" b="1" dirty="0">
              <a:solidFill>
                <a:srgbClr val="00B05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$100 in Chamber gift certificates - drawn after the meeting.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All information from today’s meeting will be shared via email after the meeting.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Questions/Comments?  Email me at </a:t>
            </a:r>
            <a:r>
              <a:rPr lang="en-US" sz="2400" dirty="0">
                <a:hlinkClick r:id="rId5"/>
              </a:rPr>
              <a:t>dkatz@limachamber.com</a:t>
            </a:r>
            <a:r>
              <a:rPr lang="en-US" sz="2400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Please complete the meeting evaluation survey when you receive it.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>
                <a:highlight>
                  <a:srgbClr val="FFFF00"/>
                </a:highlight>
              </a:rPr>
              <a:t>Next meeting is Sept 14</a:t>
            </a:r>
            <a:r>
              <a:rPr lang="en-US" sz="2400" b="1" baseline="30000" dirty="0">
                <a:highlight>
                  <a:srgbClr val="FFFF00"/>
                </a:highlight>
              </a:rPr>
              <a:t>th</a:t>
            </a:r>
            <a:r>
              <a:rPr lang="en-US" sz="2400" b="1" dirty="0">
                <a:highlight>
                  <a:srgbClr val="FFFF00"/>
                </a:highlight>
              </a:rPr>
              <a:t> @ 8AM – Mental Health and Safety In the Workplace</a:t>
            </a:r>
          </a:p>
        </p:txBody>
      </p:sp>
      <p:pic>
        <p:nvPicPr>
          <p:cNvPr id="5" name="Graphic 4" descr="Telephone with solid fill">
            <a:extLst>
              <a:ext uri="{FF2B5EF4-FFF2-40B4-BE49-F238E27FC236}">
                <a16:creationId xmlns:a16="http://schemas.microsoft.com/office/drawing/2014/main" id="{93ADFF3D-2928-4E4B-9EB2-8E53365790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70000" y="2505688"/>
            <a:ext cx="692552" cy="692552"/>
          </a:xfrm>
          <a:prstGeom prst="rect">
            <a:avLst/>
          </a:prstGeom>
        </p:spPr>
      </p:pic>
      <p:pic>
        <p:nvPicPr>
          <p:cNvPr id="7" name="Graphic 6" descr="Email with solid fill">
            <a:extLst>
              <a:ext uri="{FF2B5EF4-FFF2-40B4-BE49-F238E27FC236}">
                <a16:creationId xmlns:a16="http://schemas.microsoft.com/office/drawing/2014/main" id="{84E97902-F720-4836-BE5C-7E8E7CE984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816616" y="2505688"/>
            <a:ext cx="578344" cy="57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94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558DB37-9FEE-48A2-8578-ED0401573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FCCA6-00E2-4F74-A105-0D769872F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0"/>
            <a:ext cx="12188952" cy="190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26BD0B-A77E-4ACD-AEA2-22878CA51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Steering Committee Members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B834327-03F1-4931-8261-971373A5A6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104693F-EB6D-4C00-B65F-533369888E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6625854"/>
              </p:ext>
            </p:extLst>
          </p:nvPr>
        </p:nvGraphicFramePr>
        <p:xfrm>
          <a:off x="1097281" y="1991593"/>
          <a:ext cx="10230362" cy="397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4557">
                  <a:extLst>
                    <a:ext uri="{9D8B030D-6E8A-4147-A177-3AD203B41FA5}">
                      <a16:colId xmlns:a16="http://schemas.microsoft.com/office/drawing/2014/main" val="3159215830"/>
                    </a:ext>
                  </a:extLst>
                </a:gridCol>
                <a:gridCol w="5035805">
                  <a:extLst>
                    <a:ext uri="{9D8B030D-6E8A-4147-A177-3AD203B41FA5}">
                      <a16:colId xmlns:a16="http://schemas.microsoft.com/office/drawing/2014/main" val="522175427"/>
                    </a:ext>
                  </a:extLst>
                </a:gridCol>
              </a:tblGrid>
              <a:tr h="502099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2750047"/>
                  </a:ext>
                </a:extLst>
              </a:tr>
              <a:tr h="5020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47021A"/>
                          </a:solidFill>
                          <a:effectLst/>
                          <a:latin typeface="exo_semibold"/>
                        </a:rPr>
                        <a:t>President</a:t>
                      </a:r>
                      <a:r>
                        <a:rPr lang="en-US" sz="2000" b="0" i="0" dirty="0">
                          <a:solidFill>
                            <a:srgbClr val="333333"/>
                          </a:solidFill>
                          <a:effectLst/>
                          <a:latin typeface="exo_light"/>
                        </a:rPr>
                        <a:t>: </a:t>
                      </a:r>
                      <a:r>
                        <a:rPr lang="en-US" sz="2000" b="1" i="0" dirty="0">
                          <a:solidFill>
                            <a:srgbClr val="333333"/>
                          </a:solidFill>
                          <a:effectLst/>
                          <a:latin typeface="exo_light"/>
                        </a:rPr>
                        <a:t>Amy Ricker</a:t>
                      </a:r>
                      <a:r>
                        <a:rPr lang="en-US" sz="2000" b="0" i="0" dirty="0">
                          <a:solidFill>
                            <a:srgbClr val="333333"/>
                          </a:solidFill>
                          <a:effectLst/>
                          <a:latin typeface="exo_light"/>
                        </a:rPr>
                        <a:t>, Lima Pallet Co.</a:t>
                      </a:r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i="0" dirty="0">
                          <a:solidFill>
                            <a:srgbClr val="333333"/>
                          </a:solidFill>
                          <a:effectLst/>
                          <a:latin typeface="exo_light"/>
                        </a:rPr>
                        <a:t>Joe Hutton</a:t>
                      </a:r>
                      <a:r>
                        <a:rPr lang="en-US" sz="2000" b="0" i="0" dirty="0">
                          <a:solidFill>
                            <a:srgbClr val="333333"/>
                          </a:solidFill>
                          <a:effectLst/>
                          <a:latin typeface="exo_light"/>
                        </a:rPr>
                        <a:t>, Fort Amanda Specialties</a:t>
                      </a:r>
                      <a:endParaRPr lang="en-US" sz="2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0590878"/>
                  </a:ext>
                </a:extLst>
              </a:tr>
              <a:tr h="8666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47021A"/>
                          </a:solidFill>
                          <a:effectLst/>
                          <a:latin typeface="exo_semibold"/>
                        </a:rPr>
                        <a:t>Vice President</a:t>
                      </a:r>
                      <a:r>
                        <a:rPr lang="en-US" sz="2000" b="0" i="0" dirty="0">
                          <a:solidFill>
                            <a:srgbClr val="333333"/>
                          </a:solidFill>
                          <a:effectLst/>
                          <a:latin typeface="exo_light"/>
                        </a:rPr>
                        <a:t>: </a:t>
                      </a:r>
                      <a:r>
                        <a:rPr lang="en-US" sz="2000" b="1" i="0" dirty="0">
                          <a:solidFill>
                            <a:srgbClr val="333333"/>
                          </a:solidFill>
                          <a:effectLst/>
                          <a:latin typeface="exo_light"/>
                        </a:rPr>
                        <a:t>Crystal Jackson</a:t>
                      </a:r>
                      <a:r>
                        <a:rPr lang="en-US" sz="2000" b="0" i="0" dirty="0">
                          <a:solidFill>
                            <a:srgbClr val="333333"/>
                          </a:solidFill>
                          <a:effectLst/>
                          <a:latin typeface="exo_light"/>
                        </a:rPr>
                        <a:t>, Cenovus- Husky Lima Refinery</a:t>
                      </a:r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i="0" dirty="0">
                          <a:solidFill>
                            <a:srgbClr val="333333"/>
                          </a:solidFill>
                          <a:effectLst/>
                          <a:latin typeface="exo_light"/>
                        </a:rPr>
                        <a:t>Deb Mosher</a:t>
                      </a:r>
                      <a:r>
                        <a:rPr lang="en-US" sz="2000" b="0" i="0" dirty="0">
                          <a:solidFill>
                            <a:srgbClr val="333333"/>
                          </a:solidFill>
                          <a:effectLst/>
                          <a:latin typeface="exo_light"/>
                        </a:rPr>
                        <a:t>, Institute for Orthopedic Surgery</a:t>
                      </a:r>
                      <a:endParaRPr lang="en-US" sz="2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3296430"/>
                  </a:ext>
                </a:extLst>
              </a:tr>
              <a:tr h="5020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47021A"/>
                          </a:solidFill>
                          <a:effectLst/>
                          <a:latin typeface="exo_semibold"/>
                        </a:rPr>
                        <a:t>Past President:</a:t>
                      </a:r>
                      <a:r>
                        <a:rPr lang="en-US" sz="2000" b="0" i="0" dirty="0">
                          <a:solidFill>
                            <a:srgbClr val="333333"/>
                          </a:solidFill>
                          <a:effectLst/>
                          <a:latin typeface="exo_light"/>
                        </a:rPr>
                        <a:t> </a:t>
                      </a:r>
                      <a:r>
                        <a:rPr lang="en-US" sz="2000" b="1" i="0" dirty="0">
                          <a:solidFill>
                            <a:srgbClr val="333333"/>
                          </a:solidFill>
                          <a:effectLst/>
                          <a:latin typeface="exo_light"/>
                        </a:rPr>
                        <a:t>Craig Hohenbrink</a:t>
                      </a:r>
                      <a:r>
                        <a:rPr lang="en-US" sz="2000" b="0" i="0" dirty="0">
                          <a:solidFill>
                            <a:srgbClr val="333333"/>
                          </a:solidFill>
                          <a:effectLst/>
                          <a:latin typeface="exo_light"/>
                        </a:rPr>
                        <a:t>, INEOS</a:t>
                      </a:r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i="0" dirty="0">
                          <a:solidFill>
                            <a:srgbClr val="333333"/>
                          </a:solidFill>
                          <a:effectLst/>
                          <a:latin typeface="exo_light"/>
                        </a:rPr>
                        <a:t>Dean Bidlack</a:t>
                      </a:r>
                      <a:r>
                        <a:rPr lang="en-US" sz="2000" b="0" i="0" dirty="0">
                          <a:solidFill>
                            <a:srgbClr val="333333"/>
                          </a:solidFill>
                          <a:effectLst/>
                          <a:latin typeface="exo_light"/>
                        </a:rPr>
                        <a:t>, BWC Rep</a:t>
                      </a:r>
                      <a:endParaRPr lang="en-US" sz="2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0947138"/>
                  </a:ext>
                </a:extLst>
              </a:tr>
              <a:tr h="6489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333333"/>
                          </a:solidFill>
                          <a:effectLst/>
                          <a:latin typeface="exo_light"/>
                        </a:rPr>
                        <a:t>Tony Daley</a:t>
                      </a:r>
                      <a:r>
                        <a:rPr lang="en-US" sz="2000" b="0" i="0" dirty="0">
                          <a:solidFill>
                            <a:srgbClr val="333333"/>
                          </a:solidFill>
                          <a:effectLst/>
                          <a:latin typeface="exo_light"/>
                        </a:rPr>
                        <a:t>, Spallinger Millwright</a:t>
                      </a:r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60000"/>
                        </a:lnSpc>
                        <a:buNone/>
                      </a:pPr>
                      <a:r>
                        <a:rPr lang="en-US" sz="2000" b="1" i="0" dirty="0">
                          <a:solidFill>
                            <a:srgbClr val="333333"/>
                          </a:solidFill>
                          <a:effectLst/>
                          <a:latin typeface="exo_light"/>
                        </a:rPr>
                        <a:t>Jed Metzger</a:t>
                      </a:r>
                      <a:r>
                        <a:rPr lang="en-US" sz="2000" b="0" i="0" dirty="0">
                          <a:solidFill>
                            <a:srgbClr val="333333"/>
                          </a:solidFill>
                          <a:effectLst/>
                          <a:latin typeface="exo_light"/>
                        </a:rPr>
                        <a:t>, Chamber Liaison</a:t>
                      </a:r>
                      <a:endParaRPr lang="en-US" sz="2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4249693"/>
                  </a:ext>
                </a:extLst>
              </a:tr>
              <a:tr h="4485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333333"/>
                          </a:solidFill>
                          <a:effectLst/>
                          <a:latin typeface="exo_light"/>
                        </a:rPr>
                        <a:t>Rose Hesseling</a:t>
                      </a:r>
                      <a:r>
                        <a:rPr lang="en-US" sz="2000" b="0" i="0" dirty="0">
                          <a:solidFill>
                            <a:srgbClr val="333333"/>
                          </a:solidFill>
                          <a:effectLst/>
                          <a:latin typeface="exo_light"/>
                        </a:rPr>
                        <a:t>, HCF Management</a:t>
                      </a:r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i="0" kern="1200" dirty="0">
                          <a:solidFill>
                            <a:srgbClr val="333333"/>
                          </a:solidFill>
                          <a:effectLst/>
                          <a:latin typeface="exo_light"/>
                          <a:ea typeface="+mn-ea"/>
                          <a:cs typeface="+mn-cs"/>
                        </a:rPr>
                        <a:t>Deb Katzenmeyer</a:t>
                      </a:r>
                      <a:r>
                        <a:rPr lang="en-US" sz="2000" dirty="0"/>
                        <a:t>, </a:t>
                      </a:r>
                      <a:r>
                        <a:rPr lang="en-US" sz="2000" b="0" i="0" kern="1200" dirty="0">
                          <a:solidFill>
                            <a:srgbClr val="333333"/>
                          </a:solidFill>
                          <a:effectLst/>
                          <a:latin typeface="exo_light"/>
                          <a:ea typeface="+mn-ea"/>
                          <a:cs typeface="+mn-cs"/>
                        </a:rPr>
                        <a:t>Manager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3538038"/>
                  </a:ext>
                </a:extLst>
              </a:tr>
              <a:tr h="502099"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91473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67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0513">
        <p14:ripple/>
      </p:transition>
    </mc:Choice>
    <mc:Fallback xmlns="">
      <p:transition spd="slow" advTm="20513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558DB37-9FEE-48A2-8578-ED0401573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FCCA6-00E2-4F74-A105-0D769872F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0"/>
            <a:ext cx="12188952" cy="190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DC2C3B-BE67-4D9C-9254-1C3C04F7E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Webinar Logistics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D0B8C5-9B0A-4BFB-9DE4-94A6938C2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200" y="2330253"/>
            <a:ext cx="10058400" cy="3296843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000" b="1" dirty="0"/>
              <a:t>Welcome!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Please use the chat feature to network and to ask any questions.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US" sz="24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A recording of this webinar along with all the information from today’s meeting will be shared via email to all attendees.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US" sz="24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If you have any ideas for a future speaker or topic, please let us know.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B834327-03F1-4931-8261-971373A5A6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custDataLst>
      <p:tags r:id="rId1"/>
    </p:custDataLst>
    <p:extLst>
      <p:ext uri="{BB962C8B-B14F-4D97-AF65-F5344CB8AC3E}">
        <p14:creationId xmlns:p14="http://schemas.microsoft.com/office/powerpoint/2010/main" val="21134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558DB37-9FEE-48A2-8578-ED0401573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FCCA6-00E2-4F74-A105-0D769872F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0"/>
            <a:ext cx="12188952" cy="190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26BD0B-A77E-4ACD-AEA2-22878CA51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FY 2022 – Ongoing Changes &amp; </a:t>
            </a:r>
            <a:br>
              <a:rPr lang="en-US" b="1" dirty="0">
                <a:solidFill>
                  <a:srgbClr val="FFFFFF"/>
                </a:solidFill>
              </a:rPr>
            </a:br>
            <a:r>
              <a:rPr lang="en-US" b="1" dirty="0">
                <a:solidFill>
                  <a:srgbClr val="FFFFFF"/>
                </a:solidFill>
              </a:rPr>
              <a:t>BWC Mega Meeting Dates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2DCCADD-1E0E-4E9E-8261-22BA81813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783" y="2132121"/>
            <a:ext cx="10058400" cy="404155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200" dirty="0"/>
              <a:t>All BWC safety council meetings will be conducted virtually thru at least June 2022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200" dirty="0"/>
              <a:t>The rebate program remains suspended until in-person meetings resume.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200" dirty="0"/>
              <a:t>No collection of semi-annual reports.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200" dirty="0"/>
              <a:t>No CEO attendance requirement.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200" dirty="0"/>
              <a:t>BWC will host two mega meetings in FY22.  **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200" dirty="0"/>
              <a:t>October 6, 2021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200" dirty="0"/>
              <a:t>April 13, 2022</a:t>
            </a:r>
          </a:p>
          <a:p>
            <a:pPr marL="0" indent="0">
              <a:buNone/>
            </a:pPr>
            <a:r>
              <a:rPr lang="en-US" sz="2200" i="1" dirty="0"/>
              <a:t>	**Therefore, WCOSC will not plan a separate meeting for those months.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B834327-03F1-4931-8261-971373A5A6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215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8082">
        <p14:ripple/>
      </p:transition>
    </mc:Choice>
    <mc:Fallback xmlns="">
      <p:transition spd="slow" advTm="2808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558DB37-9FEE-48A2-8578-ED0401573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FCCA6-00E2-4F74-A105-0D769872F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0"/>
            <a:ext cx="12188952" cy="190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26BD0B-A77E-4ACD-AEA2-22878CA51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Attendance Incentive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B834327-03F1-4931-8261-971373A5A6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5054A4-B0E8-4D4A-A143-EA19E836C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288311"/>
            <a:ext cx="10058400" cy="376089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800" b="1" dirty="0"/>
              <a:t>$100 each meeting – attend to be entered for the drawing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600" dirty="0"/>
              <a:t>YOU could WIN TODAY! </a:t>
            </a:r>
            <a:r>
              <a:rPr lang="en-US" sz="2600" dirty="0">
                <a:sym typeface="Wingdings" panose="05000000000000000000" pitchFamily="2" charset="2"/>
              </a:rPr>
              <a:t></a:t>
            </a:r>
          </a:p>
          <a:p>
            <a:pPr marL="201168" lvl="1" indent="0">
              <a:buFont typeface="Calibri" pitchFamily="34" charset="0"/>
              <a:buNone/>
            </a:pPr>
            <a:r>
              <a:rPr lang="en-US" sz="2600" dirty="0">
                <a:sym typeface="Wingdings" panose="05000000000000000000" pitchFamily="2" charset="2"/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b="1" dirty="0"/>
              <a:t>Grand Prize in June including ALL attendances for FY22.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US" sz="2800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800" b="1" dirty="0"/>
              <a:t>Winner to be notified/announced after each meeting.</a:t>
            </a:r>
          </a:p>
          <a:p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D6A3DC8-B6DB-47B7-9A35-4F510908AD45}"/>
              </a:ext>
            </a:extLst>
          </p:cNvPr>
          <p:cNvSpPr txBox="1">
            <a:spLocks/>
          </p:cNvSpPr>
          <p:nvPr/>
        </p:nvSpPr>
        <p:spPr>
          <a:xfrm>
            <a:off x="1066783" y="2435289"/>
            <a:ext cx="10058400" cy="325641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97770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8291">
        <p14:ripple/>
      </p:transition>
    </mc:Choice>
    <mc:Fallback xmlns="">
      <p:transition spd="slow" advTm="28291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6CB32-901A-4DA0-AA8A-9A7B5A88B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936" y="196979"/>
            <a:ext cx="10241280" cy="175074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B050"/>
                </a:solidFill>
                <a:latin typeface="Broadway" panose="04040905080B02020502" pitchFamily="82" charset="0"/>
              </a:rPr>
              <a:t>Virtual Meeting Schedule</a:t>
            </a:r>
            <a:br>
              <a:rPr lang="en-US" dirty="0">
                <a:solidFill>
                  <a:srgbClr val="00B050"/>
                </a:solidFill>
                <a:latin typeface="Broadway" panose="04040905080B02020502" pitchFamily="82" charset="0"/>
              </a:rPr>
            </a:br>
            <a:r>
              <a:rPr lang="en-US" dirty="0">
                <a:solidFill>
                  <a:srgbClr val="00B050"/>
                </a:solidFill>
                <a:latin typeface="Broadway" panose="04040905080B02020502" pitchFamily="82" charset="0"/>
              </a:rPr>
              <a:t>Sept 2021 – Jan 2022</a:t>
            </a:r>
          </a:p>
        </p:txBody>
      </p:sp>
      <p:graphicFrame>
        <p:nvGraphicFramePr>
          <p:cNvPr id="63" name="Content Placeholder 2" descr="SmartArt timeline">
            <a:extLst>
              <a:ext uri="{FF2B5EF4-FFF2-40B4-BE49-F238E27FC236}">
                <a16:creationId xmlns:a16="http://schemas.microsoft.com/office/drawing/2014/main" id="{8F1A36AA-83A6-46F0-A42F-DF4521A12C27}"/>
              </a:ext>
            </a:extLst>
          </p:cNvPr>
          <p:cNvGraphicFramePr/>
          <p:nvPr/>
        </p:nvGraphicFramePr>
        <p:xfrm>
          <a:off x="223936" y="1408922"/>
          <a:ext cx="11513974" cy="4926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DD5747FD-024E-42EB-9D37-959AD49BCC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0" y="653405"/>
            <a:ext cx="2332258" cy="100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0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5869">
        <p14:ripple/>
      </p:transition>
    </mc:Choice>
    <mc:Fallback xmlns="">
      <p:transition spd="slow" advTm="15869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558DB37-9FEE-48A2-8578-ED0401573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FCCA6-00E2-4F74-A105-0D769872F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0"/>
            <a:ext cx="12188952" cy="190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26BD0B-A77E-4ACD-AEA2-22878CA51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286603"/>
            <a:ext cx="11093179" cy="1450757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     BWC Updates - Dean Bidlack</a:t>
            </a:r>
          </a:p>
        </p:txBody>
      </p:sp>
      <p:pic>
        <p:nvPicPr>
          <p:cNvPr id="4" name="Content Placeholder 3" descr="A yellow and black logo&#10;&#10;Description automatically generated with low confidence">
            <a:extLst>
              <a:ext uri="{FF2B5EF4-FFF2-40B4-BE49-F238E27FC236}">
                <a16:creationId xmlns:a16="http://schemas.microsoft.com/office/drawing/2014/main" id="{3C97E6EE-2BFF-4B21-8301-ED1CFD7350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791881" y="2514529"/>
            <a:ext cx="2191573" cy="2736740"/>
          </a:xfr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B834327-03F1-4931-8261-971373A5A6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0C33CA42-AA9B-4B6B-8F03-EE467E2A15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"/>
            <a:ext cx="1905000" cy="1905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4581A3-DD04-4723-88C5-E7EF530B01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7917" y="3401948"/>
            <a:ext cx="4959142" cy="961903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14" name="Picture 13" descr="A yellow sign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01326406-3B27-4544-A9B1-5CC9236D4C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951" y="2767808"/>
            <a:ext cx="3014059" cy="218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15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3640">
        <p14:ripple/>
      </p:transition>
    </mc:Choice>
    <mc:Fallback xmlns="">
      <p:transition spd="slow" advTm="1364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4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3" name="Straight Connector 36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4" name="Rectangle 38">
            <a:extLst>
              <a:ext uri="{FF2B5EF4-FFF2-40B4-BE49-F238E27FC236}">
                <a16:creationId xmlns:a16="http://schemas.microsoft.com/office/drawing/2014/main" id="{33428ACC-71EC-4171-9527-10983BA6B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26BD0B-A77E-4ACD-AEA2-22878CA51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8"/>
            <a:ext cx="3401961" cy="34947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COVID Concerns… </a:t>
            </a:r>
            <a:br>
              <a:rPr lang="en-US" sz="42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4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Virtual OSHA Inspection</a:t>
            </a:r>
          </a:p>
        </p:txBody>
      </p:sp>
      <p:pic>
        <p:nvPicPr>
          <p:cNvPr id="6" name="Content Placeholder 5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4DEA4EE7-2B8E-47BB-B5FC-767918CD17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542" r="4175" b="2"/>
          <a:stretch/>
        </p:blipFill>
        <p:spPr>
          <a:xfrm>
            <a:off x="937996" y="318554"/>
            <a:ext cx="6225787" cy="5650003"/>
          </a:xfrm>
          <a:prstGeom prst="rect">
            <a:avLst/>
          </a:prstGeom>
        </p:spPr>
      </p:pic>
      <p:cxnSp>
        <p:nvCxnSpPr>
          <p:cNvPr id="36" name="Straight Connector 40">
            <a:extLst>
              <a:ext uri="{FF2B5EF4-FFF2-40B4-BE49-F238E27FC236}">
                <a16:creationId xmlns:a16="http://schemas.microsoft.com/office/drawing/2014/main" id="{BA22713B-ABB6-4391-97F9-0449A2B9B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294754"/>
            <a:ext cx="32004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42">
            <a:extLst>
              <a:ext uri="{FF2B5EF4-FFF2-40B4-BE49-F238E27FC236}">
                <a16:creationId xmlns:a16="http://schemas.microsoft.com/office/drawing/2014/main" id="{8D4480B4-953D-41FA-9052-09AB3A026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999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7564">
        <p14:ripple/>
      </p:transition>
    </mc:Choice>
    <mc:Fallback xmlns="">
      <p:transition spd="slow" advTm="17564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558DB37-9FEE-48A2-8578-ED0401573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FCCA6-00E2-4F74-A105-0D769872F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0"/>
            <a:ext cx="12188952" cy="190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26BD0B-A77E-4ACD-AEA2-22878CA51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2669" y="-139895"/>
            <a:ext cx="9909110" cy="2162335"/>
          </a:xfrm>
        </p:spPr>
        <p:txBody>
          <a:bodyPr anchor="ctr">
            <a:noAutofit/>
          </a:bodyPr>
          <a:lstStyle/>
          <a:p>
            <a:r>
              <a:rPr lang="en-US" sz="4800" b="1" dirty="0">
                <a:solidFill>
                  <a:srgbClr val="FFFFFF"/>
                </a:solidFill>
              </a:rPr>
              <a:t>       R. “Scott” Goodwin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2DCCADD-1E0E-4E9E-8261-22BA81813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921" y="2139881"/>
            <a:ext cx="11010123" cy="391061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Corporate Safety Manager for SSOE Group, an Architectural, Engineering, Design Build, Procurement and Construction Management firm.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Certified Construction Health and Safety Technician and helps support over 1100 employees, in 22 offices and 3 countries providing all Safety services including General Industry, Construction and Mining.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B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achelor’s Degree in Safety Engineering from Fairmont State University in Fairmont,       West Virginia where he was born and raised.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Some other really cool stuff that I will let him tell you about himself.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B834327-03F1-4931-8261-971373A5A6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EF123DF9-2D26-4573-B99D-5EF0680B9B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910" y="172212"/>
            <a:ext cx="2590800" cy="156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47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5528">
        <p14:ripple/>
      </p:transition>
    </mc:Choice>
    <mc:Fallback xmlns="">
      <p:transition spd="slow" advTm="25528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1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36826"/>
    </a:accent1>
    <a:accent2>
      <a:srgbClr val="FB8E09"/>
    </a:accent2>
    <a:accent3>
      <a:srgbClr val="D48B32"/>
    </a:accent3>
    <a:accent4>
      <a:srgbClr val="E64823"/>
    </a:accent4>
    <a:accent5>
      <a:srgbClr val="FFCA08"/>
    </a:accent5>
    <a:accent6>
      <a:srgbClr val="AF695B"/>
    </a:accent6>
    <a:hlink>
      <a:srgbClr val="2998E3"/>
    </a:hlink>
    <a:folHlink>
      <a:srgbClr val="7F723D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59e49d8f-6f0c-442c-895c-64516b06ccff" xsi:nil="true"/>
    <date xmlns="59e49d8f-6f0c-442c-895c-64516b06ccf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7A8D7F86C2574A903F27ECEF76962E" ma:contentTypeVersion="14" ma:contentTypeDescription="Create a new document." ma:contentTypeScope="" ma:versionID="8600a88b65502f5e7ca2bd1a29663054">
  <xsd:schema xmlns:xsd="http://www.w3.org/2001/XMLSchema" xmlns:xs="http://www.w3.org/2001/XMLSchema" xmlns:p="http://schemas.microsoft.com/office/2006/metadata/properties" xmlns:ns2="659b9cea-f9c8-455f-90d5-9ea74777ea90" xmlns:ns3="59e49d8f-6f0c-442c-895c-64516b06ccff" targetNamespace="http://schemas.microsoft.com/office/2006/metadata/properties" ma:root="true" ma:fieldsID="9da6ebab29cc5fbbf1e3689ac7fad60e" ns2:_="" ns3:_="">
    <xsd:import namespace="659b9cea-f9c8-455f-90d5-9ea74777ea90"/>
    <xsd:import namespace="59e49d8f-6f0c-442c-895c-64516b06ccf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date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9b9cea-f9c8-455f-90d5-9ea74777ea9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e49d8f-6f0c-442c-895c-64516b06cc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date" ma:index="16" nillable="true" ma:displayName="date" ma:format="DateOnly" ma:internalName="date">
      <xsd:simpleType>
        <xsd:restriction base="dms:DateTime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38A3B04-B0F3-4C12-A722-52B5CF6D97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F5B1FD9-3BB6-4DA9-A089-3B68C2323D4F}">
  <ds:schemaRefs>
    <ds:schemaRef ds:uri="http://schemas.openxmlformats.org/package/2006/metadata/core-properties"/>
    <ds:schemaRef ds:uri="http://purl.org/dc/dcmitype/"/>
    <ds:schemaRef ds:uri="659b9cea-f9c8-455f-90d5-9ea74777ea90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59e49d8f-6f0c-442c-895c-64516b06ccff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6B284DF1-2484-4048-B055-1E8F3DA448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59b9cea-f9c8-455f-90d5-9ea74777ea90"/>
    <ds:schemaRef ds:uri="59e49d8f-6f0c-442c-895c-64516b06cc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6893</TotalTime>
  <Words>1011</Words>
  <Application>Microsoft Office PowerPoint</Application>
  <PresentationFormat>Widescreen</PresentationFormat>
  <Paragraphs>130</Paragraphs>
  <Slides>10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Bookman Old Style</vt:lpstr>
      <vt:lpstr>Broadway</vt:lpstr>
      <vt:lpstr>Calibri</vt:lpstr>
      <vt:lpstr>exo_light</vt:lpstr>
      <vt:lpstr>exo_semibold</vt:lpstr>
      <vt:lpstr>Franklin Gothic Book</vt:lpstr>
      <vt:lpstr>Wingdings</vt:lpstr>
      <vt:lpstr>1_RetrospectVTI</vt:lpstr>
      <vt:lpstr>West Central Ohio Safety Council August 2021</vt:lpstr>
      <vt:lpstr>Steering Committee Members</vt:lpstr>
      <vt:lpstr>Webinar Logistics</vt:lpstr>
      <vt:lpstr>FY 2022 – Ongoing Changes &amp;  BWC Mega Meeting Dates</vt:lpstr>
      <vt:lpstr>Attendance Incentive</vt:lpstr>
      <vt:lpstr>Virtual Meeting Schedule Sept 2021 – Jan 2022</vt:lpstr>
      <vt:lpstr>     BWC Updates - Dean Bidlack</vt:lpstr>
      <vt:lpstr>COVID Concerns…  A Virtual OSHA Inspection</vt:lpstr>
      <vt:lpstr>       R. “Scott” Goodwin</vt:lpstr>
      <vt:lpstr>Meeting Wrap Up –  Thanks for attending!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West Central Ohio Safety Council July 2021</dc:title>
  <dc:creator>Deb Katzenmeyer</dc:creator>
  <cp:lastModifiedBy>Deb Katzenmeyer</cp:lastModifiedBy>
  <cp:revision>29</cp:revision>
  <cp:lastPrinted>2021-08-09T20:27:14Z</cp:lastPrinted>
  <dcterms:created xsi:type="dcterms:W3CDTF">2021-07-07T12:07:14Z</dcterms:created>
  <dcterms:modified xsi:type="dcterms:W3CDTF">2021-08-13T18:47:07Z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0x010100477A8D7F86C2574A903F27ECEF76962E</vt:lpwstr>
  </property>
</Properties>
</file>