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media/image12.jpg" ContentType="image/jpeg"/>
  <Override PartName="/ppt/media/image16.jpg" ContentType="image/jpeg"/>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media/image17.jpg" ContentType="image/jpeg"/>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39.jpg" ContentType="image/jpeg"/>
  <Override PartName="/ppt/media/image40.jpg" ContentType="image/jpe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2.jpg" ContentType="image/jpeg"/>
  <Override PartName="/ppt/media/image53.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1" r:id="rId6"/>
    <p:sldMasterId id="2147483706" r:id="rId7"/>
    <p:sldMasterId id="2147483733" r:id="rId8"/>
    <p:sldMasterId id="2147483784" r:id="rId9"/>
  </p:sldMasterIdLst>
  <p:notesMasterIdLst>
    <p:notesMasterId r:id="rId50"/>
  </p:notesMasterIdLst>
  <p:sldIdLst>
    <p:sldId id="256" r:id="rId10"/>
    <p:sldId id="257" r:id="rId11"/>
    <p:sldId id="2145705326" r:id="rId12"/>
    <p:sldId id="258" r:id="rId13"/>
    <p:sldId id="259" r:id="rId14"/>
    <p:sldId id="260" r:id="rId15"/>
    <p:sldId id="261" r:id="rId16"/>
    <p:sldId id="1593" r:id="rId17"/>
    <p:sldId id="262" r:id="rId18"/>
    <p:sldId id="263" r:id="rId19"/>
    <p:sldId id="2145705327" r:id="rId20"/>
    <p:sldId id="2145705328" r:id="rId21"/>
    <p:sldId id="2145705329" r:id="rId22"/>
    <p:sldId id="2145705330" r:id="rId23"/>
    <p:sldId id="2145705331" r:id="rId24"/>
    <p:sldId id="267" r:id="rId25"/>
    <p:sldId id="2145705332" r:id="rId26"/>
    <p:sldId id="266" r:id="rId27"/>
    <p:sldId id="264" r:id="rId28"/>
    <p:sldId id="265" r:id="rId29"/>
    <p:sldId id="268" r:id="rId30"/>
    <p:sldId id="2145705333" r:id="rId31"/>
    <p:sldId id="725" r:id="rId32"/>
    <p:sldId id="732" r:id="rId33"/>
    <p:sldId id="719" r:id="rId34"/>
    <p:sldId id="734" r:id="rId35"/>
    <p:sldId id="735" r:id="rId36"/>
    <p:sldId id="713" r:id="rId37"/>
    <p:sldId id="736" r:id="rId38"/>
    <p:sldId id="730" r:id="rId39"/>
    <p:sldId id="731" r:id="rId40"/>
    <p:sldId id="283" r:id="rId41"/>
    <p:sldId id="284" r:id="rId42"/>
    <p:sldId id="285" r:id="rId43"/>
    <p:sldId id="278" r:id="rId44"/>
    <p:sldId id="711" r:id="rId45"/>
    <p:sldId id="269" r:id="rId46"/>
    <p:sldId id="2145705335" r:id="rId47"/>
    <p:sldId id="299" r:id="rId48"/>
    <p:sldId id="300" r:id="rId49"/>
  </p:sldIdLst>
  <p:sldSz cx="12192000" cy="6858000"/>
  <p:notesSz cx="12192000" cy="6858000"/>
  <p:defaultTextStyle>
    <a:defPPr>
      <a:defRPr kern="0"/>
    </a:defPPr>
  </p:defaultTextStyle>
  <p:extLst>
    <p:ext uri="{521415D9-36F7-43E2-AB2F-B90AF26B5E84}">
      <p14:sectionLst xmlns:p14="http://schemas.microsoft.com/office/powerpoint/2010/main">
        <p14:section name="Default Section" id="{87AEBC89-C291-483F-A325-0CB5C7EE27AB}">
          <p14:sldIdLst>
            <p14:sldId id="256"/>
            <p14:sldId id="257"/>
            <p14:sldId id="2145705326"/>
            <p14:sldId id="258"/>
            <p14:sldId id="259"/>
            <p14:sldId id="260"/>
            <p14:sldId id="261"/>
            <p14:sldId id="1593"/>
            <p14:sldId id="262"/>
            <p14:sldId id="263"/>
          </p14:sldIdLst>
        </p14:section>
        <p14:section name="EASTMAN" id="{135049CF-7472-41A5-A549-6A7ABBED769A}">
          <p14:sldIdLst>
            <p14:sldId id="2145705327"/>
            <p14:sldId id="2145705328"/>
            <p14:sldId id="2145705329"/>
            <p14:sldId id="2145705330"/>
            <p14:sldId id="2145705331"/>
            <p14:sldId id="267"/>
            <p14:sldId id="2145705332"/>
            <p14:sldId id="266"/>
            <p14:sldId id="264"/>
            <p14:sldId id="265"/>
            <p14:sldId id="268"/>
          </p14:sldIdLst>
        </p14:section>
        <p14:section name="BWC SLIDES" id="{4C2FE9EA-C3DB-4E15-95D5-8CF193112191}">
          <p14:sldIdLst>
            <p14:sldId id="2145705333"/>
            <p14:sldId id="725"/>
            <p14:sldId id="732"/>
            <p14:sldId id="719"/>
            <p14:sldId id="734"/>
            <p14:sldId id="735"/>
            <p14:sldId id="713"/>
            <p14:sldId id="736"/>
            <p14:sldId id="730"/>
            <p14:sldId id="731"/>
            <p14:sldId id="283"/>
            <p14:sldId id="284"/>
            <p14:sldId id="285"/>
            <p14:sldId id="278"/>
            <p14:sldId id="711"/>
            <p14:sldId id="269"/>
          </p14:sldIdLst>
        </p14:section>
        <p14:section name="PRESENTER SLIDES" id="{FAC86A6B-A82E-451F-A3F9-86CAEE2548D1}">
          <p14:sldIdLst>
            <p14:sldId id="2145705335"/>
          </p14:sldIdLst>
        </p14:section>
        <p14:section name="Wrap up slides" id="{4AE68046-CCD7-4A79-9EA0-C69F34335DF6}">
          <p14:sldIdLst>
            <p14:sldId id="299"/>
            <p14:sldId id="30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3" autoAdjust="0"/>
    <p:restoredTop sz="94660"/>
  </p:normalViewPr>
  <p:slideViewPr>
    <p:cSldViewPr>
      <p:cViewPr varScale="1">
        <p:scale>
          <a:sx n="78" d="100"/>
          <a:sy n="78" d="100"/>
        </p:scale>
        <p:origin x="331"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Katzenmeyer" userId="770ac908-1d4f-42e4-b6fe-50250b20953e" providerId="ADAL" clId="{E921B8AB-800C-4D78-98A9-A8B2C7F14165}"/>
    <pc:docChg chg="custSel modSld">
      <pc:chgData name="Deb Katzenmeyer" userId="770ac908-1d4f-42e4-b6fe-50250b20953e" providerId="ADAL" clId="{E921B8AB-800C-4D78-98A9-A8B2C7F14165}" dt="2026-05-12T14:27:46.547" v="175" actId="20577"/>
      <pc:docMkLst>
        <pc:docMk/>
      </pc:docMkLst>
      <pc:sldChg chg="modSp mod">
        <pc:chgData name="Deb Katzenmeyer" userId="770ac908-1d4f-42e4-b6fe-50250b20953e" providerId="ADAL" clId="{E921B8AB-800C-4D78-98A9-A8B2C7F14165}" dt="2026-05-12T14:27:46.547" v="175" actId="20577"/>
        <pc:sldMkLst>
          <pc:docMk/>
          <pc:sldMk cId="0" sldId="257"/>
        </pc:sldMkLst>
        <pc:spChg chg="mod">
          <ac:chgData name="Deb Katzenmeyer" userId="770ac908-1d4f-42e4-b6fe-50250b20953e" providerId="ADAL" clId="{E921B8AB-800C-4D78-98A9-A8B2C7F14165}" dt="2026-05-12T14:27:46.547" v="175" actId="20577"/>
          <ac:spMkLst>
            <pc:docMk/>
            <pc:sldMk cId="0" sldId="257"/>
            <ac:spMk id="5" creationId="{00000000-0000-0000-0000-000000000000}"/>
          </ac:spMkLst>
        </pc:spChg>
      </pc:sldChg>
    </pc:docChg>
  </pc:docChgLst>
  <pc:docChgLst>
    <pc:chgData name="Deb Katzenmeyer" userId="770ac908-1d4f-42e4-b6fe-50250b20953e" providerId="ADAL" clId="{48676FD1-D87E-430A-B0BD-A8D21191C75D}"/>
    <pc:docChg chg="undo custSel addSld delSld modSld sldOrd delMainMaster addSection delSection modSection">
      <pc:chgData name="Deb Katzenmeyer" userId="770ac908-1d4f-42e4-b6fe-50250b20953e" providerId="ADAL" clId="{48676FD1-D87E-430A-B0BD-A8D21191C75D}" dt="2026-04-15T19:36:23.223" v="798" actId="207"/>
      <pc:docMkLst>
        <pc:docMk/>
      </pc:docMkLst>
      <pc:sldChg chg="modSp mod modTransition">
        <pc:chgData name="Deb Katzenmeyer" userId="770ac908-1d4f-42e4-b6fe-50250b20953e" providerId="ADAL" clId="{48676FD1-D87E-430A-B0BD-A8D21191C75D}" dt="2026-04-14T10:06:46.360" v="456"/>
        <pc:sldMkLst>
          <pc:docMk/>
          <pc:sldMk cId="0" sldId="256"/>
        </pc:sldMkLst>
        <pc:spChg chg="mod">
          <ac:chgData name="Deb Katzenmeyer" userId="770ac908-1d4f-42e4-b6fe-50250b20953e" providerId="ADAL" clId="{48676FD1-D87E-430A-B0BD-A8D21191C75D}" dt="2026-03-30T19:57:11.642" v="24" actId="14100"/>
          <ac:spMkLst>
            <pc:docMk/>
            <pc:sldMk cId="0" sldId="256"/>
            <ac:spMk id="9" creationId="{00000000-0000-0000-0000-000000000000}"/>
          </ac:spMkLst>
        </pc:spChg>
        <pc:spChg chg="mod">
          <ac:chgData name="Deb Katzenmeyer" userId="770ac908-1d4f-42e4-b6fe-50250b20953e" providerId="ADAL" clId="{48676FD1-D87E-430A-B0BD-A8D21191C75D}" dt="2026-04-13T23:02:46.202" v="142" actId="122"/>
          <ac:spMkLst>
            <pc:docMk/>
            <pc:sldMk cId="0" sldId="256"/>
            <ac:spMk id="13" creationId="{00000000-0000-0000-0000-000000000000}"/>
          </ac:spMkLst>
        </pc:spChg>
        <pc:grpChg chg="mod">
          <ac:chgData name="Deb Katzenmeyer" userId="770ac908-1d4f-42e4-b6fe-50250b20953e" providerId="ADAL" clId="{48676FD1-D87E-430A-B0BD-A8D21191C75D}" dt="2026-03-30T19:57:09.416" v="21" actId="1076"/>
          <ac:grpSpMkLst>
            <pc:docMk/>
            <pc:sldMk cId="0" sldId="256"/>
            <ac:grpSpMk id="2" creationId="{00000000-0000-0000-0000-000000000000}"/>
          </ac:grpSpMkLst>
        </pc:grpChg>
        <pc:picChg chg="mod">
          <ac:chgData name="Deb Katzenmeyer" userId="770ac908-1d4f-42e4-b6fe-50250b20953e" providerId="ADAL" clId="{48676FD1-D87E-430A-B0BD-A8D21191C75D}" dt="2026-03-30T19:57:10.392" v="22" actId="14100"/>
          <ac:picMkLst>
            <pc:docMk/>
            <pc:sldMk cId="0" sldId="256"/>
            <ac:picMk id="7" creationId="{00000000-0000-0000-0000-000000000000}"/>
          </ac:picMkLst>
        </pc:picChg>
        <pc:picChg chg="mod">
          <ac:chgData name="Deb Katzenmeyer" userId="770ac908-1d4f-42e4-b6fe-50250b20953e" providerId="ADAL" clId="{48676FD1-D87E-430A-B0BD-A8D21191C75D}" dt="2026-03-30T19:57:11.224" v="23" actId="14100"/>
          <ac:picMkLst>
            <pc:docMk/>
            <pc:sldMk cId="0" sldId="256"/>
            <ac:picMk id="8" creationId="{00000000-0000-0000-0000-000000000000}"/>
          </ac:picMkLst>
        </pc:picChg>
      </pc:sldChg>
      <pc:sldChg chg="modSp mod modTransition">
        <pc:chgData name="Deb Katzenmeyer" userId="770ac908-1d4f-42e4-b6fe-50250b20953e" providerId="ADAL" clId="{48676FD1-D87E-430A-B0BD-A8D21191C75D}" dt="2026-04-14T10:06:46.360" v="456"/>
        <pc:sldMkLst>
          <pc:docMk/>
          <pc:sldMk cId="0" sldId="257"/>
        </pc:sldMkLst>
        <pc:spChg chg="mod">
          <ac:chgData name="Deb Katzenmeyer" userId="770ac908-1d4f-42e4-b6fe-50250b20953e" providerId="ADAL" clId="{48676FD1-D87E-430A-B0BD-A8D21191C75D}" dt="2026-04-13T23:04:11.010" v="206" actId="403"/>
          <ac:spMkLst>
            <pc:docMk/>
            <pc:sldMk cId="0" sldId="257"/>
            <ac:spMk id="5" creationId="{00000000-0000-0000-0000-000000000000}"/>
          </ac:spMkLst>
        </pc:spChg>
      </pc:sldChg>
      <pc:sldChg chg="modTransition">
        <pc:chgData name="Deb Katzenmeyer" userId="770ac908-1d4f-42e4-b6fe-50250b20953e" providerId="ADAL" clId="{48676FD1-D87E-430A-B0BD-A8D21191C75D}" dt="2026-04-14T10:06:46.360" v="456"/>
        <pc:sldMkLst>
          <pc:docMk/>
          <pc:sldMk cId="0" sldId="258"/>
        </pc:sldMkLst>
      </pc:sldChg>
      <pc:sldChg chg="modTransition">
        <pc:chgData name="Deb Katzenmeyer" userId="770ac908-1d4f-42e4-b6fe-50250b20953e" providerId="ADAL" clId="{48676FD1-D87E-430A-B0BD-A8D21191C75D}" dt="2026-04-14T10:06:46.360" v="456"/>
        <pc:sldMkLst>
          <pc:docMk/>
          <pc:sldMk cId="0" sldId="259"/>
        </pc:sldMkLst>
      </pc:sldChg>
      <pc:sldChg chg="modTransition">
        <pc:chgData name="Deb Katzenmeyer" userId="770ac908-1d4f-42e4-b6fe-50250b20953e" providerId="ADAL" clId="{48676FD1-D87E-430A-B0BD-A8D21191C75D}" dt="2026-04-14T10:06:46.360" v="456"/>
        <pc:sldMkLst>
          <pc:docMk/>
          <pc:sldMk cId="0" sldId="260"/>
        </pc:sldMkLst>
      </pc:sldChg>
      <pc:sldChg chg="modSp mod modTransition">
        <pc:chgData name="Deb Katzenmeyer" userId="770ac908-1d4f-42e4-b6fe-50250b20953e" providerId="ADAL" clId="{48676FD1-D87E-430A-B0BD-A8D21191C75D}" dt="2026-04-14T10:06:46.360" v="456"/>
        <pc:sldMkLst>
          <pc:docMk/>
          <pc:sldMk cId="0" sldId="261"/>
        </pc:sldMkLst>
        <pc:spChg chg="mod">
          <ac:chgData name="Deb Katzenmeyer" userId="770ac908-1d4f-42e4-b6fe-50250b20953e" providerId="ADAL" clId="{48676FD1-D87E-430A-B0BD-A8D21191C75D}" dt="2026-04-13T23:09:00.764" v="436" actId="6549"/>
          <ac:spMkLst>
            <pc:docMk/>
            <pc:sldMk cId="0" sldId="261"/>
            <ac:spMk id="9" creationId="{00000000-0000-0000-0000-000000000000}"/>
          </ac:spMkLst>
        </pc:spChg>
      </pc:sldChg>
      <pc:sldChg chg="modSp mod modTransition">
        <pc:chgData name="Deb Katzenmeyer" userId="770ac908-1d4f-42e4-b6fe-50250b20953e" providerId="ADAL" clId="{48676FD1-D87E-430A-B0BD-A8D21191C75D}" dt="2026-04-14T10:06:46.360" v="456"/>
        <pc:sldMkLst>
          <pc:docMk/>
          <pc:sldMk cId="0" sldId="262"/>
        </pc:sldMkLst>
        <pc:picChg chg="mod modCrop">
          <ac:chgData name="Deb Katzenmeyer" userId="770ac908-1d4f-42e4-b6fe-50250b20953e" providerId="ADAL" clId="{48676FD1-D87E-430A-B0BD-A8D21191C75D}" dt="2026-04-13T23:09:29.305" v="439" actId="1076"/>
          <ac:picMkLst>
            <pc:docMk/>
            <pc:sldMk cId="0" sldId="262"/>
            <ac:picMk id="8" creationId="{00000000-0000-0000-0000-000000000000}"/>
          </ac:picMkLst>
        </pc:picChg>
      </pc:sldChg>
      <pc:sldChg chg="modSp mod modTransition">
        <pc:chgData name="Deb Katzenmeyer" userId="770ac908-1d4f-42e4-b6fe-50250b20953e" providerId="ADAL" clId="{48676FD1-D87E-430A-B0BD-A8D21191C75D}" dt="2026-04-14T10:07:30.838" v="458" actId="6549"/>
        <pc:sldMkLst>
          <pc:docMk/>
          <pc:sldMk cId="0" sldId="263"/>
        </pc:sldMkLst>
        <pc:spChg chg="mod">
          <ac:chgData name="Deb Katzenmeyer" userId="770ac908-1d4f-42e4-b6fe-50250b20953e" providerId="ADAL" clId="{48676FD1-D87E-430A-B0BD-A8D21191C75D}" dt="2026-04-14T10:07:30.838" v="458" actId="6549"/>
          <ac:spMkLst>
            <pc:docMk/>
            <pc:sldMk cId="0" sldId="263"/>
            <ac:spMk id="5" creationId="{00000000-0000-0000-0000-000000000000}"/>
          </ac:spMkLst>
        </pc:spChg>
      </pc:sldChg>
      <pc:sldChg chg="del modTransition">
        <pc:chgData name="Deb Katzenmeyer" userId="770ac908-1d4f-42e4-b6fe-50250b20953e" providerId="ADAL" clId="{48676FD1-D87E-430A-B0BD-A8D21191C75D}" dt="2026-04-14T10:06:46.360" v="456"/>
        <pc:sldMkLst>
          <pc:docMk/>
          <pc:sldMk cId="1474488599" sldId="264"/>
        </pc:sldMkLst>
      </pc:sldChg>
      <pc:sldChg chg="modTransition">
        <pc:chgData name="Deb Katzenmeyer" userId="770ac908-1d4f-42e4-b6fe-50250b20953e" providerId="ADAL" clId="{48676FD1-D87E-430A-B0BD-A8D21191C75D}" dt="2026-04-14T10:06:46.360" v="456"/>
        <pc:sldMkLst>
          <pc:docMk/>
          <pc:sldMk cId="3007423525" sldId="265"/>
        </pc:sldMkLst>
      </pc:sldChg>
      <pc:sldChg chg="modTransition">
        <pc:chgData name="Deb Katzenmeyer" userId="770ac908-1d4f-42e4-b6fe-50250b20953e" providerId="ADAL" clId="{48676FD1-D87E-430A-B0BD-A8D21191C75D}" dt="2026-04-14T10:06:46.360" v="456"/>
        <pc:sldMkLst>
          <pc:docMk/>
          <pc:sldMk cId="1162300683" sldId="266"/>
        </pc:sldMkLst>
      </pc:sldChg>
      <pc:sldChg chg="modTransition">
        <pc:chgData name="Deb Katzenmeyer" userId="770ac908-1d4f-42e4-b6fe-50250b20953e" providerId="ADAL" clId="{48676FD1-D87E-430A-B0BD-A8D21191C75D}" dt="2026-04-14T10:06:46.360" v="456"/>
        <pc:sldMkLst>
          <pc:docMk/>
          <pc:sldMk cId="741473453" sldId="267"/>
        </pc:sldMkLst>
      </pc:sldChg>
      <pc:sldChg chg="modTransition">
        <pc:chgData name="Deb Katzenmeyer" userId="770ac908-1d4f-42e4-b6fe-50250b20953e" providerId="ADAL" clId="{48676FD1-D87E-430A-B0BD-A8D21191C75D}" dt="2026-04-14T10:06:46.360" v="456"/>
        <pc:sldMkLst>
          <pc:docMk/>
          <pc:sldMk cId="3223397842" sldId="268"/>
        </pc:sldMkLst>
      </pc:sldChg>
      <pc:sldChg chg="modTransition">
        <pc:chgData name="Deb Katzenmeyer" userId="770ac908-1d4f-42e4-b6fe-50250b20953e" providerId="ADAL" clId="{48676FD1-D87E-430A-B0BD-A8D21191C75D}" dt="2026-04-14T10:06:46.360" v="456"/>
        <pc:sldMkLst>
          <pc:docMk/>
          <pc:sldMk cId="1789047966" sldId="269"/>
        </pc:sldMkLst>
      </pc:sldChg>
      <pc:sldChg chg="del">
        <pc:chgData name="Deb Katzenmeyer" userId="770ac908-1d4f-42e4-b6fe-50250b20953e" providerId="ADAL" clId="{48676FD1-D87E-430A-B0BD-A8D21191C75D}" dt="2026-04-06T19:19:45.520" v="42" actId="47"/>
        <pc:sldMkLst>
          <pc:docMk/>
          <pc:sldMk cId="511738530" sldId="271"/>
        </pc:sldMkLst>
      </pc:sldChg>
      <pc:sldChg chg="del">
        <pc:chgData name="Deb Katzenmeyer" userId="770ac908-1d4f-42e4-b6fe-50250b20953e" providerId="ADAL" clId="{48676FD1-D87E-430A-B0BD-A8D21191C75D}" dt="2026-04-06T19:27:48.411" v="85" actId="47"/>
        <pc:sldMkLst>
          <pc:docMk/>
          <pc:sldMk cId="820320570" sldId="277"/>
        </pc:sldMkLst>
      </pc:sldChg>
      <pc:sldChg chg="modTransition">
        <pc:chgData name="Deb Katzenmeyer" userId="770ac908-1d4f-42e4-b6fe-50250b20953e" providerId="ADAL" clId="{48676FD1-D87E-430A-B0BD-A8D21191C75D}" dt="2026-04-14T10:06:46.360" v="456"/>
        <pc:sldMkLst>
          <pc:docMk/>
          <pc:sldMk cId="1623047577" sldId="278"/>
        </pc:sldMkLst>
      </pc:sldChg>
      <pc:sldChg chg="del">
        <pc:chgData name="Deb Katzenmeyer" userId="770ac908-1d4f-42e4-b6fe-50250b20953e" providerId="ADAL" clId="{48676FD1-D87E-430A-B0BD-A8D21191C75D}" dt="2026-04-06T19:19:45.520" v="42" actId="47"/>
        <pc:sldMkLst>
          <pc:docMk/>
          <pc:sldMk cId="2387393258" sldId="280"/>
        </pc:sldMkLst>
      </pc:sldChg>
      <pc:sldChg chg="del">
        <pc:chgData name="Deb Katzenmeyer" userId="770ac908-1d4f-42e4-b6fe-50250b20953e" providerId="ADAL" clId="{48676FD1-D87E-430A-B0BD-A8D21191C75D}" dt="2026-04-06T19:19:45.520" v="42" actId="47"/>
        <pc:sldMkLst>
          <pc:docMk/>
          <pc:sldMk cId="2720513913" sldId="281"/>
        </pc:sldMkLst>
      </pc:sldChg>
      <pc:sldChg chg="del">
        <pc:chgData name="Deb Katzenmeyer" userId="770ac908-1d4f-42e4-b6fe-50250b20953e" providerId="ADAL" clId="{48676FD1-D87E-430A-B0BD-A8D21191C75D}" dt="2026-04-06T19:19:45.520" v="42" actId="47"/>
        <pc:sldMkLst>
          <pc:docMk/>
          <pc:sldMk cId="1686122998" sldId="282"/>
        </pc:sldMkLst>
      </pc:sldChg>
      <pc:sldChg chg="modTransition">
        <pc:chgData name="Deb Katzenmeyer" userId="770ac908-1d4f-42e4-b6fe-50250b20953e" providerId="ADAL" clId="{48676FD1-D87E-430A-B0BD-A8D21191C75D}" dt="2026-04-14T10:06:46.360" v="456"/>
        <pc:sldMkLst>
          <pc:docMk/>
          <pc:sldMk cId="2607013981" sldId="283"/>
        </pc:sldMkLst>
      </pc:sldChg>
      <pc:sldChg chg="modTransition">
        <pc:chgData name="Deb Katzenmeyer" userId="770ac908-1d4f-42e4-b6fe-50250b20953e" providerId="ADAL" clId="{48676FD1-D87E-430A-B0BD-A8D21191C75D}" dt="2026-04-14T10:06:46.360" v="456"/>
        <pc:sldMkLst>
          <pc:docMk/>
          <pc:sldMk cId="1646910109" sldId="284"/>
        </pc:sldMkLst>
      </pc:sldChg>
      <pc:sldChg chg="modTransition">
        <pc:chgData name="Deb Katzenmeyer" userId="770ac908-1d4f-42e4-b6fe-50250b20953e" providerId="ADAL" clId="{48676FD1-D87E-430A-B0BD-A8D21191C75D}" dt="2026-04-14T10:06:46.360" v="456"/>
        <pc:sldMkLst>
          <pc:docMk/>
          <pc:sldMk cId="722068056" sldId="285"/>
        </pc:sldMkLst>
      </pc:sldChg>
      <pc:sldChg chg="addSp modSp mod modTransition">
        <pc:chgData name="Deb Katzenmeyer" userId="770ac908-1d4f-42e4-b6fe-50250b20953e" providerId="ADAL" clId="{48676FD1-D87E-430A-B0BD-A8D21191C75D}" dt="2026-04-15T19:36:23.223" v="798" actId="207"/>
        <pc:sldMkLst>
          <pc:docMk/>
          <pc:sldMk cId="0" sldId="299"/>
        </pc:sldMkLst>
        <pc:spChg chg="mod">
          <ac:chgData name="Deb Katzenmeyer" userId="770ac908-1d4f-42e4-b6fe-50250b20953e" providerId="ADAL" clId="{48676FD1-D87E-430A-B0BD-A8D21191C75D}" dt="2026-04-15T19:35:44.689" v="748" actId="404"/>
          <ac:spMkLst>
            <pc:docMk/>
            <pc:sldMk cId="0" sldId="299"/>
            <ac:spMk id="4" creationId="{00000000-0000-0000-0000-000000000000}"/>
          </ac:spMkLst>
        </pc:spChg>
        <pc:spChg chg="add mod">
          <ac:chgData name="Deb Katzenmeyer" userId="770ac908-1d4f-42e4-b6fe-50250b20953e" providerId="ADAL" clId="{48676FD1-D87E-430A-B0BD-A8D21191C75D}" dt="2026-04-15T19:36:23.223" v="798" actId="207"/>
          <ac:spMkLst>
            <pc:docMk/>
            <pc:sldMk cId="0" sldId="299"/>
            <ac:spMk id="7" creationId="{442FD96B-6DCE-DF07-E3FF-4D5F9412DCF9}"/>
          </ac:spMkLst>
        </pc:spChg>
      </pc:sldChg>
      <pc:sldChg chg="modSp mod modTransition">
        <pc:chgData name="Deb Katzenmeyer" userId="770ac908-1d4f-42e4-b6fe-50250b20953e" providerId="ADAL" clId="{48676FD1-D87E-430A-B0BD-A8D21191C75D}" dt="2026-04-14T10:06:46.360" v="456"/>
        <pc:sldMkLst>
          <pc:docMk/>
          <pc:sldMk cId="0" sldId="300"/>
        </pc:sldMkLst>
        <pc:spChg chg="mod">
          <ac:chgData name="Deb Katzenmeyer" userId="770ac908-1d4f-42e4-b6fe-50250b20953e" providerId="ADAL" clId="{48676FD1-D87E-430A-B0BD-A8D21191C75D}" dt="2026-04-06T19:29:38.089" v="137" actId="113"/>
          <ac:spMkLst>
            <pc:docMk/>
            <pc:sldMk cId="0" sldId="300"/>
            <ac:spMk id="5" creationId="{00000000-0000-0000-0000-000000000000}"/>
          </ac:spMkLst>
        </pc:spChg>
      </pc:sldChg>
      <pc:sldChg chg="del">
        <pc:chgData name="Deb Katzenmeyer" userId="770ac908-1d4f-42e4-b6fe-50250b20953e" providerId="ADAL" clId="{48676FD1-D87E-430A-B0BD-A8D21191C75D}" dt="2026-04-06T19:24:50.310" v="80" actId="47"/>
        <pc:sldMkLst>
          <pc:docMk/>
          <pc:sldMk cId="352481560" sldId="301"/>
        </pc:sldMkLst>
      </pc:sldChg>
      <pc:sldChg chg="del">
        <pc:chgData name="Deb Katzenmeyer" userId="770ac908-1d4f-42e4-b6fe-50250b20953e" providerId="ADAL" clId="{48676FD1-D87E-430A-B0BD-A8D21191C75D}" dt="2026-04-06T19:27:48.411" v="85" actId="47"/>
        <pc:sldMkLst>
          <pc:docMk/>
          <pc:sldMk cId="2977360474" sldId="325"/>
        </pc:sldMkLst>
      </pc:sldChg>
      <pc:sldChg chg="del">
        <pc:chgData name="Deb Katzenmeyer" userId="770ac908-1d4f-42e4-b6fe-50250b20953e" providerId="ADAL" clId="{48676FD1-D87E-430A-B0BD-A8D21191C75D}" dt="2026-04-06T19:27:48.411" v="85" actId="47"/>
        <pc:sldMkLst>
          <pc:docMk/>
          <pc:sldMk cId="0" sldId="339"/>
        </pc:sldMkLst>
      </pc:sldChg>
      <pc:sldChg chg="del">
        <pc:chgData name="Deb Katzenmeyer" userId="770ac908-1d4f-42e4-b6fe-50250b20953e" providerId="ADAL" clId="{48676FD1-D87E-430A-B0BD-A8D21191C75D}" dt="2026-04-06T19:27:48.411" v="85" actId="47"/>
        <pc:sldMkLst>
          <pc:docMk/>
          <pc:sldMk cId="0" sldId="348"/>
        </pc:sldMkLst>
      </pc:sldChg>
      <pc:sldChg chg="del">
        <pc:chgData name="Deb Katzenmeyer" userId="770ac908-1d4f-42e4-b6fe-50250b20953e" providerId="ADAL" clId="{48676FD1-D87E-430A-B0BD-A8D21191C75D}" dt="2026-04-06T19:27:48.411" v="85" actId="47"/>
        <pc:sldMkLst>
          <pc:docMk/>
          <pc:sldMk cId="1170446221" sldId="355"/>
        </pc:sldMkLst>
      </pc:sldChg>
      <pc:sldChg chg="modSp del mod">
        <pc:chgData name="Deb Katzenmeyer" userId="770ac908-1d4f-42e4-b6fe-50250b20953e" providerId="ADAL" clId="{48676FD1-D87E-430A-B0BD-A8D21191C75D}" dt="2026-04-06T19:27:48.411" v="85" actId="47"/>
        <pc:sldMkLst>
          <pc:docMk/>
          <pc:sldMk cId="2972544125" sldId="358"/>
        </pc:sldMkLst>
        <pc:spChg chg="mod">
          <ac:chgData name="Deb Katzenmeyer" userId="770ac908-1d4f-42e4-b6fe-50250b20953e" providerId="ADAL" clId="{48676FD1-D87E-430A-B0BD-A8D21191C75D}" dt="2026-04-06T19:21:22.881" v="61" actId="27636"/>
          <ac:spMkLst>
            <pc:docMk/>
            <pc:sldMk cId="2972544125" sldId="358"/>
            <ac:spMk id="105475" creationId="{00000000-0000-0000-0000-000000000000}"/>
          </ac:spMkLst>
        </pc:spChg>
      </pc:sldChg>
      <pc:sldChg chg="del">
        <pc:chgData name="Deb Katzenmeyer" userId="770ac908-1d4f-42e4-b6fe-50250b20953e" providerId="ADAL" clId="{48676FD1-D87E-430A-B0BD-A8D21191C75D}" dt="2026-04-06T19:27:48.411" v="85" actId="47"/>
        <pc:sldMkLst>
          <pc:docMk/>
          <pc:sldMk cId="4045513293" sldId="359"/>
        </pc:sldMkLst>
      </pc:sldChg>
      <pc:sldChg chg="del">
        <pc:chgData name="Deb Katzenmeyer" userId="770ac908-1d4f-42e4-b6fe-50250b20953e" providerId="ADAL" clId="{48676FD1-D87E-430A-B0BD-A8D21191C75D}" dt="2026-04-06T19:23:39.656" v="66" actId="47"/>
        <pc:sldMkLst>
          <pc:docMk/>
          <pc:sldMk cId="4011328551" sldId="367"/>
        </pc:sldMkLst>
      </pc:sldChg>
      <pc:sldChg chg="del">
        <pc:chgData name="Deb Katzenmeyer" userId="770ac908-1d4f-42e4-b6fe-50250b20953e" providerId="ADAL" clId="{48676FD1-D87E-430A-B0BD-A8D21191C75D}" dt="2026-04-06T19:27:48.411" v="85" actId="47"/>
        <pc:sldMkLst>
          <pc:docMk/>
          <pc:sldMk cId="2153995167" sldId="373"/>
        </pc:sldMkLst>
      </pc:sldChg>
      <pc:sldChg chg="del">
        <pc:chgData name="Deb Katzenmeyer" userId="770ac908-1d4f-42e4-b6fe-50250b20953e" providerId="ADAL" clId="{48676FD1-D87E-430A-B0BD-A8D21191C75D}" dt="2026-04-06T19:27:48.411" v="85" actId="47"/>
        <pc:sldMkLst>
          <pc:docMk/>
          <pc:sldMk cId="47448369" sldId="378"/>
        </pc:sldMkLst>
      </pc:sldChg>
      <pc:sldChg chg="modSp del mod">
        <pc:chgData name="Deb Katzenmeyer" userId="770ac908-1d4f-42e4-b6fe-50250b20953e" providerId="ADAL" clId="{48676FD1-D87E-430A-B0BD-A8D21191C75D}" dt="2026-04-06T19:27:48.411" v="85" actId="47"/>
        <pc:sldMkLst>
          <pc:docMk/>
          <pc:sldMk cId="1537253921" sldId="381"/>
        </pc:sldMkLst>
        <pc:spChg chg="mod">
          <ac:chgData name="Deb Katzenmeyer" userId="770ac908-1d4f-42e4-b6fe-50250b20953e" providerId="ADAL" clId="{48676FD1-D87E-430A-B0BD-A8D21191C75D}" dt="2026-04-06T19:21:22.791" v="55" actId="27636"/>
          <ac:spMkLst>
            <pc:docMk/>
            <pc:sldMk cId="1537253921" sldId="381"/>
            <ac:spMk id="2" creationId="{00000000-0000-0000-0000-000000000000}"/>
          </ac:spMkLst>
        </pc:spChg>
        <pc:spChg chg="mod">
          <ac:chgData name="Deb Katzenmeyer" userId="770ac908-1d4f-42e4-b6fe-50250b20953e" providerId="ADAL" clId="{48676FD1-D87E-430A-B0BD-A8D21191C75D}" dt="2026-04-06T19:21:22.801" v="56" actId="27636"/>
          <ac:spMkLst>
            <pc:docMk/>
            <pc:sldMk cId="1537253921" sldId="381"/>
            <ac:spMk id="3" creationId="{00000000-0000-0000-0000-000000000000}"/>
          </ac:spMkLst>
        </pc:spChg>
      </pc:sldChg>
      <pc:sldChg chg="modSp del mod">
        <pc:chgData name="Deb Katzenmeyer" userId="770ac908-1d4f-42e4-b6fe-50250b20953e" providerId="ADAL" clId="{48676FD1-D87E-430A-B0BD-A8D21191C75D}" dt="2026-04-06T19:27:48.411" v="85" actId="47"/>
        <pc:sldMkLst>
          <pc:docMk/>
          <pc:sldMk cId="1253526111" sldId="388"/>
        </pc:sldMkLst>
        <pc:spChg chg="mod">
          <ac:chgData name="Deb Katzenmeyer" userId="770ac908-1d4f-42e4-b6fe-50250b20953e" providerId="ADAL" clId="{48676FD1-D87E-430A-B0BD-A8D21191C75D}" dt="2026-04-06T19:21:22.817" v="57" actId="27636"/>
          <ac:spMkLst>
            <pc:docMk/>
            <pc:sldMk cId="1253526111" sldId="388"/>
            <ac:spMk id="24578" creationId="{00000000-0000-0000-0000-000000000000}"/>
          </ac:spMkLst>
        </pc:spChg>
      </pc:sldChg>
      <pc:sldChg chg="del">
        <pc:chgData name="Deb Katzenmeyer" userId="770ac908-1d4f-42e4-b6fe-50250b20953e" providerId="ADAL" clId="{48676FD1-D87E-430A-B0BD-A8D21191C75D}" dt="2026-04-06T19:27:48.411" v="85" actId="47"/>
        <pc:sldMkLst>
          <pc:docMk/>
          <pc:sldMk cId="344407245" sldId="396"/>
        </pc:sldMkLst>
      </pc:sldChg>
      <pc:sldChg chg="del">
        <pc:chgData name="Deb Katzenmeyer" userId="770ac908-1d4f-42e4-b6fe-50250b20953e" providerId="ADAL" clId="{48676FD1-D87E-430A-B0BD-A8D21191C75D}" dt="2026-04-06T19:27:48.411" v="85" actId="47"/>
        <pc:sldMkLst>
          <pc:docMk/>
          <pc:sldMk cId="1058066450" sldId="397"/>
        </pc:sldMkLst>
      </pc:sldChg>
      <pc:sldChg chg="del">
        <pc:chgData name="Deb Katzenmeyer" userId="770ac908-1d4f-42e4-b6fe-50250b20953e" providerId="ADAL" clId="{48676FD1-D87E-430A-B0BD-A8D21191C75D}" dt="2026-04-06T19:27:48.411" v="85" actId="47"/>
        <pc:sldMkLst>
          <pc:docMk/>
          <pc:sldMk cId="274393570" sldId="408"/>
        </pc:sldMkLst>
      </pc:sldChg>
      <pc:sldChg chg="del">
        <pc:chgData name="Deb Katzenmeyer" userId="770ac908-1d4f-42e4-b6fe-50250b20953e" providerId="ADAL" clId="{48676FD1-D87E-430A-B0BD-A8D21191C75D}" dt="2026-04-06T19:27:48.411" v="85" actId="47"/>
        <pc:sldMkLst>
          <pc:docMk/>
          <pc:sldMk cId="2486939400" sldId="413"/>
        </pc:sldMkLst>
      </pc:sldChg>
      <pc:sldChg chg="del">
        <pc:chgData name="Deb Katzenmeyer" userId="770ac908-1d4f-42e4-b6fe-50250b20953e" providerId="ADAL" clId="{48676FD1-D87E-430A-B0BD-A8D21191C75D}" dt="2026-04-06T19:27:48.411" v="85" actId="47"/>
        <pc:sldMkLst>
          <pc:docMk/>
          <pc:sldMk cId="0" sldId="439"/>
        </pc:sldMkLst>
      </pc:sldChg>
      <pc:sldChg chg="del">
        <pc:chgData name="Deb Katzenmeyer" userId="770ac908-1d4f-42e4-b6fe-50250b20953e" providerId="ADAL" clId="{48676FD1-D87E-430A-B0BD-A8D21191C75D}" dt="2026-04-06T19:27:48.411" v="85" actId="47"/>
        <pc:sldMkLst>
          <pc:docMk/>
          <pc:sldMk cId="0" sldId="445"/>
        </pc:sldMkLst>
      </pc:sldChg>
      <pc:sldChg chg="modSp del mod">
        <pc:chgData name="Deb Katzenmeyer" userId="770ac908-1d4f-42e4-b6fe-50250b20953e" providerId="ADAL" clId="{48676FD1-D87E-430A-B0BD-A8D21191C75D}" dt="2026-04-06T19:27:48.411" v="85" actId="47"/>
        <pc:sldMkLst>
          <pc:docMk/>
          <pc:sldMk cId="0" sldId="523"/>
        </pc:sldMkLst>
        <pc:spChg chg="mod">
          <ac:chgData name="Deb Katzenmeyer" userId="770ac908-1d4f-42e4-b6fe-50250b20953e" providerId="ADAL" clId="{48676FD1-D87E-430A-B0BD-A8D21191C75D}" dt="2026-04-06T19:21:22.849" v="59" actId="27636"/>
          <ac:spMkLst>
            <pc:docMk/>
            <pc:sldMk cId="0" sldId="523"/>
            <ac:spMk id="79875" creationId="{4DF05836-81E9-40B2-A765-4CA9AA67D259}"/>
          </ac:spMkLst>
        </pc:spChg>
      </pc:sldChg>
      <pc:sldChg chg="del">
        <pc:chgData name="Deb Katzenmeyer" userId="770ac908-1d4f-42e4-b6fe-50250b20953e" providerId="ADAL" clId="{48676FD1-D87E-430A-B0BD-A8D21191C75D}" dt="2026-04-06T19:27:48.411" v="85" actId="47"/>
        <pc:sldMkLst>
          <pc:docMk/>
          <pc:sldMk cId="4213960164" sldId="544"/>
        </pc:sldMkLst>
      </pc:sldChg>
      <pc:sldChg chg="del">
        <pc:chgData name="Deb Katzenmeyer" userId="770ac908-1d4f-42e4-b6fe-50250b20953e" providerId="ADAL" clId="{48676FD1-D87E-430A-B0BD-A8D21191C75D}" dt="2026-04-06T19:27:48.411" v="85" actId="47"/>
        <pc:sldMkLst>
          <pc:docMk/>
          <pc:sldMk cId="623267239" sldId="545"/>
        </pc:sldMkLst>
      </pc:sldChg>
      <pc:sldChg chg="del">
        <pc:chgData name="Deb Katzenmeyer" userId="770ac908-1d4f-42e4-b6fe-50250b20953e" providerId="ADAL" clId="{48676FD1-D87E-430A-B0BD-A8D21191C75D}" dt="2026-04-06T19:27:48.411" v="85" actId="47"/>
        <pc:sldMkLst>
          <pc:docMk/>
          <pc:sldMk cId="2117764494" sldId="547"/>
        </pc:sldMkLst>
      </pc:sldChg>
      <pc:sldChg chg="del">
        <pc:chgData name="Deb Katzenmeyer" userId="770ac908-1d4f-42e4-b6fe-50250b20953e" providerId="ADAL" clId="{48676FD1-D87E-430A-B0BD-A8D21191C75D}" dt="2026-04-06T19:27:48.411" v="85" actId="47"/>
        <pc:sldMkLst>
          <pc:docMk/>
          <pc:sldMk cId="2352850572" sldId="548"/>
        </pc:sldMkLst>
      </pc:sldChg>
      <pc:sldChg chg="modSp del mod">
        <pc:chgData name="Deb Katzenmeyer" userId="770ac908-1d4f-42e4-b6fe-50250b20953e" providerId="ADAL" clId="{48676FD1-D87E-430A-B0BD-A8D21191C75D}" dt="2026-04-06T19:27:48.411" v="85" actId="47"/>
        <pc:sldMkLst>
          <pc:docMk/>
          <pc:sldMk cId="3221303037" sldId="549"/>
        </pc:sldMkLst>
        <pc:spChg chg="mod">
          <ac:chgData name="Deb Katzenmeyer" userId="770ac908-1d4f-42e4-b6fe-50250b20953e" providerId="ADAL" clId="{48676FD1-D87E-430A-B0BD-A8D21191C75D}" dt="2026-04-06T19:21:22.833" v="58" actId="27636"/>
          <ac:spMkLst>
            <pc:docMk/>
            <pc:sldMk cId="3221303037" sldId="549"/>
            <ac:spMk id="3" creationId="{C6FCA3C6-AAC3-7BC7-7221-0D80A751F17E}"/>
          </ac:spMkLst>
        </pc:spChg>
      </pc:sldChg>
      <pc:sldChg chg="del">
        <pc:chgData name="Deb Katzenmeyer" userId="770ac908-1d4f-42e4-b6fe-50250b20953e" providerId="ADAL" clId="{48676FD1-D87E-430A-B0BD-A8D21191C75D}" dt="2026-04-06T19:27:48.411" v="85" actId="47"/>
        <pc:sldMkLst>
          <pc:docMk/>
          <pc:sldMk cId="3415840473" sldId="550"/>
        </pc:sldMkLst>
      </pc:sldChg>
      <pc:sldChg chg="del">
        <pc:chgData name="Deb Katzenmeyer" userId="770ac908-1d4f-42e4-b6fe-50250b20953e" providerId="ADAL" clId="{48676FD1-D87E-430A-B0BD-A8D21191C75D}" dt="2026-04-06T19:27:48.411" v="85" actId="47"/>
        <pc:sldMkLst>
          <pc:docMk/>
          <pc:sldMk cId="250064997" sldId="551"/>
        </pc:sldMkLst>
      </pc:sldChg>
      <pc:sldChg chg="modSp del mod">
        <pc:chgData name="Deb Katzenmeyer" userId="770ac908-1d4f-42e4-b6fe-50250b20953e" providerId="ADAL" clId="{48676FD1-D87E-430A-B0BD-A8D21191C75D}" dt="2026-04-06T19:27:48.411" v="85" actId="47"/>
        <pc:sldMkLst>
          <pc:docMk/>
          <pc:sldMk cId="2728806843" sldId="552"/>
        </pc:sldMkLst>
        <pc:spChg chg="mod">
          <ac:chgData name="Deb Katzenmeyer" userId="770ac908-1d4f-42e4-b6fe-50250b20953e" providerId="ADAL" clId="{48676FD1-D87E-430A-B0BD-A8D21191C75D}" dt="2026-04-06T19:21:22.857" v="60" actId="27636"/>
          <ac:spMkLst>
            <pc:docMk/>
            <pc:sldMk cId="2728806843" sldId="552"/>
            <ac:spMk id="79875" creationId="{C3FA3966-2F4D-E910-DE56-6406133BC494}"/>
          </ac:spMkLst>
        </pc:spChg>
      </pc:sldChg>
      <pc:sldChg chg="del">
        <pc:chgData name="Deb Katzenmeyer" userId="770ac908-1d4f-42e4-b6fe-50250b20953e" providerId="ADAL" clId="{48676FD1-D87E-430A-B0BD-A8D21191C75D}" dt="2026-04-06T19:27:48.411" v="85" actId="47"/>
        <pc:sldMkLst>
          <pc:docMk/>
          <pc:sldMk cId="818430266" sldId="553"/>
        </pc:sldMkLst>
      </pc:sldChg>
      <pc:sldChg chg="modSp del mod">
        <pc:chgData name="Deb Katzenmeyer" userId="770ac908-1d4f-42e4-b6fe-50250b20953e" providerId="ADAL" clId="{48676FD1-D87E-430A-B0BD-A8D21191C75D}" dt="2026-04-06T19:27:48.411" v="85" actId="47"/>
        <pc:sldMkLst>
          <pc:docMk/>
          <pc:sldMk cId="2060860581" sldId="554"/>
        </pc:sldMkLst>
        <pc:spChg chg="mod">
          <ac:chgData name="Deb Katzenmeyer" userId="770ac908-1d4f-42e4-b6fe-50250b20953e" providerId="ADAL" clId="{48676FD1-D87E-430A-B0BD-A8D21191C75D}" dt="2026-04-06T19:21:22.886" v="62" actId="27636"/>
          <ac:spMkLst>
            <pc:docMk/>
            <pc:sldMk cId="2060860581" sldId="554"/>
            <ac:spMk id="3" creationId="{F7EF923A-2CFF-A83D-6751-487AE905778A}"/>
          </ac:spMkLst>
        </pc:spChg>
      </pc:sldChg>
      <pc:sldChg chg="del modTransition">
        <pc:chgData name="Deb Katzenmeyer" userId="770ac908-1d4f-42e4-b6fe-50250b20953e" providerId="ADAL" clId="{48676FD1-D87E-430A-B0BD-A8D21191C75D}" dt="2026-04-14T10:06:46.360" v="456"/>
        <pc:sldMkLst>
          <pc:docMk/>
          <pc:sldMk cId="4155741447" sldId="711"/>
        </pc:sldMkLst>
      </pc:sldChg>
      <pc:sldChg chg="del modTransition">
        <pc:chgData name="Deb Katzenmeyer" userId="770ac908-1d4f-42e4-b6fe-50250b20953e" providerId="ADAL" clId="{48676FD1-D87E-430A-B0BD-A8D21191C75D}" dt="2026-04-14T10:06:46.360" v="456"/>
        <pc:sldMkLst>
          <pc:docMk/>
          <pc:sldMk cId="1015490677" sldId="713"/>
        </pc:sldMkLst>
      </pc:sldChg>
      <pc:sldChg chg="del">
        <pc:chgData name="Deb Katzenmeyer" userId="770ac908-1d4f-42e4-b6fe-50250b20953e" providerId="ADAL" clId="{48676FD1-D87E-430A-B0BD-A8D21191C75D}" dt="2026-04-06T19:23:42.797" v="70" actId="47"/>
        <pc:sldMkLst>
          <pc:docMk/>
          <pc:sldMk cId="3600490132" sldId="715"/>
        </pc:sldMkLst>
      </pc:sldChg>
      <pc:sldChg chg="modTransition">
        <pc:chgData name="Deb Katzenmeyer" userId="770ac908-1d4f-42e4-b6fe-50250b20953e" providerId="ADAL" clId="{48676FD1-D87E-430A-B0BD-A8D21191C75D}" dt="2026-04-14T10:06:46.360" v="456"/>
        <pc:sldMkLst>
          <pc:docMk/>
          <pc:sldMk cId="1918800293" sldId="719"/>
        </pc:sldMkLst>
      </pc:sldChg>
      <pc:sldChg chg="del">
        <pc:chgData name="Deb Katzenmeyer" userId="770ac908-1d4f-42e4-b6fe-50250b20953e" providerId="ADAL" clId="{48676FD1-D87E-430A-B0BD-A8D21191C75D}" dt="2026-04-06T19:23:58.179" v="79" actId="47"/>
        <pc:sldMkLst>
          <pc:docMk/>
          <pc:sldMk cId="2868353197" sldId="719"/>
        </pc:sldMkLst>
      </pc:sldChg>
      <pc:sldChg chg="del">
        <pc:chgData name="Deb Katzenmeyer" userId="770ac908-1d4f-42e4-b6fe-50250b20953e" providerId="ADAL" clId="{48676FD1-D87E-430A-B0BD-A8D21191C75D}" dt="2026-04-06T19:23:40.872" v="67" actId="47"/>
        <pc:sldMkLst>
          <pc:docMk/>
          <pc:sldMk cId="3643883433" sldId="720"/>
        </pc:sldMkLst>
      </pc:sldChg>
      <pc:sldChg chg="del">
        <pc:chgData name="Deb Katzenmeyer" userId="770ac908-1d4f-42e4-b6fe-50250b20953e" providerId="ADAL" clId="{48676FD1-D87E-430A-B0BD-A8D21191C75D}" dt="2026-04-06T19:23:41.532" v="68" actId="47"/>
        <pc:sldMkLst>
          <pc:docMk/>
          <pc:sldMk cId="43119731" sldId="722"/>
        </pc:sldMkLst>
      </pc:sldChg>
      <pc:sldChg chg="del modTransition">
        <pc:chgData name="Deb Katzenmeyer" userId="770ac908-1d4f-42e4-b6fe-50250b20953e" providerId="ADAL" clId="{48676FD1-D87E-430A-B0BD-A8D21191C75D}" dt="2026-04-14T10:06:46.360" v="456"/>
        <pc:sldMkLst>
          <pc:docMk/>
          <pc:sldMk cId="3398795849" sldId="725"/>
        </pc:sldMkLst>
      </pc:sldChg>
      <pc:sldChg chg="del">
        <pc:chgData name="Deb Katzenmeyer" userId="770ac908-1d4f-42e4-b6fe-50250b20953e" providerId="ADAL" clId="{48676FD1-D87E-430A-B0BD-A8D21191C75D}" dt="2026-04-06T19:23:42.204" v="69" actId="47"/>
        <pc:sldMkLst>
          <pc:docMk/>
          <pc:sldMk cId="2580492258" sldId="726"/>
        </pc:sldMkLst>
      </pc:sldChg>
      <pc:sldChg chg="del modTransition">
        <pc:chgData name="Deb Katzenmeyer" userId="770ac908-1d4f-42e4-b6fe-50250b20953e" providerId="ADAL" clId="{48676FD1-D87E-430A-B0BD-A8D21191C75D}" dt="2026-04-14T10:06:46.360" v="456"/>
        <pc:sldMkLst>
          <pc:docMk/>
          <pc:sldMk cId="3365999757" sldId="730"/>
        </pc:sldMkLst>
      </pc:sldChg>
      <pc:sldChg chg="del modTransition">
        <pc:chgData name="Deb Katzenmeyer" userId="770ac908-1d4f-42e4-b6fe-50250b20953e" providerId="ADAL" clId="{48676FD1-D87E-430A-B0BD-A8D21191C75D}" dt="2026-04-14T10:06:46.360" v="456"/>
        <pc:sldMkLst>
          <pc:docMk/>
          <pc:sldMk cId="1979351171" sldId="731"/>
        </pc:sldMkLst>
      </pc:sldChg>
      <pc:sldChg chg="del modTransition">
        <pc:chgData name="Deb Katzenmeyer" userId="770ac908-1d4f-42e4-b6fe-50250b20953e" providerId="ADAL" clId="{48676FD1-D87E-430A-B0BD-A8D21191C75D}" dt="2026-04-14T10:06:46.360" v="456"/>
        <pc:sldMkLst>
          <pc:docMk/>
          <pc:sldMk cId="321575922" sldId="732"/>
        </pc:sldMkLst>
      </pc:sldChg>
      <pc:sldChg chg="del">
        <pc:chgData name="Deb Katzenmeyer" userId="770ac908-1d4f-42e4-b6fe-50250b20953e" providerId="ADAL" clId="{48676FD1-D87E-430A-B0BD-A8D21191C75D}" dt="2026-04-06T19:23:43.908" v="72" actId="47"/>
        <pc:sldMkLst>
          <pc:docMk/>
          <pc:sldMk cId="70714948" sldId="733"/>
        </pc:sldMkLst>
      </pc:sldChg>
      <pc:sldChg chg="modTransition">
        <pc:chgData name="Deb Katzenmeyer" userId="770ac908-1d4f-42e4-b6fe-50250b20953e" providerId="ADAL" clId="{48676FD1-D87E-430A-B0BD-A8D21191C75D}" dt="2026-04-14T10:06:46.360" v="456"/>
        <pc:sldMkLst>
          <pc:docMk/>
          <pc:sldMk cId="3577713201" sldId="734"/>
        </pc:sldMkLst>
      </pc:sldChg>
      <pc:sldChg chg="del">
        <pc:chgData name="Deb Katzenmeyer" userId="770ac908-1d4f-42e4-b6fe-50250b20953e" providerId="ADAL" clId="{48676FD1-D87E-430A-B0BD-A8D21191C75D}" dt="2026-04-06T19:23:37.674" v="65" actId="47"/>
        <pc:sldMkLst>
          <pc:docMk/>
          <pc:sldMk cId="4193706465" sldId="734"/>
        </pc:sldMkLst>
      </pc:sldChg>
      <pc:sldChg chg="del">
        <pc:chgData name="Deb Katzenmeyer" userId="770ac908-1d4f-42e4-b6fe-50250b20953e" providerId="ADAL" clId="{48676FD1-D87E-430A-B0BD-A8D21191C75D}" dt="2026-04-06T19:23:48.383" v="76" actId="47"/>
        <pc:sldMkLst>
          <pc:docMk/>
          <pc:sldMk cId="404675685" sldId="735"/>
        </pc:sldMkLst>
      </pc:sldChg>
      <pc:sldChg chg="modTransition">
        <pc:chgData name="Deb Katzenmeyer" userId="770ac908-1d4f-42e4-b6fe-50250b20953e" providerId="ADAL" clId="{48676FD1-D87E-430A-B0BD-A8D21191C75D}" dt="2026-04-14T10:06:46.360" v="456"/>
        <pc:sldMkLst>
          <pc:docMk/>
          <pc:sldMk cId="3231723210" sldId="735"/>
        </pc:sldMkLst>
      </pc:sldChg>
      <pc:sldChg chg="del">
        <pc:chgData name="Deb Katzenmeyer" userId="770ac908-1d4f-42e4-b6fe-50250b20953e" providerId="ADAL" clId="{48676FD1-D87E-430A-B0BD-A8D21191C75D}" dt="2026-04-06T19:23:49.848" v="77" actId="47"/>
        <pc:sldMkLst>
          <pc:docMk/>
          <pc:sldMk cId="1976843388" sldId="736"/>
        </pc:sldMkLst>
      </pc:sldChg>
      <pc:sldChg chg="modTransition">
        <pc:chgData name="Deb Katzenmeyer" userId="770ac908-1d4f-42e4-b6fe-50250b20953e" providerId="ADAL" clId="{48676FD1-D87E-430A-B0BD-A8D21191C75D}" dt="2026-04-14T10:06:46.360" v="456"/>
        <pc:sldMkLst>
          <pc:docMk/>
          <pc:sldMk cId="2603378862" sldId="736"/>
        </pc:sldMkLst>
      </pc:sldChg>
      <pc:sldChg chg="del">
        <pc:chgData name="Deb Katzenmeyer" userId="770ac908-1d4f-42e4-b6fe-50250b20953e" providerId="ADAL" clId="{48676FD1-D87E-430A-B0BD-A8D21191C75D}" dt="2026-04-06T19:23:50.778" v="78" actId="47"/>
        <pc:sldMkLst>
          <pc:docMk/>
          <pc:sldMk cId="1759174757" sldId="737"/>
        </pc:sldMkLst>
      </pc:sldChg>
      <pc:sldChg chg="del">
        <pc:chgData name="Deb Katzenmeyer" userId="770ac908-1d4f-42e4-b6fe-50250b20953e" providerId="ADAL" clId="{48676FD1-D87E-430A-B0BD-A8D21191C75D}" dt="2026-04-06T19:26:05.831" v="82" actId="47"/>
        <pc:sldMkLst>
          <pc:docMk/>
          <pc:sldMk cId="3889892377" sldId="738"/>
        </pc:sldMkLst>
      </pc:sldChg>
      <pc:sldChg chg="del">
        <pc:chgData name="Deb Katzenmeyer" userId="770ac908-1d4f-42e4-b6fe-50250b20953e" providerId="ADAL" clId="{48676FD1-D87E-430A-B0BD-A8D21191C75D}" dt="2026-04-06T19:19:45.520" v="42" actId="47"/>
        <pc:sldMkLst>
          <pc:docMk/>
          <pc:sldMk cId="312925926" sldId="739"/>
        </pc:sldMkLst>
      </pc:sldChg>
      <pc:sldChg chg="del">
        <pc:chgData name="Deb Katzenmeyer" userId="770ac908-1d4f-42e4-b6fe-50250b20953e" providerId="ADAL" clId="{48676FD1-D87E-430A-B0BD-A8D21191C75D}" dt="2026-04-06T19:19:45.520" v="42" actId="47"/>
        <pc:sldMkLst>
          <pc:docMk/>
          <pc:sldMk cId="1132779168" sldId="740"/>
        </pc:sldMkLst>
      </pc:sldChg>
      <pc:sldChg chg="del">
        <pc:chgData name="Deb Katzenmeyer" userId="770ac908-1d4f-42e4-b6fe-50250b20953e" providerId="ADAL" clId="{48676FD1-D87E-430A-B0BD-A8D21191C75D}" dt="2026-04-06T19:27:48.411" v="85" actId="47"/>
        <pc:sldMkLst>
          <pc:docMk/>
          <pc:sldMk cId="635053161" sldId="741"/>
        </pc:sldMkLst>
      </pc:sldChg>
      <pc:sldChg chg="modSp add mod modTransition">
        <pc:chgData name="Deb Katzenmeyer" userId="770ac908-1d4f-42e4-b6fe-50250b20953e" providerId="ADAL" clId="{48676FD1-D87E-430A-B0BD-A8D21191C75D}" dt="2026-04-14T10:06:46.360" v="456"/>
        <pc:sldMkLst>
          <pc:docMk/>
          <pc:sldMk cId="979157453" sldId="1593"/>
        </pc:sldMkLst>
        <pc:spChg chg="mod">
          <ac:chgData name="Deb Katzenmeyer" userId="770ac908-1d4f-42e4-b6fe-50250b20953e" providerId="ADAL" clId="{48676FD1-D87E-430A-B0BD-A8D21191C75D}" dt="2026-04-14T10:06:23.390" v="453" actId="20577"/>
          <ac:spMkLst>
            <pc:docMk/>
            <pc:sldMk cId="979157453" sldId="1593"/>
            <ac:spMk id="3" creationId="{E0AFDA71-33DF-D636-413C-5F18D2A472AA}"/>
          </ac:spMkLst>
        </pc:spChg>
        <pc:picChg chg="mod">
          <ac:chgData name="Deb Katzenmeyer" userId="770ac908-1d4f-42e4-b6fe-50250b20953e" providerId="ADAL" clId="{48676FD1-D87E-430A-B0BD-A8D21191C75D}" dt="2026-04-14T10:06:27.389" v="454" actId="1076"/>
          <ac:picMkLst>
            <pc:docMk/>
            <pc:sldMk cId="979157453" sldId="1593"/>
            <ac:picMk id="8" creationId="{CE9D089F-A82D-BB48-C04B-7DB3024CD9BD}"/>
          </ac:picMkLst>
        </pc:picChg>
      </pc:sldChg>
      <pc:sldChg chg="del">
        <pc:chgData name="Deb Katzenmeyer" userId="770ac908-1d4f-42e4-b6fe-50250b20953e" providerId="ADAL" clId="{48676FD1-D87E-430A-B0BD-A8D21191C75D}" dt="2026-04-06T19:27:48.411" v="85" actId="47"/>
        <pc:sldMkLst>
          <pc:docMk/>
          <pc:sldMk cId="10233945" sldId="2961"/>
        </pc:sldMkLst>
      </pc:sldChg>
      <pc:sldChg chg="del">
        <pc:chgData name="Deb Katzenmeyer" userId="770ac908-1d4f-42e4-b6fe-50250b20953e" providerId="ADAL" clId="{48676FD1-D87E-430A-B0BD-A8D21191C75D}" dt="2026-04-06T19:27:48.411" v="85" actId="47"/>
        <pc:sldMkLst>
          <pc:docMk/>
          <pc:sldMk cId="2875751917" sldId="2963"/>
        </pc:sldMkLst>
      </pc:sldChg>
      <pc:sldChg chg="del">
        <pc:chgData name="Deb Katzenmeyer" userId="770ac908-1d4f-42e4-b6fe-50250b20953e" providerId="ADAL" clId="{48676FD1-D87E-430A-B0BD-A8D21191C75D}" dt="2026-04-06T19:27:48.411" v="85" actId="47"/>
        <pc:sldMkLst>
          <pc:docMk/>
          <pc:sldMk cId="319494314" sldId="2145705264"/>
        </pc:sldMkLst>
      </pc:sldChg>
      <pc:sldChg chg="del">
        <pc:chgData name="Deb Katzenmeyer" userId="770ac908-1d4f-42e4-b6fe-50250b20953e" providerId="ADAL" clId="{48676FD1-D87E-430A-B0BD-A8D21191C75D}" dt="2026-04-06T19:27:48.411" v="85" actId="47"/>
        <pc:sldMkLst>
          <pc:docMk/>
          <pc:sldMk cId="699772781" sldId="2145705269"/>
        </pc:sldMkLst>
      </pc:sldChg>
      <pc:sldChg chg="del">
        <pc:chgData name="Deb Katzenmeyer" userId="770ac908-1d4f-42e4-b6fe-50250b20953e" providerId="ADAL" clId="{48676FD1-D87E-430A-B0BD-A8D21191C75D}" dt="2026-04-06T19:27:48.411" v="85" actId="47"/>
        <pc:sldMkLst>
          <pc:docMk/>
          <pc:sldMk cId="3534141598" sldId="2145705271"/>
        </pc:sldMkLst>
      </pc:sldChg>
      <pc:sldChg chg="del">
        <pc:chgData name="Deb Katzenmeyer" userId="770ac908-1d4f-42e4-b6fe-50250b20953e" providerId="ADAL" clId="{48676FD1-D87E-430A-B0BD-A8D21191C75D}" dt="2026-04-06T19:27:48.411" v="85" actId="47"/>
        <pc:sldMkLst>
          <pc:docMk/>
          <pc:sldMk cId="3121089309" sldId="2145705274"/>
        </pc:sldMkLst>
      </pc:sldChg>
      <pc:sldChg chg="del">
        <pc:chgData name="Deb Katzenmeyer" userId="770ac908-1d4f-42e4-b6fe-50250b20953e" providerId="ADAL" clId="{48676FD1-D87E-430A-B0BD-A8D21191C75D}" dt="2026-04-06T19:27:48.411" v="85" actId="47"/>
        <pc:sldMkLst>
          <pc:docMk/>
          <pc:sldMk cId="3030841158" sldId="2145705283"/>
        </pc:sldMkLst>
      </pc:sldChg>
      <pc:sldChg chg="del">
        <pc:chgData name="Deb Katzenmeyer" userId="770ac908-1d4f-42e4-b6fe-50250b20953e" providerId="ADAL" clId="{48676FD1-D87E-430A-B0BD-A8D21191C75D}" dt="2026-04-06T19:27:48.411" v="85" actId="47"/>
        <pc:sldMkLst>
          <pc:docMk/>
          <pc:sldMk cId="1174020089" sldId="2145705284"/>
        </pc:sldMkLst>
      </pc:sldChg>
      <pc:sldChg chg="modSp del mod">
        <pc:chgData name="Deb Katzenmeyer" userId="770ac908-1d4f-42e4-b6fe-50250b20953e" providerId="ADAL" clId="{48676FD1-D87E-430A-B0BD-A8D21191C75D}" dt="2026-04-06T19:27:48.411" v="85" actId="47"/>
        <pc:sldMkLst>
          <pc:docMk/>
          <pc:sldMk cId="249940239" sldId="2145705285"/>
        </pc:sldMkLst>
        <pc:spChg chg="mod">
          <ac:chgData name="Deb Katzenmeyer" userId="770ac908-1d4f-42e4-b6fe-50250b20953e" providerId="ADAL" clId="{48676FD1-D87E-430A-B0BD-A8D21191C75D}" dt="2026-04-06T19:21:22.791" v="54" actId="27636"/>
          <ac:spMkLst>
            <pc:docMk/>
            <pc:sldMk cId="249940239" sldId="2145705285"/>
            <ac:spMk id="2" creationId="{73C25B74-3765-459E-D7A1-C63F99D6F016}"/>
          </ac:spMkLst>
        </pc:spChg>
      </pc:sldChg>
      <pc:sldChg chg="del">
        <pc:chgData name="Deb Katzenmeyer" userId="770ac908-1d4f-42e4-b6fe-50250b20953e" providerId="ADAL" clId="{48676FD1-D87E-430A-B0BD-A8D21191C75D}" dt="2026-04-06T19:27:48.411" v="85" actId="47"/>
        <pc:sldMkLst>
          <pc:docMk/>
          <pc:sldMk cId="381119113" sldId="2145705286"/>
        </pc:sldMkLst>
      </pc:sldChg>
      <pc:sldChg chg="del">
        <pc:chgData name="Deb Katzenmeyer" userId="770ac908-1d4f-42e4-b6fe-50250b20953e" providerId="ADAL" clId="{48676FD1-D87E-430A-B0BD-A8D21191C75D}" dt="2026-04-06T19:27:48.411" v="85" actId="47"/>
        <pc:sldMkLst>
          <pc:docMk/>
          <pc:sldMk cId="1867875335" sldId="2145705287"/>
        </pc:sldMkLst>
      </pc:sldChg>
      <pc:sldChg chg="del">
        <pc:chgData name="Deb Katzenmeyer" userId="770ac908-1d4f-42e4-b6fe-50250b20953e" providerId="ADAL" clId="{48676FD1-D87E-430A-B0BD-A8D21191C75D}" dt="2026-04-06T19:27:48.411" v="85" actId="47"/>
        <pc:sldMkLst>
          <pc:docMk/>
          <pc:sldMk cId="357458153" sldId="2145705288"/>
        </pc:sldMkLst>
      </pc:sldChg>
      <pc:sldChg chg="del">
        <pc:chgData name="Deb Katzenmeyer" userId="770ac908-1d4f-42e4-b6fe-50250b20953e" providerId="ADAL" clId="{48676FD1-D87E-430A-B0BD-A8D21191C75D}" dt="2026-04-06T19:27:48.411" v="85" actId="47"/>
        <pc:sldMkLst>
          <pc:docMk/>
          <pc:sldMk cId="2348651845" sldId="2145705289"/>
        </pc:sldMkLst>
      </pc:sldChg>
      <pc:sldChg chg="del">
        <pc:chgData name="Deb Katzenmeyer" userId="770ac908-1d4f-42e4-b6fe-50250b20953e" providerId="ADAL" clId="{48676FD1-D87E-430A-B0BD-A8D21191C75D}" dt="2026-04-06T19:27:48.411" v="85" actId="47"/>
        <pc:sldMkLst>
          <pc:docMk/>
          <pc:sldMk cId="1393333872" sldId="2145705290"/>
        </pc:sldMkLst>
      </pc:sldChg>
      <pc:sldChg chg="del">
        <pc:chgData name="Deb Katzenmeyer" userId="770ac908-1d4f-42e4-b6fe-50250b20953e" providerId="ADAL" clId="{48676FD1-D87E-430A-B0BD-A8D21191C75D}" dt="2026-04-06T19:27:48.411" v="85" actId="47"/>
        <pc:sldMkLst>
          <pc:docMk/>
          <pc:sldMk cId="3502555221" sldId="2145705291"/>
        </pc:sldMkLst>
      </pc:sldChg>
      <pc:sldChg chg="del">
        <pc:chgData name="Deb Katzenmeyer" userId="770ac908-1d4f-42e4-b6fe-50250b20953e" providerId="ADAL" clId="{48676FD1-D87E-430A-B0BD-A8D21191C75D}" dt="2026-04-06T19:27:48.411" v="85" actId="47"/>
        <pc:sldMkLst>
          <pc:docMk/>
          <pc:sldMk cId="2872939164" sldId="2145705296"/>
        </pc:sldMkLst>
      </pc:sldChg>
      <pc:sldChg chg="modSp del mod">
        <pc:chgData name="Deb Katzenmeyer" userId="770ac908-1d4f-42e4-b6fe-50250b20953e" providerId="ADAL" clId="{48676FD1-D87E-430A-B0BD-A8D21191C75D}" dt="2026-04-06T19:27:48.411" v="85" actId="47"/>
        <pc:sldMkLst>
          <pc:docMk/>
          <pc:sldMk cId="91704828" sldId="2145705297"/>
        </pc:sldMkLst>
        <pc:spChg chg="mod">
          <ac:chgData name="Deb Katzenmeyer" userId="770ac908-1d4f-42e4-b6fe-50250b20953e" providerId="ADAL" clId="{48676FD1-D87E-430A-B0BD-A8D21191C75D}" dt="2026-04-06T19:21:22.757" v="48" actId="27636"/>
          <ac:spMkLst>
            <pc:docMk/>
            <pc:sldMk cId="91704828" sldId="2145705297"/>
            <ac:spMk id="3" creationId="{F1BC718C-81ED-CD26-4DEF-97F8089BB65F}"/>
          </ac:spMkLst>
        </pc:spChg>
      </pc:sldChg>
      <pc:sldChg chg="del">
        <pc:chgData name="Deb Katzenmeyer" userId="770ac908-1d4f-42e4-b6fe-50250b20953e" providerId="ADAL" clId="{48676FD1-D87E-430A-B0BD-A8D21191C75D}" dt="2026-04-06T19:27:48.411" v="85" actId="47"/>
        <pc:sldMkLst>
          <pc:docMk/>
          <pc:sldMk cId="759996289" sldId="2145705298"/>
        </pc:sldMkLst>
      </pc:sldChg>
      <pc:sldChg chg="del">
        <pc:chgData name="Deb Katzenmeyer" userId="770ac908-1d4f-42e4-b6fe-50250b20953e" providerId="ADAL" clId="{48676FD1-D87E-430A-B0BD-A8D21191C75D}" dt="2026-04-06T19:27:48.411" v="85" actId="47"/>
        <pc:sldMkLst>
          <pc:docMk/>
          <pc:sldMk cId="1405888202" sldId="2145705299"/>
        </pc:sldMkLst>
      </pc:sldChg>
      <pc:sldChg chg="modSp del mod">
        <pc:chgData name="Deb Katzenmeyer" userId="770ac908-1d4f-42e4-b6fe-50250b20953e" providerId="ADAL" clId="{48676FD1-D87E-430A-B0BD-A8D21191C75D}" dt="2026-04-06T19:27:48.411" v="85" actId="47"/>
        <pc:sldMkLst>
          <pc:docMk/>
          <pc:sldMk cId="3091460935" sldId="2145705302"/>
        </pc:sldMkLst>
        <pc:spChg chg="mod">
          <ac:chgData name="Deb Katzenmeyer" userId="770ac908-1d4f-42e4-b6fe-50250b20953e" providerId="ADAL" clId="{48676FD1-D87E-430A-B0BD-A8D21191C75D}" dt="2026-04-06T19:21:22.774" v="50" actId="27636"/>
          <ac:spMkLst>
            <pc:docMk/>
            <pc:sldMk cId="3091460935" sldId="2145705302"/>
            <ac:spMk id="2" creationId="{FA92B087-37E0-619A-F0A2-F032FEB05C99}"/>
          </ac:spMkLst>
        </pc:spChg>
      </pc:sldChg>
      <pc:sldChg chg="modSp del mod">
        <pc:chgData name="Deb Katzenmeyer" userId="770ac908-1d4f-42e4-b6fe-50250b20953e" providerId="ADAL" clId="{48676FD1-D87E-430A-B0BD-A8D21191C75D}" dt="2026-04-06T19:27:48.411" v="85" actId="47"/>
        <pc:sldMkLst>
          <pc:docMk/>
          <pc:sldMk cId="1514256917" sldId="2145705303"/>
        </pc:sldMkLst>
        <pc:spChg chg="mod">
          <ac:chgData name="Deb Katzenmeyer" userId="770ac908-1d4f-42e4-b6fe-50250b20953e" providerId="ADAL" clId="{48676FD1-D87E-430A-B0BD-A8D21191C75D}" dt="2026-04-06T19:21:22.778" v="51" actId="27636"/>
          <ac:spMkLst>
            <pc:docMk/>
            <pc:sldMk cId="1514256917" sldId="2145705303"/>
            <ac:spMk id="2" creationId="{E09684D4-3185-BAD6-9E94-831AA84FE240}"/>
          </ac:spMkLst>
        </pc:spChg>
      </pc:sldChg>
      <pc:sldChg chg="modSp del mod">
        <pc:chgData name="Deb Katzenmeyer" userId="770ac908-1d4f-42e4-b6fe-50250b20953e" providerId="ADAL" clId="{48676FD1-D87E-430A-B0BD-A8D21191C75D}" dt="2026-04-06T19:27:48.411" v="85" actId="47"/>
        <pc:sldMkLst>
          <pc:docMk/>
          <pc:sldMk cId="1825808846" sldId="2145705304"/>
        </pc:sldMkLst>
        <pc:spChg chg="mod">
          <ac:chgData name="Deb Katzenmeyer" userId="770ac908-1d4f-42e4-b6fe-50250b20953e" providerId="ADAL" clId="{48676FD1-D87E-430A-B0BD-A8D21191C75D}" dt="2026-04-06T19:21:22.778" v="52" actId="27636"/>
          <ac:spMkLst>
            <pc:docMk/>
            <pc:sldMk cId="1825808846" sldId="2145705304"/>
            <ac:spMk id="2" creationId="{18F4B352-C856-D737-3E2A-AFEC5B5599F5}"/>
          </ac:spMkLst>
        </pc:spChg>
      </pc:sldChg>
      <pc:sldChg chg="modSp del mod">
        <pc:chgData name="Deb Katzenmeyer" userId="770ac908-1d4f-42e4-b6fe-50250b20953e" providerId="ADAL" clId="{48676FD1-D87E-430A-B0BD-A8D21191C75D}" dt="2026-04-06T19:27:48.411" v="85" actId="47"/>
        <pc:sldMkLst>
          <pc:docMk/>
          <pc:sldMk cId="363505507" sldId="2145705305"/>
        </pc:sldMkLst>
        <pc:spChg chg="mod">
          <ac:chgData name="Deb Katzenmeyer" userId="770ac908-1d4f-42e4-b6fe-50250b20953e" providerId="ADAL" clId="{48676FD1-D87E-430A-B0BD-A8D21191C75D}" dt="2026-04-06T19:21:22.778" v="53" actId="27636"/>
          <ac:spMkLst>
            <pc:docMk/>
            <pc:sldMk cId="363505507" sldId="2145705305"/>
            <ac:spMk id="2" creationId="{AD8C5A7B-3CFB-41FA-60CE-1641388A597A}"/>
          </ac:spMkLst>
        </pc:spChg>
      </pc:sldChg>
      <pc:sldChg chg="del">
        <pc:chgData name="Deb Katzenmeyer" userId="770ac908-1d4f-42e4-b6fe-50250b20953e" providerId="ADAL" clId="{48676FD1-D87E-430A-B0BD-A8D21191C75D}" dt="2026-04-06T19:27:48.411" v="85" actId="47"/>
        <pc:sldMkLst>
          <pc:docMk/>
          <pc:sldMk cId="703305798" sldId="2145705306"/>
        </pc:sldMkLst>
      </pc:sldChg>
      <pc:sldChg chg="del">
        <pc:chgData name="Deb Katzenmeyer" userId="770ac908-1d4f-42e4-b6fe-50250b20953e" providerId="ADAL" clId="{48676FD1-D87E-430A-B0BD-A8D21191C75D}" dt="2026-04-06T19:27:48.411" v="85" actId="47"/>
        <pc:sldMkLst>
          <pc:docMk/>
          <pc:sldMk cId="870715059" sldId="2145705307"/>
        </pc:sldMkLst>
      </pc:sldChg>
      <pc:sldChg chg="del">
        <pc:chgData name="Deb Katzenmeyer" userId="770ac908-1d4f-42e4-b6fe-50250b20953e" providerId="ADAL" clId="{48676FD1-D87E-430A-B0BD-A8D21191C75D}" dt="2026-04-06T19:27:48.411" v="85" actId="47"/>
        <pc:sldMkLst>
          <pc:docMk/>
          <pc:sldMk cId="2334183652" sldId="2145705308"/>
        </pc:sldMkLst>
      </pc:sldChg>
      <pc:sldChg chg="del">
        <pc:chgData name="Deb Katzenmeyer" userId="770ac908-1d4f-42e4-b6fe-50250b20953e" providerId="ADAL" clId="{48676FD1-D87E-430A-B0BD-A8D21191C75D}" dt="2026-04-06T19:27:48.411" v="85" actId="47"/>
        <pc:sldMkLst>
          <pc:docMk/>
          <pc:sldMk cId="1371238129" sldId="2145705309"/>
        </pc:sldMkLst>
      </pc:sldChg>
      <pc:sldChg chg="del">
        <pc:chgData name="Deb Katzenmeyer" userId="770ac908-1d4f-42e4-b6fe-50250b20953e" providerId="ADAL" clId="{48676FD1-D87E-430A-B0BD-A8D21191C75D}" dt="2026-04-06T19:27:48.411" v="85" actId="47"/>
        <pc:sldMkLst>
          <pc:docMk/>
          <pc:sldMk cId="345423318" sldId="2145705310"/>
        </pc:sldMkLst>
      </pc:sldChg>
      <pc:sldChg chg="del">
        <pc:chgData name="Deb Katzenmeyer" userId="770ac908-1d4f-42e4-b6fe-50250b20953e" providerId="ADAL" clId="{48676FD1-D87E-430A-B0BD-A8D21191C75D}" dt="2026-04-06T19:27:48.411" v="85" actId="47"/>
        <pc:sldMkLst>
          <pc:docMk/>
          <pc:sldMk cId="3891889879" sldId="2145705312"/>
        </pc:sldMkLst>
      </pc:sldChg>
      <pc:sldChg chg="del">
        <pc:chgData name="Deb Katzenmeyer" userId="770ac908-1d4f-42e4-b6fe-50250b20953e" providerId="ADAL" clId="{48676FD1-D87E-430A-B0BD-A8D21191C75D}" dt="2026-04-06T19:27:48.411" v="85" actId="47"/>
        <pc:sldMkLst>
          <pc:docMk/>
          <pc:sldMk cId="1938229930" sldId="2145705313"/>
        </pc:sldMkLst>
      </pc:sldChg>
      <pc:sldChg chg="del">
        <pc:chgData name="Deb Katzenmeyer" userId="770ac908-1d4f-42e4-b6fe-50250b20953e" providerId="ADAL" clId="{48676FD1-D87E-430A-B0BD-A8D21191C75D}" dt="2026-04-06T19:27:48.411" v="85" actId="47"/>
        <pc:sldMkLst>
          <pc:docMk/>
          <pc:sldMk cId="1882526897" sldId="2145705314"/>
        </pc:sldMkLst>
      </pc:sldChg>
      <pc:sldChg chg="del">
        <pc:chgData name="Deb Katzenmeyer" userId="770ac908-1d4f-42e4-b6fe-50250b20953e" providerId="ADAL" clId="{48676FD1-D87E-430A-B0BD-A8D21191C75D}" dt="2026-04-06T19:27:48.411" v="85" actId="47"/>
        <pc:sldMkLst>
          <pc:docMk/>
          <pc:sldMk cId="2170865355" sldId="2145705316"/>
        </pc:sldMkLst>
      </pc:sldChg>
      <pc:sldChg chg="del">
        <pc:chgData name="Deb Katzenmeyer" userId="770ac908-1d4f-42e4-b6fe-50250b20953e" providerId="ADAL" clId="{48676FD1-D87E-430A-B0BD-A8D21191C75D}" dt="2026-04-06T19:27:48.411" v="85" actId="47"/>
        <pc:sldMkLst>
          <pc:docMk/>
          <pc:sldMk cId="1364142720" sldId="2145705317"/>
        </pc:sldMkLst>
      </pc:sldChg>
      <pc:sldChg chg="del">
        <pc:chgData name="Deb Katzenmeyer" userId="770ac908-1d4f-42e4-b6fe-50250b20953e" providerId="ADAL" clId="{48676FD1-D87E-430A-B0BD-A8D21191C75D}" dt="2026-04-06T19:27:48.411" v="85" actId="47"/>
        <pc:sldMkLst>
          <pc:docMk/>
          <pc:sldMk cId="1633120314" sldId="2145705318"/>
        </pc:sldMkLst>
      </pc:sldChg>
      <pc:sldChg chg="del">
        <pc:chgData name="Deb Katzenmeyer" userId="770ac908-1d4f-42e4-b6fe-50250b20953e" providerId="ADAL" clId="{48676FD1-D87E-430A-B0BD-A8D21191C75D}" dt="2026-04-06T19:27:48.411" v="85" actId="47"/>
        <pc:sldMkLst>
          <pc:docMk/>
          <pc:sldMk cId="1440460888" sldId="2145705319"/>
        </pc:sldMkLst>
      </pc:sldChg>
      <pc:sldChg chg="del">
        <pc:chgData name="Deb Katzenmeyer" userId="770ac908-1d4f-42e4-b6fe-50250b20953e" providerId="ADAL" clId="{48676FD1-D87E-430A-B0BD-A8D21191C75D}" dt="2026-04-06T19:27:48.411" v="85" actId="47"/>
        <pc:sldMkLst>
          <pc:docMk/>
          <pc:sldMk cId="2869113031" sldId="2145705320"/>
        </pc:sldMkLst>
      </pc:sldChg>
      <pc:sldChg chg="modSp del mod">
        <pc:chgData name="Deb Katzenmeyer" userId="770ac908-1d4f-42e4-b6fe-50250b20953e" providerId="ADAL" clId="{48676FD1-D87E-430A-B0BD-A8D21191C75D}" dt="2026-04-06T19:27:48.411" v="85" actId="47"/>
        <pc:sldMkLst>
          <pc:docMk/>
          <pc:sldMk cId="3653249385" sldId="2145705321"/>
        </pc:sldMkLst>
        <pc:spChg chg="mod">
          <ac:chgData name="Deb Katzenmeyer" userId="770ac908-1d4f-42e4-b6fe-50250b20953e" providerId="ADAL" clId="{48676FD1-D87E-430A-B0BD-A8D21191C75D}" dt="2026-04-06T19:21:22.774" v="49" actId="27636"/>
          <ac:spMkLst>
            <pc:docMk/>
            <pc:sldMk cId="3653249385" sldId="2145705321"/>
            <ac:spMk id="2" creationId="{CA6BD8F7-8E80-9E11-75BF-C97F24242D67}"/>
          </ac:spMkLst>
        </pc:spChg>
      </pc:sldChg>
      <pc:sldChg chg="del">
        <pc:chgData name="Deb Katzenmeyer" userId="770ac908-1d4f-42e4-b6fe-50250b20953e" providerId="ADAL" clId="{48676FD1-D87E-430A-B0BD-A8D21191C75D}" dt="2026-04-06T19:27:48.411" v="85" actId="47"/>
        <pc:sldMkLst>
          <pc:docMk/>
          <pc:sldMk cId="3424665280" sldId="2145705322"/>
        </pc:sldMkLst>
      </pc:sldChg>
      <pc:sldChg chg="del">
        <pc:chgData name="Deb Katzenmeyer" userId="770ac908-1d4f-42e4-b6fe-50250b20953e" providerId="ADAL" clId="{48676FD1-D87E-430A-B0BD-A8D21191C75D}" dt="2026-04-06T19:27:48.411" v="85" actId="47"/>
        <pc:sldMkLst>
          <pc:docMk/>
          <pc:sldMk cId="3540186869" sldId="2145705323"/>
        </pc:sldMkLst>
      </pc:sldChg>
      <pc:sldChg chg="del">
        <pc:chgData name="Deb Katzenmeyer" userId="770ac908-1d4f-42e4-b6fe-50250b20953e" providerId="ADAL" clId="{48676FD1-D87E-430A-B0BD-A8D21191C75D}" dt="2026-04-06T19:27:48.411" v="85" actId="47"/>
        <pc:sldMkLst>
          <pc:docMk/>
          <pc:sldMk cId="4293720605" sldId="2145705324"/>
        </pc:sldMkLst>
      </pc:sldChg>
      <pc:sldChg chg="del">
        <pc:chgData name="Deb Katzenmeyer" userId="770ac908-1d4f-42e4-b6fe-50250b20953e" providerId="ADAL" clId="{48676FD1-D87E-430A-B0BD-A8D21191C75D}" dt="2026-04-06T19:27:48.411" v="85" actId="47"/>
        <pc:sldMkLst>
          <pc:docMk/>
          <pc:sldMk cId="3570635440" sldId="2145705325"/>
        </pc:sldMkLst>
      </pc:sldChg>
      <pc:sldChg chg="modSp mod ord modTransition">
        <pc:chgData name="Deb Katzenmeyer" userId="770ac908-1d4f-42e4-b6fe-50250b20953e" providerId="ADAL" clId="{48676FD1-D87E-430A-B0BD-A8D21191C75D}" dt="2026-04-14T10:06:58.578" v="457" actId="1076"/>
        <pc:sldMkLst>
          <pc:docMk/>
          <pc:sldMk cId="4212849694" sldId="2145705326"/>
        </pc:sldMkLst>
        <pc:spChg chg="mod">
          <ac:chgData name="Deb Katzenmeyer" userId="770ac908-1d4f-42e4-b6fe-50250b20953e" providerId="ADAL" clId="{48676FD1-D87E-430A-B0BD-A8D21191C75D}" dt="2026-04-13T23:06:52.655" v="435" actId="207"/>
          <ac:spMkLst>
            <pc:docMk/>
            <pc:sldMk cId="4212849694" sldId="2145705326"/>
            <ac:spMk id="3" creationId="{B57FA419-65AA-B68B-9D61-05FA86F6E818}"/>
          </ac:spMkLst>
        </pc:spChg>
        <pc:picChg chg="mod">
          <ac:chgData name="Deb Katzenmeyer" userId="770ac908-1d4f-42e4-b6fe-50250b20953e" providerId="ADAL" clId="{48676FD1-D87E-430A-B0BD-A8D21191C75D}" dt="2026-04-14T10:06:58.578" v="457" actId="1076"/>
          <ac:picMkLst>
            <pc:docMk/>
            <pc:sldMk cId="4212849694" sldId="2145705326"/>
            <ac:picMk id="9" creationId="{2A42C6EE-C73B-3BA6-474B-6A2373EF3051}"/>
          </ac:picMkLst>
        </pc:picChg>
      </pc:sldChg>
      <pc:sldChg chg="modTransition">
        <pc:chgData name="Deb Katzenmeyer" userId="770ac908-1d4f-42e4-b6fe-50250b20953e" providerId="ADAL" clId="{48676FD1-D87E-430A-B0BD-A8D21191C75D}" dt="2026-04-14T10:06:46.360" v="456"/>
        <pc:sldMkLst>
          <pc:docMk/>
          <pc:sldMk cId="1756357396" sldId="2145705327"/>
        </pc:sldMkLst>
      </pc:sldChg>
      <pc:sldChg chg="modTransition">
        <pc:chgData name="Deb Katzenmeyer" userId="770ac908-1d4f-42e4-b6fe-50250b20953e" providerId="ADAL" clId="{48676FD1-D87E-430A-B0BD-A8D21191C75D}" dt="2026-04-14T10:06:46.360" v="456"/>
        <pc:sldMkLst>
          <pc:docMk/>
          <pc:sldMk cId="4047213223" sldId="2145705328"/>
        </pc:sldMkLst>
      </pc:sldChg>
      <pc:sldChg chg="modTransition">
        <pc:chgData name="Deb Katzenmeyer" userId="770ac908-1d4f-42e4-b6fe-50250b20953e" providerId="ADAL" clId="{48676FD1-D87E-430A-B0BD-A8D21191C75D}" dt="2026-04-14T10:06:46.360" v="456"/>
        <pc:sldMkLst>
          <pc:docMk/>
          <pc:sldMk cId="2618206012" sldId="2145705329"/>
        </pc:sldMkLst>
      </pc:sldChg>
      <pc:sldChg chg="modTransition">
        <pc:chgData name="Deb Katzenmeyer" userId="770ac908-1d4f-42e4-b6fe-50250b20953e" providerId="ADAL" clId="{48676FD1-D87E-430A-B0BD-A8D21191C75D}" dt="2026-04-14T10:06:46.360" v="456"/>
        <pc:sldMkLst>
          <pc:docMk/>
          <pc:sldMk cId="2546507698" sldId="2145705330"/>
        </pc:sldMkLst>
      </pc:sldChg>
      <pc:sldChg chg="modTransition">
        <pc:chgData name="Deb Katzenmeyer" userId="770ac908-1d4f-42e4-b6fe-50250b20953e" providerId="ADAL" clId="{48676FD1-D87E-430A-B0BD-A8D21191C75D}" dt="2026-04-14T10:06:46.360" v="456"/>
        <pc:sldMkLst>
          <pc:docMk/>
          <pc:sldMk cId="3112035434" sldId="2145705331"/>
        </pc:sldMkLst>
      </pc:sldChg>
      <pc:sldChg chg="modTransition">
        <pc:chgData name="Deb Katzenmeyer" userId="770ac908-1d4f-42e4-b6fe-50250b20953e" providerId="ADAL" clId="{48676FD1-D87E-430A-B0BD-A8D21191C75D}" dt="2026-04-14T10:06:46.360" v="456"/>
        <pc:sldMkLst>
          <pc:docMk/>
          <pc:sldMk cId="2772259669" sldId="2145705332"/>
        </pc:sldMkLst>
      </pc:sldChg>
      <pc:sldChg chg="modTransition">
        <pc:chgData name="Deb Katzenmeyer" userId="770ac908-1d4f-42e4-b6fe-50250b20953e" providerId="ADAL" clId="{48676FD1-D87E-430A-B0BD-A8D21191C75D}" dt="2026-04-14T10:06:46.360" v="456"/>
        <pc:sldMkLst>
          <pc:docMk/>
          <pc:sldMk cId="352481560" sldId="2145705333"/>
        </pc:sldMkLst>
      </pc:sldChg>
      <pc:sldChg chg="new del">
        <pc:chgData name="Deb Katzenmeyer" userId="770ac908-1d4f-42e4-b6fe-50250b20953e" providerId="ADAL" clId="{48676FD1-D87E-430A-B0BD-A8D21191C75D}" dt="2026-04-15T19:35:11.346" v="737" actId="2696"/>
        <pc:sldMkLst>
          <pc:docMk/>
          <pc:sldMk cId="743791385" sldId="2145705334"/>
        </pc:sldMkLst>
      </pc:sldChg>
      <pc:sldChg chg="addSp delSp modSp new mod">
        <pc:chgData name="Deb Katzenmeyer" userId="770ac908-1d4f-42e4-b6fe-50250b20953e" providerId="ADAL" clId="{48676FD1-D87E-430A-B0BD-A8D21191C75D}" dt="2026-04-15T19:35:18.288" v="744" actId="20577"/>
        <pc:sldMkLst>
          <pc:docMk/>
          <pc:sldMk cId="629415508" sldId="2145705335"/>
        </pc:sldMkLst>
        <pc:spChg chg="add del mod">
          <ac:chgData name="Deb Katzenmeyer" userId="770ac908-1d4f-42e4-b6fe-50250b20953e" providerId="ADAL" clId="{48676FD1-D87E-430A-B0BD-A8D21191C75D}" dt="2026-04-15T19:05:41.041" v="524"/>
          <ac:spMkLst>
            <pc:docMk/>
            <pc:sldMk cId="629415508" sldId="2145705335"/>
            <ac:spMk id="2" creationId="{2A498933-50A7-948D-D9CE-901D98A801D0}"/>
          </ac:spMkLst>
        </pc:spChg>
        <pc:spChg chg="del">
          <ac:chgData name="Deb Katzenmeyer" userId="770ac908-1d4f-42e4-b6fe-50250b20953e" providerId="ADAL" clId="{48676FD1-D87E-430A-B0BD-A8D21191C75D}" dt="2026-04-15T19:05:33.065" v="520" actId="931"/>
          <ac:spMkLst>
            <pc:docMk/>
            <pc:sldMk cId="629415508" sldId="2145705335"/>
            <ac:spMk id="3" creationId="{56A56476-182B-40F0-8A32-FE0455C0ECE0}"/>
          </ac:spMkLst>
        </pc:spChg>
        <pc:spChg chg="mod">
          <ac:chgData name="Deb Katzenmeyer" userId="770ac908-1d4f-42e4-b6fe-50250b20953e" providerId="ADAL" clId="{48676FD1-D87E-430A-B0BD-A8D21191C75D}" dt="2026-04-15T19:35:18.288" v="744" actId="20577"/>
          <ac:spMkLst>
            <pc:docMk/>
            <pc:sldMk cId="629415508" sldId="2145705335"/>
            <ac:spMk id="4" creationId="{6D6FFDDB-9893-2E2D-22CD-BA44AAAC72ED}"/>
          </ac:spMkLst>
        </pc:spChg>
        <pc:spChg chg="del">
          <ac:chgData name="Deb Katzenmeyer" userId="770ac908-1d4f-42e4-b6fe-50250b20953e" providerId="ADAL" clId="{48676FD1-D87E-430A-B0BD-A8D21191C75D}" dt="2026-04-15T19:04:28.484" v="510" actId="931"/>
          <ac:spMkLst>
            <pc:docMk/>
            <pc:sldMk cId="629415508" sldId="2145705335"/>
            <ac:spMk id="5" creationId="{368D96A4-873E-60A6-3517-F1245704873E}"/>
          </ac:spMkLst>
        </pc:spChg>
        <pc:spChg chg="add del mod">
          <ac:chgData name="Deb Katzenmeyer" userId="770ac908-1d4f-42e4-b6fe-50250b20953e" providerId="ADAL" clId="{48676FD1-D87E-430A-B0BD-A8D21191C75D}" dt="2026-04-15T19:05:57.296" v="525" actId="931"/>
          <ac:spMkLst>
            <pc:docMk/>
            <pc:sldMk cId="629415508" sldId="2145705335"/>
            <ac:spMk id="13" creationId="{26821D61-4291-B6C6-7113-AC35FEA20DF6}"/>
          </ac:spMkLst>
        </pc:spChg>
        <pc:spChg chg="add mod">
          <ac:chgData name="Deb Katzenmeyer" userId="770ac908-1d4f-42e4-b6fe-50250b20953e" providerId="ADAL" clId="{48676FD1-D87E-430A-B0BD-A8D21191C75D}" dt="2026-04-15T19:34:38.379" v="734" actId="404"/>
          <ac:spMkLst>
            <pc:docMk/>
            <pc:sldMk cId="629415508" sldId="2145705335"/>
            <ac:spMk id="17" creationId="{C0D67156-AB30-4174-8DFF-24AFDF1BF0C3}"/>
          </ac:spMkLst>
        </pc:spChg>
        <pc:spChg chg="add mod">
          <ac:chgData name="Deb Katzenmeyer" userId="770ac908-1d4f-42e4-b6fe-50250b20953e" providerId="ADAL" clId="{48676FD1-D87E-430A-B0BD-A8D21191C75D}" dt="2026-04-15T19:33:47.201" v="692" actId="1076"/>
          <ac:spMkLst>
            <pc:docMk/>
            <pc:sldMk cId="629415508" sldId="2145705335"/>
            <ac:spMk id="18" creationId="{9A71B940-9D94-DCFE-EC79-A192DD3E2E17}"/>
          </ac:spMkLst>
        </pc:spChg>
        <pc:spChg chg="add mod">
          <ac:chgData name="Deb Katzenmeyer" userId="770ac908-1d4f-42e4-b6fe-50250b20953e" providerId="ADAL" clId="{48676FD1-D87E-430A-B0BD-A8D21191C75D}" dt="2026-04-15T19:34:21.202" v="731" actId="1076"/>
          <ac:spMkLst>
            <pc:docMk/>
            <pc:sldMk cId="629415508" sldId="2145705335"/>
            <ac:spMk id="19" creationId="{7CD4E055-4314-DD78-E371-C3936FA3A0A7}"/>
          </ac:spMkLst>
        </pc:spChg>
        <pc:picChg chg="add mod">
          <ac:chgData name="Deb Katzenmeyer" userId="770ac908-1d4f-42e4-b6fe-50250b20953e" providerId="ADAL" clId="{48676FD1-D87E-430A-B0BD-A8D21191C75D}" dt="2026-04-15T19:04:31.486" v="511" actId="27614"/>
          <ac:picMkLst>
            <pc:docMk/>
            <pc:sldMk cId="629415508" sldId="2145705335"/>
            <ac:picMk id="7" creationId="{57B2BE38-F0D0-2356-4EFF-FC368D513AF8}"/>
          </ac:picMkLst>
        </pc:picChg>
        <pc:picChg chg="add mod">
          <ac:chgData name="Deb Katzenmeyer" userId="770ac908-1d4f-42e4-b6fe-50250b20953e" providerId="ADAL" clId="{48676FD1-D87E-430A-B0BD-A8D21191C75D}" dt="2026-04-15T19:05:15.126" v="519" actId="931"/>
          <ac:picMkLst>
            <pc:docMk/>
            <pc:sldMk cId="629415508" sldId="2145705335"/>
            <ac:picMk id="9" creationId="{80337E5D-A300-3AC6-9E86-D5C87719E079}"/>
          </ac:picMkLst>
        </pc:picChg>
        <pc:picChg chg="add del mod">
          <ac:chgData name="Deb Katzenmeyer" userId="770ac908-1d4f-42e4-b6fe-50250b20953e" providerId="ADAL" clId="{48676FD1-D87E-430A-B0BD-A8D21191C75D}" dt="2026-04-15T19:05:38.619" v="523" actId="21"/>
          <ac:picMkLst>
            <pc:docMk/>
            <pc:sldMk cId="629415508" sldId="2145705335"/>
            <ac:picMk id="11" creationId="{CFA3D24A-191B-5BB7-ABE2-1D77E6C354C2}"/>
          </ac:picMkLst>
        </pc:picChg>
        <pc:picChg chg="add mod">
          <ac:chgData name="Deb Katzenmeyer" userId="770ac908-1d4f-42e4-b6fe-50250b20953e" providerId="ADAL" clId="{48676FD1-D87E-430A-B0BD-A8D21191C75D}" dt="2026-04-15T19:34:34.512" v="733" actId="1076"/>
          <ac:picMkLst>
            <pc:docMk/>
            <pc:sldMk cId="629415508" sldId="2145705335"/>
            <ac:picMk id="14" creationId="{CFA3D24A-191B-5BB7-ABE2-1D77E6C354C2}"/>
          </ac:picMkLst>
        </pc:picChg>
        <pc:picChg chg="add mod">
          <ac:chgData name="Deb Katzenmeyer" userId="770ac908-1d4f-42e4-b6fe-50250b20953e" providerId="ADAL" clId="{48676FD1-D87E-430A-B0BD-A8D21191C75D}" dt="2026-04-15T19:34:50.753" v="736" actId="14100"/>
          <ac:picMkLst>
            <pc:docMk/>
            <pc:sldMk cId="629415508" sldId="2145705335"/>
            <ac:picMk id="16" creationId="{E8D3F567-ADF7-4D49-DFEE-E2313E6A55E1}"/>
          </ac:picMkLst>
        </pc:picChg>
      </pc:sldChg>
      <pc:sldChg chg="new del">
        <pc:chgData name="Deb Katzenmeyer" userId="770ac908-1d4f-42e4-b6fe-50250b20953e" providerId="ADAL" clId="{48676FD1-D87E-430A-B0BD-A8D21191C75D}" dt="2026-04-15T18:43:48.439" v="461" actId="680"/>
        <pc:sldMkLst>
          <pc:docMk/>
          <pc:sldMk cId="2499684610" sldId="2145705335"/>
        </pc:sldMkLst>
      </pc:sldChg>
      <pc:sldMasterChg chg="del delSldLayout">
        <pc:chgData name="Deb Katzenmeyer" userId="770ac908-1d4f-42e4-b6fe-50250b20953e" providerId="ADAL" clId="{48676FD1-D87E-430A-B0BD-A8D21191C75D}" dt="2026-04-06T19:19:45.520" v="42" actId="47"/>
        <pc:sldMasterMkLst>
          <pc:docMk/>
          <pc:sldMasterMk cId="2475985732" sldId="2147483694"/>
        </pc:sldMasterMkLst>
        <pc:sldLayoutChg chg="del">
          <pc:chgData name="Deb Katzenmeyer" userId="770ac908-1d4f-42e4-b6fe-50250b20953e" providerId="ADAL" clId="{48676FD1-D87E-430A-B0BD-A8D21191C75D}" dt="2026-04-06T19:19:45.520" v="42" actId="47"/>
          <pc:sldLayoutMkLst>
            <pc:docMk/>
            <pc:sldMasterMk cId="2475985732" sldId="2147483694"/>
            <pc:sldLayoutMk cId="3028663370" sldId="2147483695"/>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2869351964" sldId="2147483696"/>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1750656851" sldId="2147483697"/>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3687890261" sldId="2147483698"/>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3800149100" sldId="2147483699"/>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798015459" sldId="2147483700"/>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3675271294" sldId="2147483701"/>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4229576384" sldId="2147483702"/>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963063983" sldId="2147483703"/>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95404739" sldId="2147483704"/>
          </pc:sldLayoutMkLst>
        </pc:sldLayoutChg>
        <pc:sldLayoutChg chg="del">
          <pc:chgData name="Deb Katzenmeyer" userId="770ac908-1d4f-42e4-b6fe-50250b20953e" providerId="ADAL" clId="{48676FD1-D87E-430A-B0BD-A8D21191C75D}" dt="2026-04-06T19:19:45.520" v="42" actId="47"/>
          <pc:sldLayoutMkLst>
            <pc:docMk/>
            <pc:sldMasterMk cId="2475985732" sldId="2147483694"/>
            <pc:sldLayoutMk cId="897144838" sldId="2147483705"/>
          </pc:sldLayoutMkLst>
        </pc:sldLayoutChg>
      </pc:sldMasterChg>
      <pc:sldMasterChg chg="delSldLayout">
        <pc:chgData name="Deb Katzenmeyer" userId="770ac908-1d4f-42e4-b6fe-50250b20953e" providerId="ADAL" clId="{48676FD1-D87E-430A-B0BD-A8D21191C75D}" dt="2026-04-06T19:27:48.411" v="85" actId="47"/>
        <pc:sldMasterMkLst>
          <pc:docMk/>
          <pc:sldMasterMk cId="2300837095" sldId="2147483706"/>
        </pc:sldMasterMkLst>
        <pc:sldLayoutChg chg="del">
          <pc:chgData name="Deb Katzenmeyer" userId="770ac908-1d4f-42e4-b6fe-50250b20953e" providerId="ADAL" clId="{48676FD1-D87E-430A-B0BD-A8D21191C75D}" dt="2026-04-06T19:27:48.411" v="85" actId="47"/>
          <pc:sldLayoutMkLst>
            <pc:docMk/>
            <pc:sldMasterMk cId="2300837095" sldId="2147483706"/>
            <pc:sldLayoutMk cId="1639618770" sldId="2147483731"/>
          </pc:sldLayoutMkLst>
        </pc:sldLayoutChg>
      </pc:sldMasterChg>
      <pc:sldMasterChg chg="del delSldLayout">
        <pc:chgData name="Deb Katzenmeyer" userId="770ac908-1d4f-42e4-b6fe-50250b20953e" providerId="ADAL" clId="{48676FD1-D87E-430A-B0BD-A8D21191C75D}" dt="2026-04-06T19:27:48.411" v="85" actId="47"/>
        <pc:sldMasterMkLst>
          <pc:docMk/>
          <pc:sldMasterMk cId="793090738" sldId="2147483753"/>
        </pc:sldMasterMkLst>
        <pc:sldLayoutChg chg="del">
          <pc:chgData name="Deb Katzenmeyer" userId="770ac908-1d4f-42e4-b6fe-50250b20953e" providerId="ADAL" clId="{48676FD1-D87E-430A-B0BD-A8D21191C75D}" dt="2026-04-06T19:27:48.411" v="85" actId="47"/>
          <pc:sldLayoutMkLst>
            <pc:docMk/>
            <pc:sldMasterMk cId="793090738" sldId="2147483753"/>
            <pc:sldLayoutMk cId="216000820" sldId="2147483754"/>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933207481" sldId="2147483755"/>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705458973" sldId="2147483756"/>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108054744" sldId="2147483757"/>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494131278" sldId="2147483758"/>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73112416" sldId="2147483759"/>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10783811" sldId="2147483760"/>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394694356" sldId="2147483761"/>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342116886" sldId="2147483762"/>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82585782" sldId="2147483763"/>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1579522869" sldId="2147483764"/>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148758392" sldId="2147483765"/>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15317186" sldId="2147483766"/>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697783007" sldId="2147483767"/>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4130256588" sldId="2147483768"/>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187912599" sldId="2147483769"/>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854134994" sldId="2147483770"/>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30938017" sldId="2147483771"/>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706933899" sldId="2147483772"/>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4148836801" sldId="2147483773"/>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3664569577" sldId="2147483774"/>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70854166" sldId="2147483775"/>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4180094631" sldId="2147483776"/>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1098986479" sldId="2147483777"/>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749905866" sldId="2147483778"/>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936629676" sldId="2147483779"/>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1863519991" sldId="2147483780"/>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871139611" sldId="2147483781"/>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2926991686" sldId="2147483782"/>
          </pc:sldLayoutMkLst>
        </pc:sldLayoutChg>
        <pc:sldLayoutChg chg="del">
          <pc:chgData name="Deb Katzenmeyer" userId="770ac908-1d4f-42e4-b6fe-50250b20953e" providerId="ADAL" clId="{48676FD1-D87E-430A-B0BD-A8D21191C75D}" dt="2026-04-06T19:27:48.411" v="85" actId="47"/>
          <pc:sldLayoutMkLst>
            <pc:docMk/>
            <pc:sldMasterMk cId="793090738" sldId="2147483753"/>
            <pc:sldLayoutMk cId="4224145266" sldId="2147483783"/>
          </pc:sldLayoutMkLst>
        </pc:sldLayoutChg>
      </pc:sldMasterChg>
    </pc:docChg>
  </pc:docChgLst>
  <pc:docChgLst>
    <pc:chgData name="Deb Katzenmeyer" userId="770ac908-1d4f-42e4-b6fe-50250b20953e" providerId="ADAL" clId="{71484E53-3ADE-4DA8-ABD8-507C9EA51C19}"/>
    <pc:docChg chg="undo custSel addSld delSld modSld modSection">
      <pc:chgData name="Deb Katzenmeyer" userId="770ac908-1d4f-42e4-b6fe-50250b20953e" providerId="ADAL" clId="{71484E53-3ADE-4DA8-ABD8-507C9EA51C19}" dt="2026-03-10T11:59:39.110" v="545" actId="122"/>
      <pc:docMkLst>
        <pc:docMk/>
      </pc:docMkLst>
      <pc:sldChg chg="delSp modSp mod modTransition">
        <pc:chgData name="Deb Katzenmeyer" userId="770ac908-1d4f-42e4-b6fe-50250b20953e" providerId="ADAL" clId="{71484E53-3ADE-4DA8-ABD8-507C9EA51C19}" dt="2026-03-10T00:30:55.789" v="209" actId="20577"/>
        <pc:sldMkLst>
          <pc:docMk/>
          <pc:sldMk cId="0" sldId="256"/>
        </pc:sldMkLst>
        <pc:spChg chg="mod">
          <ac:chgData name="Deb Katzenmeyer" userId="770ac908-1d4f-42e4-b6fe-50250b20953e" providerId="ADAL" clId="{71484E53-3ADE-4DA8-ABD8-507C9EA51C19}" dt="2026-03-10T00:30:42.658" v="207" actId="14100"/>
          <ac:spMkLst>
            <pc:docMk/>
            <pc:sldMk cId="0" sldId="256"/>
            <ac:spMk id="9" creationId="{00000000-0000-0000-0000-000000000000}"/>
          </ac:spMkLst>
        </pc:spChg>
        <pc:spChg chg="mod">
          <ac:chgData name="Deb Katzenmeyer" userId="770ac908-1d4f-42e4-b6fe-50250b20953e" providerId="ADAL" clId="{71484E53-3ADE-4DA8-ABD8-507C9EA51C19}" dt="2026-03-10T00:30:55.789" v="209" actId="20577"/>
          <ac:spMkLst>
            <pc:docMk/>
            <pc:sldMk cId="0" sldId="256"/>
            <ac:spMk id="13" creationId="{00000000-0000-0000-0000-000000000000}"/>
          </ac:spMkLst>
        </pc:spChg>
        <pc:grpChg chg="del">
          <ac:chgData name="Deb Katzenmeyer" userId="770ac908-1d4f-42e4-b6fe-50250b20953e" providerId="ADAL" clId="{71484E53-3ADE-4DA8-ABD8-507C9EA51C19}" dt="2026-03-10T00:30:27.507" v="206" actId="478"/>
          <ac:grpSpMkLst>
            <pc:docMk/>
            <pc:sldMk cId="0" sldId="256"/>
            <ac:grpSpMk id="10" creationId="{00000000-0000-0000-0000-000000000000}"/>
          </ac:grpSpMkLst>
        </pc:grpChg>
      </pc:sldChg>
      <pc:sldChg chg="modSp mod modTransition">
        <pc:chgData name="Deb Katzenmeyer" userId="770ac908-1d4f-42e4-b6fe-50250b20953e" providerId="ADAL" clId="{71484E53-3ADE-4DA8-ABD8-507C9EA51C19}" dt="2026-03-10T00:30:15.450" v="200"/>
        <pc:sldMkLst>
          <pc:docMk/>
          <pc:sldMk cId="0" sldId="257"/>
        </pc:sldMkLst>
        <pc:spChg chg="mod">
          <ac:chgData name="Deb Katzenmeyer" userId="770ac908-1d4f-42e4-b6fe-50250b20953e" providerId="ADAL" clId="{71484E53-3ADE-4DA8-ABD8-507C9EA51C19}" dt="2026-03-10T00:13:18.901" v="134" actId="20577"/>
          <ac:spMkLst>
            <pc:docMk/>
            <pc:sldMk cId="0" sldId="257"/>
            <ac:spMk id="5" creationId="{00000000-0000-0000-0000-000000000000}"/>
          </ac:spMkLst>
        </pc:spChg>
      </pc:sldChg>
      <pc:sldChg chg="modTransition">
        <pc:chgData name="Deb Katzenmeyer" userId="770ac908-1d4f-42e4-b6fe-50250b20953e" providerId="ADAL" clId="{71484E53-3ADE-4DA8-ABD8-507C9EA51C19}" dt="2026-03-10T00:30:15.450" v="200"/>
        <pc:sldMkLst>
          <pc:docMk/>
          <pc:sldMk cId="0" sldId="258"/>
        </pc:sldMkLst>
      </pc:sldChg>
      <pc:sldChg chg="modTransition">
        <pc:chgData name="Deb Katzenmeyer" userId="770ac908-1d4f-42e4-b6fe-50250b20953e" providerId="ADAL" clId="{71484E53-3ADE-4DA8-ABD8-507C9EA51C19}" dt="2026-03-10T00:30:15.450" v="200"/>
        <pc:sldMkLst>
          <pc:docMk/>
          <pc:sldMk cId="0" sldId="259"/>
        </pc:sldMkLst>
      </pc:sldChg>
      <pc:sldChg chg="modTransition">
        <pc:chgData name="Deb Katzenmeyer" userId="770ac908-1d4f-42e4-b6fe-50250b20953e" providerId="ADAL" clId="{71484E53-3ADE-4DA8-ABD8-507C9EA51C19}" dt="2026-03-10T00:30:15.450" v="200"/>
        <pc:sldMkLst>
          <pc:docMk/>
          <pc:sldMk cId="0" sldId="260"/>
        </pc:sldMkLst>
      </pc:sldChg>
      <pc:sldChg chg="modTransition">
        <pc:chgData name="Deb Katzenmeyer" userId="770ac908-1d4f-42e4-b6fe-50250b20953e" providerId="ADAL" clId="{71484E53-3ADE-4DA8-ABD8-507C9EA51C19}" dt="2026-03-10T00:30:15.450" v="200"/>
        <pc:sldMkLst>
          <pc:docMk/>
          <pc:sldMk cId="0" sldId="261"/>
        </pc:sldMkLst>
      </pc:sldChg>
      <pc:sldChg chg="modSp mod modTransition">
        <pc:chgData name="Deb Katzenmeyer" userId="770ac908-1d4f-42e4-b6fe-50250b20953e" providerId="ADAL" clId="{71484E53-3ADE-4DA8-ABD8-507C9EA51C19}" dt="2026-03-10T00:30:15.450" v="200"/>
        <pc:sldMkLst>
          <pc:docMk/>
          <pc:sldMk cId="0" sldId="262"/>
        </pc:sldMkLst>
        <pc:picChg chg="mod">
          <ac:chgData name="Deb Katzenmeyer" userId="770ac908-1d4f-42e4-b6fe-50250b20953e" providerId="ADAL" clId="{71484E53-3ADE-4DA8-ABD8-507C9EA51C19}" dt="2026-03-10T00:15:00.180" v="137" actId="1076"/>
          <ac:picMkLst>
            <pc:docMk/>
            <pc:sldMk cId="0" sldId="262"/>
            <ac:picMk id="7" creationId="{00000000-0000-0000-0000-000000000000}"/>
          </ac:picMkLst>
        </pc:picChg>
        <pc:picChg chg="mod modCrop">
          <ac:chgData name="Deb Katzenmeyer" userId="770ac908-1d4f-42e4-b6fe-50250b20953e" providerId="ADAL" clId="{71484E53-3ADE-4DA8-ABD8-507C9EA51C19}" dt="2026-03-10T00:15:39.101" v="140" actId="1076"/>
          <ac:picMkLst>
            <pc:docMk/>
            <pc:sldMk cId="0" sldId="262"/>
            <ac:picMk id="8" creationId="{00000000-0000-0000-0000-000000000000}"/>
          </ac:picMkLst>
        </pc:picChg>
      </pc:sldChg>
      <pc:sldChg chg="delSp modSp mod modTransition">
        <pc:chgData name="Deb Katzenmeyer" userId="770ac908-1d4f-42e4-b6fe-50250b20953e" providerId="ADAL" clId="{71484E53-3ADE-4DA8-ABD8-507C9EA51C19}" dt="2026-03-10T00:30:15.450" v="200"/>
        <pc:sldMkLst>
          <pc:docMk/>
          <pc:sldMk cId="0" sldId="263"/>
        </pc:sldMkLst>
        <pc:spChg chg="mod">
          <ac:chgData name="Deb Katzenmeyer" userId="770ac908-1d4f-42e4-b6fe-50250b20953e" providerId="ADAL" clId="{71484E53-3ADE-4DA8-ABD8-507C9EA51C19}" dt="2026-03-10T00:16:16.289" v="172" actId="20577"/>
          <ac:spMkLst>
            <pc:docMk/>
            <pc:sldMk cId="0" sldId="263"/>
            <ac:spMk id="5" creationId="{00000000-0000-0000-0000-000000000000}"/>
          </ac:spMkLst>
        </pc:spChg>
        <pc:spChg chg="del">
          <ac:chgData name="Deb Katzenmeyer" userId="770ac908-1d4f-42e4-b6fe-50250b20953e" providerId="ADAL" clId="{71484E53-3ADE-4DA8-ABD8-507C9EA51C19}" dt="2026-03-10T00:15:52.933" v="141" actId="478"/>
          <ac:spMkLst>
            <pc:docMk/>
            <pc:sldMk cId="0" sldId="263"/>
            <ac:spMk id="7" creationId="{00000000-0000-0000-0000-000000000000}"/>
          </ac:spMkLst>
        </pc:spChg>
      </pc:sldChg>
      <pc:sldChg chg="modTransition">
        <pc:chgData name="Deb Katzenmeyer" userId="770ac908-1d4f-42e4-b6fe-50250b20953e" providerId="ADAL" clId="{71484E53-3ADE-4DA8-ABD8-507C9EA51C19}" dt="2026-03-10T00:30:15.450" v="200"/>
        <pc:sldMkLst>
          <pc:docMk/>
          <pc:sldMk cId="1474488599" sldId="264"/>
        </pc:sldMkLst>
      </pc:sldChg>
      <pc:sldChg chg="del">
        <pc:chgData name="Deb Katzenmeyer" userId="770ac908-1d4f-42e4-b6fe-50250b20953e" providerId="ADAL" clId="{71484E53-3ADE-4DA8-ABD8-507C9EA51C19}" dt="2026-03-10T00:22:38.070" v="177" actId="47"/>
        <pc:sldMkLst>
          <pc:docMk/>
          <pc:sldMk cId="3007423525" sldId="265"/>
        </pc:sldMkLst>
      </pc:sldChg>
      <pc:sldChg chg="del">
        <pc:chgData name="Deb Katzenmeyer" userId="770ac908-1d4f-42e4-b6fe-50250b20953e" providerId="ADAL" clId="{71484E53-3ADE-4DA8-ABD8-507C9EA51C19}" dt="2026-03-10T00:22:38.070" v="177" actId="47"/>
        <pc:sldMkLst>
          <pc:docMk/>
          <pc:sldMk cId="1162300683" sldId="266"/>
        </pc:sldMkLst>
      </pc:sldChg>
      <pc:sldChg chg="del">
        <pc:chgData name="Deb Katzenmeyer" userId="770ac908-1d4f-42e4-b6fe-50250b20953e" providerId="ADAL" clId="{71484E53-3ADE-4DA8-ABD8-507C9EA51C19}" dt="2026-03-10T00:22:38.070" v="177" actId="47"/>
        <pc:sldMkLst>
          <pc:docMk/>
          <pc:sldMk cId="741473453" sldId="267"/>
        </pc:sldMkLst>
      </pc:sldChg>
      <pc:sldChg chg="del">
        <pc:chgData name="Deb Katzenmeyer" userId="770ac908-1d4f-42e4-b6fe-50250b20953e" providerId="ADAL" clId="{71484E53-3ADE-4DA8-ABD8-507C9EA51C19}" dt="2026-03-10T00:22:38.070" v="177" actId="47"/>
        <pc:sldMkLst>
          <pc:docMk/>
          <pc:sldMk cId="3223397842" sldId="268"/>
        </pc:sldMkLst>
      </pc:sldChg>
      <pc:sldChg chg="del">
        <pc:chgData name="Deb Katzenmeyer" userId="770ac908-1d4f-42e4-b6fe-50250b20953e" providerId="ADAL" clId="{71484E53-3ADE-4DA8-ABD8-507C9EA51C19}" dt="2026-03-10T00:22:38.070" v="177" actId="47"/>
        <pc:sldMkLst>
          <pc:docMk/>
          <pc:sldMk cId="1789047966" sldId="269"/>
        </pc:sldMkLst>
      </pc:sldChg>
      <pc:sldChg chg="del">
        <pc:chgData name="Deb Katzenmeyer" userId="770ac908-1d4f-42e4-b6fe-50250b20953e" providerId="ADAL" clId="{71484E53-3ADE-4DA8-ABD8-507C9EA51C19}" dt="2026-03-10T00:22:38.070" v="177" actId="47"/>
        <pc:sldMkLst>
          <pc:docMk/>
          <pc:sldMk cId="0" sldId="270"/>
        </pc:sldMkLst>
      </pc:sldChg>
      <pc:sldChg chg="del">
        <pc:chgData name="Deb Katzenmeyer" userId="770ac908-1d4f-42e4-b6fe-50250b20953e" providerId="ADAL" clId="{71484E53-3ADE-4DA8-ABD8-507C9EA51C19}" dt="2026-03-10T00:22:38.070" v="177" actId="47"/>
        <pc:sldMkLst>
          <pc:docMk/>
          <pc:sldMk cId="511738530" sldId="271"/>
        </pc:sldMkLst>
      </pc:sldChg>
      <pc:sldChg chg="del">
        <pc:chgData name="Deb Katzenmeyer" userId="770ac908-1d4f-42e4-b6fe-50250b20953e" providerId="ADAL" clId="{71484E53-3ADE-4DA8-ABD8-507C9EA51C19}" dt="2026-03-10T00:22:38.070" v="177" actId="47"/>
        <pc:sldMkLst>
          <pc:docMk/>
          <pc:sldMk cId="0" sldId="272"/>
        </pc:sldMkLst>
      </pc:sldChg>
      <pc:sldChg chg="del">
        <pc:chgData name="Deb Katzenmeyer" userId="770ac908-1d4f-42e4-b6fe-50250b20953e" providerId="ADAL" clId="{71484E53-3ADE-4DA8-ABD8-507C9EA51C19}" dt="2026-03-10T00:22:38.070" v="177" actId="47"/>
        <pc:sldMkLst>
          <pc:docMk/>
          <pc:sldMk cId="0" sldId="273"/>
        </pc:sldMkLst>
      </pc:sldChg>
      <pc:sldChg chg="del">
        <pc:chgData name="Deb Katzenmeyer" userId="770ac908-1d4f-42e4-b6fe-50250b20953e" providerId="ADAL" clId="{71484E53-3ADE-4DA8-ABD8-507C9EA51C19}" dt="2026-03-10T00:22:38.070" v="177" actId="47"/>
        <pc:sldMkLst>
          <pc:docMk/>
          <pc:sldMk cId="0" sldId="274"/>
        </pc:sldMkLst>
      </pc:sldChg>
      <pc:sldChg chg="del">
        <pc:chgData name="Deb Katzenmeyer" userId="770ac908-1d4f-42e4-b6fe-50250b20953e" providerId="ADAL" clId="{71484E53-3ADE-4DA8-ABD8-507C9EA51C19}" dt="2026-03-10T00:22:38.070" v="177" actId="47"/>
        <pc:sldMkLst>
          <pc:docMk/>
          <pc:sldMk cId="0" sldId="275"/>
        </pc:sldMkLst>
      </pc:sldChg>
      <pc:sldChg chg="del">
        <pc:chgData name="Deb Katzenmeyer" userId="770ac908-1d4f-42e4-b6fe-50250b20953e" providerId="ADAL" clId="{71484E53-3ADE-4DA8-ABD8-507C9EA51C19}" dt="2026-03-10T00:19:36.410" v="174" actId="47"/>
        <pc:sldMkLst>
          <pc:docMk/>
          <pc:sldMk cId="0" sldId="276"/>
        </pc:sldMkLst>
      </pc:sldChg>
      <pc:sldChg chg="add modTransition">
        <pc:chgData name="Deb Katzenmeyer" userId="770ac908-1d4f-42e4-b6fe-50250b20953e" providerId="ADAL" clId="{71484E53-3ADE-4DA8-ABD8-507C9EA51C19}" dt="2026-03-10T00:30:15.450" v="200"/>
        <pc:sldMkLst>
          <pc:docMk/>
          <pc:sldMk cId="820320570" sldId="277"/>
        </pc:sldMkLst>
      </pc:sldChg>
      <pc:sldChg chg="del">
        <pc:chgData name="Deb Katzenmeyer" userId="770ac908-1d4f-42e4-b6fe-50250b20953e" providerId="ADAL" clId="{71484E53-3ADE-4DA8-ABD8-507C9EA51C19}" dt="2026-03-10T00:19:36.410" v="174" actId="47"/>
        <pc:sldMkLst>
          <pc:docMk/>
          <pc:sldMk cId="1623047577" sldId="278"/>
        </pc:sldMkLst>
      </pc:sldChg>
      <pc:sldChg chg="del">
        <pc:chgData name="Deb Katzenmeyer" userId="770ac908-1d4f-42e4-b6fe-50250b20953e" providerId="ADAL" clId="{71484E53-3ADE-4DA8-ABD8-507C9EA51C19}" dt="2026-03-10T00:19:36.410" v="174" actId="47"/>
        <pc:sldMkLst>
          <pc:docMk/>
          <pc:sldMk cId="0" sldId="279"/>
        </pc:sldMkLst>
      </pc:sldChg>
      <pc:sldChg chg="add modTransition">
        <pc:chgData name="Deb Katzenmeyer" userId="770ac908-1d4f-42e4-b6fe-50250b20953e" providerId="ADAL" clId="{71484E53-3ADE-4DA8-ABD8-507C9EA51C19}" dt="2026-03-10T00:30:15.450" v="200"/>
        <pc:sldMkLst>
          <pc:docMk/>
          <pc:sldMk cId="2387393258" sldId="280"/>
        </pc:sldMkLst>
      </pc:sldChg>
      <pc:sldChg chg="add modTransition">
        <pc:chgData name="Deb Katzenmeyer" userId="770ac908-1d4f-42e4-b6fe-50250b20953e" providerId="ADAL" clId="{71484E53-3ADE-4DA8-ABD8-507C9EA51C19}" dt="2026-03-10T00:30:15.450" v="200"/>
        <pc:sldMkLst>
          <pc:docMk/>
          <pc:sldMk cId="2720513913" sldId="281"/>
        </pc:sldMkLst>
      </pc:sldChg>
      <pc:sldChg chg="add modTransition">
        <pc:chgData name="Deb Katzenmeyer" userId="770ac908-1d4f-42e4-b6fe-50250b20953e" providerId="ADAL" clId="{71484E53-3ADE-4DA8-ABD8-507C9EA51C19}" dt="2026-03-10T00:30:15.450" v="200"/>
        <pc:sldMkLst>
          <pc:docMk/>
          <pc:sldMk cId="1686122998" sldId="282"/>
        </pc:sldMkLst>
      </pc:sldChg>
      <pc:sldChg chg="del">
        <pc:chgData name="Deb Katzenmeyer" userId="770ac908-1d4f-42e4-b6fe-50250b20953e" providerId="ADAL" clId="{71484E53-3ADE-4DA8-ABD8-507C9EA51C19}" dt="2026-03-10T00:19:36.410" v="174" actId="47"/>
        <pc:sldMkLst>
          <pc:docMk/>
          <pc:sldMk cId="2607013981" sldId="283"/>
        </pc:sldMkLst>
      </pc:sldChg>
      <pc:sldChg chg="del">
        <pc:chgData name="Deb Katzenmeyer" userId="770ac908-1d4f-42e4-b6fe-50250b20953e" providerId="ADAL" clId="{71484E53-3ADE-4DA8-ABD8-507C9EA51C19}" dt="2026-03-10T00:19:36.410" v="174" actId="47"/>
        <pc:sldMkLst>
          <pc:docMk/>
          <pc:sldMk cId="1646910109" sldId="284"/>
        </pc:sldMkLst>
      </pc:sldChg>
      <pc:sldChg chg="del">
        <pc:chgData name="Deb Katzenmeyer" userId="770ac908-1d4f-42e4-b6fe-50250b20953e" providerId="ADAL" clId="{71484E53-3ADE-4DA8-ABD8-507C9EA51C19}" dt="2026-03-10T00:19:36.410" v="174" actId="47"/>
        <pc:sldMkLst>
          <pc:docMk/>
          <pc:sldMk cId="722068056" sldId="285"/>
        </pc:sldMkLst>
      </pc:sldChg>
      <pc:sldChg chg="del">
        <pc:chgData name="Deb Katzenmeyer" userId="770ac908-1d4f-42e4-b6fe-50250b20953e" providerId="ADAL" clId="{71484E53-3ADE-4DA8-ABD8-507C9EA51C19}" dt="2026-03-10T00:19:36.410" v="174" actId="47"/>
        <pc:sldMkLst>
          <pc:docMk/>
          <pc:sldMk cId="0" sldId="286"/>
        </pc:sldMkLst>
      </pc:sldChg>
      <pc:sldChg chg="del">
        <pc:chgData name="Deb Katzenmeyer" userId="770ac908-1d4f-42e4-b6fe-50250b20953e" providerId="ADAL" clId="{71484E53-3ADE-4DA8-ABD8-507C9EA51C19}" dt="2026-03-10T00:19:36.410" v="174" actId="47"/>
        <pc:sldMkLst>
          <pc:docMk/>
          <pc:sldMk cId="0" sldId="287"/>
        </pc:sldMkLst>
      </pc:sldChg>
      <pc:sldChg chg="del">
        <pc:chgData name="Deb Katzenmeyer" userId="770ac908-1d4f-42e4-b6fe-50250b20953e" providerId="ADAL" clId="{71484E53-3ADE-4DA8-ABD8-507C9EA51C19}" dt="2026-03-10T00:19:36.410" v="174" actId="47"/>
        <pc:sldMkLst>
          <pc:docMk/>
          <pc:sldMk cId="0" sldId="288"/>
        </pc:sldMkLst>
      </pc:sldChg>
      <pc:sldChg chg="del">
        <pc:chgData name="Deb Katzenmeyer" userId="770ac908-1d4f-42e4-b6fe-50250b20953e" providerId="ADAL" clId="{71484E53-3ADE-4DA8-ABD8-507C9EA51C19}" dt="2026-03-10T00:19:36.410" v="174" actId="47"/>
        <pc:sldMkLst>
          <pc:docMk/>
          <pc:sldMk cId="0" sldId="289"/>
        </pc:sldMkLst>
      </pc:sldChg>
      <pc:sldChg chg="del">
        <pc:chgData name="Deb Katzenmeyer" userId="770ac908-1d4f-42e4-b6fe-50250b20953e" providerId="ADAL" clId="{71484E53-3ADE-4DA8-ABD8-507C9EA51C19}" dt="2026-03-10T00:19:36.410" v="174" actId="47"/>
        <pc:sldMkLst>
          <pc:docMk/>
          <pc:sldMk cId="0" sldId="290"/>
        </pc:sldMkLst>
      </pc:sldChg>
      <pc:sldChg chg="del">
        <pc:chgData name="Deb Katzenmeyer" userId="770ac908-1d4f-42e4-b6fe-50250b20953e" providerId="ADAL" clId="{71484E53-3ADE-4DA8-ABD8-507C9EA51C19}" dt="2026-03-10T00:19:36.410" v="174" actId="47"/>
        <pc:sldMkLst>
          <pc:docMk/>
          <pc:sldMk cId="0" sldId="291"/>
        </pc:sldMkLst>
      </pc:sldChg>
      <pc:sldChg chg="del">
        <pc:chgData name="Deb Katzenmeyer" userId="770ac908-1d4f-42e4-b6fe-50250b20953e" providerId="ADAL" clId="{71484E53-3ADE-4DA8-ABD8-507C9EA51C19}" dt="2026-03-10T00:19:36.410" v="174" actId="47"/>
        <pc:sldMkLst>
          <pc:docMk/>
          <pc:sldMk cId="0" sldId="292"/>
        </pc:sldMkLst>
      </pc:sldChg>
      <pc:sldChg chg="del">
        <pc:chgData name="Deb Katzenmeyer" userId="770ac908-1d4f-42e4-b6fe-50250b20953e" providerId="ADAL" clId="{71484E53-3ADE-4DA8-ABD8-507C9EA51C19}" dt="2026-03-10T00:19:36.410" v="174" actId="47"/>
        <pc:sldMkLst>
          <pc:docMk/>
          <pc:sldMk cId="0" sldId="293"/>
        </pc:sldMkLst>
      </pc:sldChg>
      <pc:sldChg chg="del">
        <pc:chgData name="Deb Katzenmeyer" userId="770ac908-1d4f-42e4-b6fe-50250b20953e" providerId="ADAL" clId="{71484E53-3ADE-4DA8-ABD8-507C9EA51C19}" dt="2026-03-10T00:19:36.410" v="174" actId="47"/>
        <pc:sldMkLst>
          <pc:docMk/>
          <pc:sldMk cId="0" sldId="294"/>
        </pc:sldMkLst>
      </pc:sldChg>
      <pc:sldChg chg="del">
        <pc:chgData name="Deb Katzenmeyer" userId="770ac908-1d4f-42e4-b6fe-50250b20953e" providerId="ADAL" clId="{71484E53-3ADE-4DA8-ABD8-507C9EA51C19}" dt="2026-03-10T00:19:36.410" v="174" actId="47"/>
        <pc:sldMkLst>
          <pc:docMk/>
          <pc:sldMk cId="0" sldId="295"/>
        </pc:sldMkLst>
      </pc:sldChg>
      <pc:sldChg chg="del">
        <pc:chgData name="Deb Katzenmeyer" userId="770ac908-1d4f-42e4-b6fe-50250b20953e" providerId="ADAL" clId="{71484E53-3ADE-4DA8-ABD8-507C9EA51C19}" dt="2026-03-10T00:19:36.410" v="174" actId="47"/>
        <pc:sldMkLst>
          <pc:docMk/>
          <pc:sldMk cId="0" sldId="296"/>
        </pc:sldMkLst>
      </pc:sldChg>
      <pc:sldChg chg="del">
        <pc:chgData name="Deb Katzenmeyer" userId="770ac908-1d4f-42e4-b6fe-50250b20953e" providerId="ADAL" clId="{71484E53-3ADE-4DA8-ABD8-507C9EA51C19}" dt="2026-03-10T00:19:36.410" v="174" actId="47"/>
        <pc:sldMkLst>
          <pc:docMk/>
          <pc:sldMk cId="0" sldId="297"/>
        </pc:sldMkLst>
      </pc:sldChg>
      <pc:sldChg chg="del">
        <pc:chgData name="Deb Katzenmeyer" userId="770ac908-1d4f-42e4-b6fe-50250b20953e" providerId="ADAL" clId="{71484E53-3ADE-4DA8-ABD8-507C9EA51C19}" dt="2026-03-10T00:19:41.848" v="175" actId="47"/>
        <pc:sldMkLst>
          <pc:docMk/>
          <pc:sldMk cId="0" sldId="298"/>
        </pc:sldMkLst>
      </pc:sldChg>
      <pc:sldChg chg="modTransition">
        <pc:chgData name="Deb Katzenmeyer" userId="770ac908-1d4f-42e4-b6fe-50250b20953e" providerId="ADAL" clId="{71484E53-3ADE-4DA8-ABD8-507C9EA51C19}" dt="2026-03-10T00:30:15.450" v="200"/>
        <pc:sldMkLst>
          <pc:docMk/>
          <pc:sldMk cId="0" sldId="299"/>
        </pc:sldMkLst>
      </pc:sldChg>
      <pc:sldChg chg="modSp mod modTransition">
        <pc:chgData name="Deb Katzenmeyer" userId="770ac908-1d4f-42e4-b6fe-50250b20953e" providerId="ADAL" clId="{71484E53-3ADE-4DA8-ABD8-507C9EA51C19}" dt="2026-03-10T11:39:23.345" v="249" actId="207"/>
        <pc:sldMkLst>
          <pc:docMk/>
          <pc:sldMk cId="0" sldId="300"/>
        </pc:sldMkLst>
        <pc:spChg chg="mod">
          <ac:chgData name="Deb Katzenmeyer" userId="770ac908-1d4f-42e4-b6fe-50250b20953e" providerId="ADAL" clId="{71484E53-3ADE-4DA8-ABD8-507C9EA51C19}" dt="2026-03-10T11:39:23.345" v="249" actId="207"/>
          <ac:spMkLst>
            <pc:docMk/>
            <pc:sldMk cId="0" sldId="300"/>
            <ac:spMk id="5" creationId="{00000000-0000-0000-0000-000000000000}"/>
          </ac:spMkLst>
        </pc:spChg>
      </pc:sldChg>
      <pc:sldChg chg="add del modTransition">
        <pc:chgData name="Deb Katzenmeyer" userId="770ac908-1d4f-42e4-b6fe-50250b20953e" providerId="ADAL" clId="{71484E53-3ADE-4DA8-ABD8-507C9EA51C19}" dt="2026-03-10T00:30:15.450" v="200"/>
        <pc:sldMkLst>
          <pc:docMk/>
          <pc:sldMk cId="352481560" sldId="301"/>
        </pc:sldMkLst>
      </pc:sldChg>
      <pc:sldChg chg="add modTransition">
        <pc:chgData name="Deb Katzenmeyer" userId="770ac908-1d4f-42e4-b6fe-50250b20953e" providerId="ADAL" clId="{71484E53-3ADE-4DA8-ABD8-507C9EA51C19}" dt="2026-03-10T00:30:15.450" v="200"/>
        <pc:sldMkLst>
          <pc:docMk/>
          <pc:sldMk cId="2977360474" sldId="325"/>
        </pc:sldMkLst>
      </pc:sldChg>
      <pc:sldChg chg="add modTransition">
        <pc:chgData name="Deb Katzenmeyer" userId="770ac908-1d4f-42e4-b6fe-50250b20953e" providerId="ADAL" clId="{71484E53-3ADE-4DA8-ABD8-507C9EA51C19}" dt="2026-03-10T00:30:15.450" v="200"/>
        <pc:sldMkLst>
          <pc:docMk/>
          <pc:sldMk cId="0" sldId="339"/>
        </pc:sldMkLst>
      </pc:sldChg>
      <pc:sldChg chg="add modTransition">
        <pc:chgData name="Deb Katzenmeyer" userId="770ac908-1d4f-42e4-b6fe-50250b20953e" providerId="ADAL" clId="{71484E53-3ADE-4DA8-ABD8-507C9EA51C19}" dt="2026-03-10T00:30:15.450" v="200"/>
        <pc:sldMkLst>
          <pc:docMk/>
          <pc:sldMk cId="0" sldId="348"/>
        </pc:sldMkLst>
      </pc:sldChg>
      <pc:sldChg chg="add modTransition">
        <pc:chgData name="Deb Katzenmeyer" userId="770ac908-1d4f-42e4-b6fe-50250b20953e" providerId="ADAL" clId="{71484E53-3ADE-4DA8-ABD8-507C9EA51C19}" dt="2026-03-10T00:30:15.450" v="200"/>
        <pc:sldMkLst>
          <pc:docMk/>
          <pc:sldMk cId="1170446221" sldId="355"/>
        </pc:sldMkLst>
      </pc:sldChg>
      <pc:sldChg chg="add modTransition">
        <pc:chgData name="Deb Katzenmeyer" userId="770ac908-1d4f-42e4-b6fe-50250b20953e" providerId="ADAL" clId="{71484E53-3ADE-4DA8-ABD8-507C9EA51C19}" dt="2026-03-10T00:30:15.450" v="200"/>
        <pc:sldMkLst>
          <pc:docMk/>
          <pc:sldMk cId="2972544125" sldId="358"/>
        </pc:sldMkLst>
      </pc:sldChg>
      <pc:sldChg chg="add modTransition">
        <pc:chgData name="Deb Katzenmeyer" userId="770ac908-1d4f-42e4-b6fe-50250b20953e" providerId="ADAL" clId="{71484E53-3ADE-4DA8-ABD8-507C9EA51C19}" dt="2026-03-10T00:30:15.450" v="200"/>
        <pc:sldMkLst>
          <pc:docMk/>
          <pc:sldMk cId="4045513293" sldId="359"/>
        </pc:sldMkLst>
      </pc:sldChg>
      <pc:sldChg chg="add del modTransition">
        <pc:chgData name="Deb Katzenmeyer" userId="770ac908-1d4f-42e4-b6fe-50250b20953e" providerId="ADAL" clId="{71484E53-3ADE-4DA8-ABD8-507C9EA51C19}" dt="2026-03-10T00:30:15.450" v="200"/>
        <pc:sldMkLst>
          <pc:docMk/>
          <pc:sldMk cId="4011328551" sldId="367"/>
        </pc:sldMkLst>
      </pc:sldChg>
      <pc:sldChg chg="add modTransition">
        <pc:chgData name="Deb Katzenmeyer" userId="770ac908-1d4f-42e4-b6fe-50250b20953e" providerId="ADAL" clId="{71484E53-3ADE-4DA8-ABD8-507C9EA51C19}" dt="2026-03-10T00:30:15.450" v="200"/>
        <pc:sldMkLst>
          <pc:docMk/>
          <pc:sldMk cId="2153995167" sldId="373"/>
        </pc:sldMkLst>
      </pc:sldChg>
      <pc:sldChg chg="add modTransition">
        <pc:chgData name="Deb Katzenmeyer" userId="770ac908-1d4f-42e4-b6fe-50250b20953e" providerId="ADAL" clId="{71484E53-3ADE-4DA8-ABD8-507C9EA51C19}" dt="2026-03-10T00:30:15.450" v="200"/>
        <pc:sldMkLst>
          <pc:docMk/>
          <pc:sldMk cId="47448369" sldId="378"/>
        </pc:sldMkLst>
      </pc:sldChg>
      <pc:sldChg chg="modSp add mod modTransition">
        <pc:chgData name="Deb Katzenmeyer" userId="770ac908-1d4f-42e4-b6fe-50250b20953e" providerId="ADAL" clId="{71484E53-3ADE-4DA8-ABD8-507C9EA51C19}" dt="2026-03-10T00:30:15.450" v="200"/>
        <pc:sldMkLst>
          <pc:docMk/>
          <pc:sldMk cId="1537253921" sldId="381"/>
        </pc:sldMkLst>
        <pc:spChg chg="mod">
          <ac:chgData name="Deb Katzenmeyer" userId="770ac908-1d4f-42e4-b6fe-50250b20953e" providerId="ADAL" clId="{71484E53-3ADE-4DA8-ABD8-507C9EA51C19}" dt="2026-03-10T00:28:35.646" v="187" actId="27636"/>
          <ac:spMkLst>
            <pc:docMk/>
            <pc:sldMk cId="1537253921" sldId="381"/>
            <ac:spMk id="2" creationId="{00000000-0000-0000-0000-000000000000}"/>
          </ac:spMkLst>
        </pc:spChg>
        <pc:spChg chg="mod">
          <ac:chgData name="Deb Katzenmeyer" userId="770ac908-1d4f-42e4-b6fe-50250b20953e" providerId="ADAL" clId="{71484E53-3ADE-4DA8-ABD8-507C9EA51C19}" dt="2026-03-10T00:28:35.662" v="188" actId="27636"/>
          <ac:spMkLst>
            <pc:docMk/>
            <pc:sldMk cId="1537253921" sldId="381"/>
            <ac:spMk id="3" creationId="{00000000-0000-0000-0000-000000000000}"/>
          </ac:spMkLst>
        </pc:spChg>
      </pc:sldChg>
      <pc:sldChg chg="modSp add mod modTransition">
        <pc:chgData name="Deb Katzenmeyer" userId="770ac908-1d4f-42e4-b6fe-50250b20953e" providerId="ADAL" clId="{71484E53-3ADE-4DA8-ABD8-507C9EA51C19}" dt="2026-03-10T00:30:15.450" v="200"/>
        <pc:sldMkLst>
          <pc:docMk/>
          <pc:sldMk cId="1253526111" sldId="388"/>
        </pc:sldMkLst>
        <pc:spChg chg="mod">
          <ac:chgData name="Deb Katzenmeyer" userId="770ac908-1d4f-42e4-b6fe-50250b20953e" providerId="ADAL" clId="{71484E53-3ADE-4DA8-ABD8-507C9EA51C19}" dt="2026-03-10T00:28:35.693" v="189" actId="27636"/>
          <ac:spMkLst>
            <pc:docMk/>
            <pc:sldMk cId="1253526111" sldId="388"/>
            <ac:spMk id="24578" creationId="{00000000-0000-0000-0000-000000000000}"/>
          </ac:spMkLst>
        </pc:spChg>
      </pc:sldChg>
      <pc:sldChg chg="add modTransition">
        <pc:chgData name="Deb Katzenmeyer" userId="770ac908-1d4f-42e4-b6fe-50250b20953e" providerId="ADAL" clId="{71484E53-3ADE-4DA8-ABD8-507C9EA51C19}" dt="2026-03-10T00:30:15.450" v="200"/>
        <pc:sldMkLst>
          <pc:docMk/>
          <pc:sldMk cId="344407245" sldId="396"/>
        </pc:sldMkLst>
      </pc:sldChg>
      <pc:sldChg chg="add modTransition">
        <pc:chgData name="Deb Katzenmeyer" userId="770ac908-1d4f-42e4-b6fe-50250b20953e" providerId="ADAL" clId="{71484E53-3ADE-4DA8-ABD8-507C9EA51C19}" dt="2026-03-10T00:30:15.450" v="200"/>
        <pc:sldMkLst>
          <pc:docMk/>
          <pc:sldMk cId="1058066450" sldId="397"/>
        </pc:sldMkLst>
      </pc:sldChg>
      <pc:sldChg chg="add modTransition">
        <pc:chgData name="Deb Katzenmeyer" userId="770ac908-1d4f-42e4-b6fe-50250b20953e" providerId="ADAL" clId="{71484E53-3ADE-4DA8-ABD8-507C9EA51C19}" dt="2026-03-10T00:30:15.450" v="200"/>
        <pc:sldMkLst>
          <pc:docMk/>
          <pc:sldMk cId="274393570" sldId="408"/>
        </pc:sldMkLst>
      </pc:sldChg>
      <pc:sldChg chg="add modTransition">
        <pc:chgData name="Deb Katzenmeyer" userId="770ac908-1d4f-42e4-b6fe-50250b20953e" providerId="ADAL" clId="{71484E53-3ADE-4DA8-ABD8-507C9EA51C19}" dt="2026-03-10T00:30:15.450" v="200"/>
        <pc:sldMkLst>
          <pc:docMk/>
          <pc:sldMk cId="2486939400" sldId="413"/>
        </pc:sldMkLst>
      </pc:sldChg>
      <pc:sldChg chg="add modTransition">
        <pc:chgData name="Deb Katzenmeyer" userId="770ac908-1d4f-42e4-b6fe-50250b20953e" providerId="ADAL" clId="{71484E53-3ADE-4DA8-ABD8-507C9EA51C19}" dt="2026-03-10T00:30:15.450" v="200"/>
        <pc:sldMkLst>
          <pc:docMk/>
          <pc:sldMk cId="0" sldId="439"/>
        </pc:sldMkLst>
      </pc:sldChg>
      <pc:sldChg chg="add modTransition">
        <pc:chgData name="Deb Katzenmeyer" userId="770ac908-1d4f-42e4-b6fe-50250b20953e" providerId="ADAL" clId="{71484E53-3ADE-4DA8-ABD8-507C9EA51C19}" dt="2026-03-10T00:30:15.450" v="200"/>
        <pc:sldMkLst>
          <pc:docMk/>
          <pc:sldMk cId="0" sldId="445"/>
        </pc:sldMkLst>
      </pc:sldChg>
      <pc:sldChg chg="modSp add mod modTransition">
        <pc:chgData name="Deb Katzenmeyer" userId="770ac908-1d4f-42e4-b6fe-50250b20953e" providerId="ADAL" clId="{71484E53-3ADE-4DA8-ABD8-507C9EA51C19}" dt="2026-03-10T00:30:15.450" v="200"/>
        <pc:sldMkLst>
          <pc:docMk/>
          <pc:sldMk cId="0" sldId="523"/>
        </pc:sldMkLst>
        <pc:spChg chg="mod">
          <ac:chgData name="Deb Katzenmeyer" userId="770ac908-1d4f-42e4-b6fe-50250b20953e" providerId="ADAL" clId="{71484E53-3ADE-4DA8-ABD8-507C9EA51C19}" dt="2026-03-10T00:28:35.841" v="197" actId="27636"/>
          <ac:spMkLst>
            <pc:docMk/>
            <pc:sldMk cId="0" sldId="523"/>
            <ac:spMk id="79875" creationId="{4DF05836-81E9-40B2-A765-4CA9AA67D259}"/>
          </ac:spMkLst>
        </pc:spChg>
      </pc:sldChg>
      <pc:sldChg chg="add modTransition">
        <pc:chgData name="Deb Katzenmeyer" userId="770ac908-1d4f-42e4-b6fe-50250b20953e" providerId="ADAL" clId="{71484E53-3ADE-4DA8-ABD8-507C9EA51C19}" dt="2026-03-10T00:30:15.450" v="200"/>
        <pc:sldMkLst>
          <pc:docMk/>
          <pc:sldMk cId="4213960164" sldId="544"/>
        </pc:sldMkLst>
      </pc:sldChg>
      <pc:sldChg chg="modSp add mod modTransition">
        <pc:chgData name="Deb Katzenmeyer" userId="770ac908-1d4f-42e4-b6fe-50250b20953e" providerId="ADAL" clId="{71484E53-3ADE-4DA8-ABD8-507C9EA51C19}" dt="2026-03-10T00:30:15.450" v="200"/>
        <pc:sldMkLst>
          <pc:docMk/>
          <pc:sldMk cId="623267239" sldId="545"/>
        </pc:sldMkLst>
        <pc:spChg chg="mod">
          <ac:chgData name="Deb Katzenmeyer" userId="770ac908-1d4f-42e4-b6fe-50250b20953e" providerId="ADAL" clId="{71484E53-3ADE-4DA8-ABD8-507C9EA51C19}" dt="2026-03-10T00:28:35.725" v="190" actId="27636"/>
          <ac:spMkLst>
            <pc:docMk/>
            <pc:sldMk cId="623267239" sldId="545"/>
            <ac:spMk id="2" creationId="{2E695254-1A04-9FD1-C965-EE652646ED03}"/>
          </ac:spMkLst>
        </pc:spChg>
      </pc:sldChg>
      <pc:sldChg chg="modSp add mod modTransition">
        <pc:chgData name="Deb Katzenmeyer" userId="770ac908-1d4f-42e4-b6fe-50250b20953e" providerId="ADAL" clId="{71484E53-3ADE-4DA8-ABD8-507C9EA51C19}" dt="2026-03-10T00:30:15.450" v="200"/>
        <pc:sldMkLst>
          <pc:docMk/>
          <pc:sldMk cId="2117764494" sldId="547"/>
        </pc:sldMkLst>
        <pc:spChg chg="mod">
          <ac:chgData name="Deb Katzenmeyer" userId="770ac908-1d4f-42e4-b6fe-50250b20953e" providerId="ADAL" clId="{71484E53-3ADE-4DA8-ABD8-507C9EA51C19}" dt="2026-03-10T00:28:35.746" v="191" actId="27636"/>
          <ac:spMkLst>
            <pc:docMk/>
            <pc:sldMk cId="2117764494" sldId="547"/>
            <ac:spMk id="2" creationId="{A660E906-8F38-47D9-92B5-F0955B26DAE9}"/>
          </ac:spMkLst>
        </pc:spChg>
      </pc:sldChg>
      <pc:sldChg chg="modSp add mod modTransition">
        <pc:chgData name="Deb Katzenmeyer" userId="770ac908-1d4f-42e4-b6fe-50250b20953e" providerId="ADAL" clId="{71484E53-3ADE-4DA8-ABD8-507C9EA51C19}" dt="2026-03-10T00:30:15.450" v="200"/>
        <pc:sldMkLst>
          <pc:docMk/>
          <pc:sldMk cId="2352850572" sldId="548"/>
        </pc:sldMkLst>
        <pc:spChg chg="mod">
          <ac:chgData name="Deb Katzenmeyer" userId="770ac908-1d4f-42e4-b6fe-50250b20953e" providerId="ADAL" clId="{71484E53-3ADE-4DA8-ABD8-507C9EA51C19}" dt="2026-03-10T00:28:35.778" v="192" actId="27636"/>
          <ac:spMkLst>
            <pc:docMk/>
            <pc:sldMk cId="2352850572" sldId="548"/>
            <ac:spMk id="2" creationId="{5AE9BDFF-6A6B-BF62-77E3-9479812C2999}"/>
          </ac:spMkLst>
        </pc:spChg>
      </pc:sldChg>
      <pc:sldChg chg="modSp add mod modTransition">
        <pc:chgData name="Deb Katzenmeyer" userId="770ac908-1d4f-42e4-b6fe-50250b20953e" providerId="ADAL" clId="{71484E53-3ADE-4DA8-ABD8-507C9EA51C19}" dt="2026-03-10T00:30:15.450" v="200"/>
        <pc:sldMkLst>
          <pc:docMk/>
          <pc:sldMk cId="3221303037" sldId="549"/>
        </pc:sldMkLst>
        <pc:spChg chg="mod">
          <ac:chgData name="Deb Katzenmeyer" userId="770ac908-1d4f-42e4-b6fe-50250b20953e" providerId="ADAL" clId="{71484E53-3ADE-4DA8-ABD8-507C9EA51C19}" dt="2026-03-10T00:28:35.789" v="193" actId="27636"/>
          <ac:spMkLst>
            <pc:docMk/>
            <pc:sldMk cId="3221303037" sldId="549"/>
            <ac:spMk id="2" creationId="{87504D60-AC7F-6DF2-E0C4-C639FB500FB8}"/>
          </ac:spMkLst>
        </pc:spChg>
        <pc:spChg chg="mod">
          <ac:chgData name="Deb Katzenmeyer" userId="770ac908-1d4f-42e4-b6fe-50250b20953e" providerId="ADAL" clId="{71484E53-3ADE-4DA8-ABD8-507C9EA51C19}" dt="2026-03-10T00:28:35.810" v="194" actId="27636"/>
          <ac:spMkLst>
            <pc:docMk/>
            <pc:sldMk cId="3221303037" sldId="549"/>
            <ac:spMk id="3" creationId="{C6FCA3C6-AAC3-7BC7-7221-0D80A751F17E}"/>
          </ac:spMkLst>
        </pc:spChg>
      </pc:sldChg>
      <pc:sldChg chg="modSp add mod modTransition">
        <pc:chgData name="Deb Katzenmeyer" userId="770ac908-1d4f-42e4-b6fe-50250b20953e" providerId="ADAL" clId="{71484E53-3ADE-4DA8-ABD8-507C9EA51C19}" dt="2026-03-10T00:30:15.450" v="200"/>
        <pc:sldMkLst>
          <pc:docMk/>
          <pc:sldMk cId="3415840473" sldId="550"/>
        </pc:sldMkLst>
        <pc:spChg chg="mod">
          <ac:chgData name="Deb Katzenmeyer" userId="770ac908-1d4f-42e4-b6fe-50250b20953e" providerId="ADAL" clId="{71484E53-3ADE-4DA8-ABD8-507C9EA51C19}" dt="2026-03-10T00:28:35.810" v="195" actId="27636"/>
          <ac:spMkLst>
            <pc:docMk/>
            <pc:sldMk cId="3415840473" sldId="550"/>
            <ac:spMk id="2" creationId="{2713763A-3077-DFB6-F909-2A13E08EEA1C}"/>
          </ac:spMkLst>
        </pc:spChg>
      </pc:sldChg>
      <pc:sldChg chg="modSp add mod modTransition">
        <pc:chgData name="Deb Katzenmeyer" userId="770ac908-1d4f-42e4-b6fe-50250b20953e" providerId="ADAL" clId="{71484E53-3ADE-4DA8-ABD8-507C9EA51C19}" dt="2026-03-10T00:30:15.450" v="200"/>
        <pc:sldMkLst>
          <pc:docMk/>
          <pc:sldMk cId="250064997" sldId="551"/>
        </pc:sldMkLst>
        <pc:spChg chg="mod">
          <ac:chgData name="Deb Katzenmeyer" userId="770ac908-1d4f-42e4-b6fe-50250b20953e" providerId="ADAL" clId="{71484E53-3ADE-4DA8-ABD8-507C9EA51C19}" dt="2026-03-10T00:28:35.820" v="196" actId="27636"/>
          <ac:spMkLst>
            <pc:docMk/>
            <pc:sldMk cId="250064997" sldId="551"/>
            <ac:spMk id="2" creationId="{7C4C3A14-83D9-122B-2FAA-F98447E78AAF}"/>
          </ac:spMkLst>
        </pc:spChg>
      </pc:sldChg>
      <pc:sldChg chg="add modTransition">
        <pc:chgData name="Deb Katzenmeyer" userId="770ac908-1d4f-42e4-b6fe-50250b20953e" providerId="ADAL" clId="{71484E53-3ADE-4DA8-ABD8-507C9EA51C19}" dt="2026-03-10T00:30:15.450" v="200"/>
        <pc:sldMkLst>
          <pc:docMk/>
          <pc:sldMk cId="2728806843" sldId="552"/>
        </pc:sldMkLst>
      </pc:sldChg>
      <pc:sldChg chg="add modTransition">
        <pc:chgData name="Deb Katzenmeyer" userId="770ac908-1d4f-42e4-b6fe-50250b20953e" providerId="ADAL" clId="{71484E53-3ADE-4DA8-ABD8-507C9EA51C19}" dt="2026-03-10T00:30:15.450" v="200"/>
        <pc:sldMkLst>
          <pc:docMk/>
          <pc:sldMk cId="818430266" sldId="553"/>
        </pc:sldMkLst>
      </pc:sldChg>
      <pc:sldChg chg="modSp add del mod modTransition">
        <pc:chgData name="Deb Katzenmeyer" userId="770ac908-1d4f-42e4-b6fe-50250b20953e" providerId="ADAL" clId="{71484E53-3ADE-4DA8-ABD8-507C9EA51C19}" dt="2026-03-10T00:30:15.450" v="200"/>
        <pc:sldMkLst>
          <pc:docMk/>
          <pc:sldMk cId="2060860581" sldId="554"/>
        </pc:sldMkLst>
        <pc:spChg chg="mod">
          <ac:chgData name="Deb Katzenmeyer" userId="770ac908-1d4f-42e4-b6fe-50250b20953e" providerId="ADAL" clId="{71484E53-3ADE-4DA8-ABD8-507C9EA51C19}" dt="2026-03-10T00:28:35.979" v="199" actId="27636"/>
          <ac:spMkLst>
            <pc:docMk/>
            <pc:sldMk cId="2060860581" sldId="554"/>
            <ac:spMk id="2" creationId="{A1FC1D9D-C3AC-9391-DE44-3485C9A572DA}"/>
          </ac:spMkLst>
        </pc:spChg>
        <pc:spChg chg="mod">
          <ac:chgData name="Deb Katzenmeyer" userId="770ac908-1d4f-42e4-b6fe-50250b20953e" providerId="ADAL" clId="{71484E53-3ADE-4DA8-ABD8-507C9EA51C19}" dt="2026-03-10T00:28:35.979" v="198" actId="27636"/>
          <ac:spMkLst>
            <pc:docMk/>
            <pc:sldMk cId="2060860581" sldId="554"/>
            <ac:spMk id="3" creationId="{F7EF923A-2CFF-A83D-6751-487AE905778A}"/>
          </ac:spMkLst>
        </pc:spChg>
      </pc:sldChg>
      <pc:sldChg chg="add del modTransition">
        <pc:chgData name="Deb Katzenmeyer" userId="770ac908-1d4f-42e4-b6fe-50250b20953e" providerId="ADAL" clId="{71484E53-3ADE-4DA8-ABD8-507C9EA51C19}" dt="2026-03-10T00:30:15.450" v="200"/>
        <pc:sldMkLst>
          <pc:docMk/>
          <pc:sldMk cId="4155741447" sldId="711"/>
        </pc:sldMkLst>
      </pc:sldChg>
      <pc:sldChg chg="add del modTransition">
        <pc:chgData name="Deb Katzenmeyer" userId="770ac908-1d4f-42e4-b6fe-50250b20953e" providerId="ADAL" clId="{71484E53-3ADE-4DA8-ABD8-507C9EA51C19}" dt="2026-03-10T00:30:15.450" v="200"/>
        <pc:sldMkLst>
          <pc:docMk/>
          <pc:sldMk cId="1015490677" sldId="713"/>
        </pc:sldMkLst>
      </pc:sldChg>
      <pc:sldChg chg="add del modTransition">
        <pc:chgData name="Deb Katzenmeyer" userId="770ac908-1d4f-42e4-b6fe-50250b20953e" providerId="ADAL" clId="{71484E53-3ADE-4DA8-ABD8-507C9EA51C19}" dt="2026-03-10T00:30:15.450" v="200"/>
        <pc:sldMkLst>
          <pc:docMk/>
          <pc:sldMk cId="3600490132" sldId="715"/>
        </pc:sldMkLst>
      </pc:sldChg>
      <pc:sldChg chg="add del modTransition">
        <pc:chgData name="Deb Katzenmeyer" userId="770ac908-1d4f-42e4-b6fe-50250b20953e" providerId="ADAL" clId="{71484E53-3ADE-4DA8-ABD8-507C9EA51C19}" dt="2026-03-10T00:30:15.450" v="200"/>
        <pc:sldMkLst>
          <pc:docMk/>
          <pc:sldMk cId="2868353197" sldId="719"/>
        </pc:sldMkLst>
      </pc:sldChg>
      <pc:sldChg chg="add del modTransition">
        <pc:chgData name="Deb Katzenmeyer" userId="770ac908-1d4f-42e4-b6fe-50250b20953e" providerId="ADAL" clId="{71484E53-3ADE-4DA8-ABD8-507C9EA51C19}" dt="2026-03-10T00:30:15.450" v="200"/>
        <pc:sldMkLst>
          <pc:docMk/>
          <pc:sldMk cId="3643883433" sldId="720"/>
        </pc:sldMkLst>
      </pc:sldChg>
      <pc:sldChg chg="add del modTransition">
        <pc:chgData name="Deb Katzenmeyer" userId="770ac908-1d4f-42e4-b6fe-50250b20953e" providerId="ADAL" clId="{71484E53-3ADE-4DA8-ABD8-507C9EA51C19}" dt="2026-03-10T00:30:15.450" v="200"/>
        <pc:sldMkLst>
          <pc:docMk/>
          <pc:sldMk cId="43119731" sldId="722"/>
        </pc:sldMkLst>
      </pc:sldChg>
      <pc:sldChg chg="add del modTransition">
        <pc:chgData name="Deb Katzenmeyer" userId="770ac908-1d4f-42e4-b6fe-50250b20953e" providerId="ADAL" clId="{71484E53-3ADE-4DA8-ABD8-507C9EA51C19}" dt="2026-03-10T00:30:15.450" v="200"/>
        <pc:sldMkLst>
          <pc:docMk/>
          <pc:sldMk cId="3398795849" sldId="725"/>
        </pc:sldMkLst>
      </pc:sldChg>
      <pc:sldChg chg="add del modTransition">
        <pc:chgData name="Deb Katzenmeyer" userId="770ac908-1d4f-42e4-b6fe-50250b20953e" providerId="ADAL" clId="{71484E53-3ADE-4DA8-ABD8-507C9EA51C19}" dt="2026-03-10T00:30:15.450" v="200"/>
        <pc:sldMkLst>
          <pc:docMk/>
          <pc:sldMk cId="2580492258" sldId="726"/>
        </pc:sldMkLst>
      </pc:sldChg>
      <pc:sldChg chg="add del modTransition">
        <pc:chgData name="Deb Katzenmeyer" userId="770ac908-1d4f-42e4-b6fe-50250b20953e" providerId="ADAL" clId="{71484E53-3ADE-4DA8-ABD8-507C9EA51C19}" dt="2026-03-10T00:30:15.450" v="200"/>
        <pc:sldMkLst>
          <pc:docMk/>
          <pc:sldMk cId="3365999757" sldId="730"/>
        </pc:sldMkLst>
      </pc:sldChg>
      <pc:sldChg chg="add del modTransition">
        <pc:chgData name="Deb Katzenmeyer" userId="770ac908-1d4f-42e4-b6fe-50250b20953e" providerId="ADAL" clId="{71484E53-3ADE-4DA8-ABD8-507C9EA51C19}" dt="2026-03-10T00:30:15.450" v="200"/>
        <pc:sldMkLst>
          <pc:docMk/>
          <pc:sldMk cId="1979351171" sldId="731"/>
        </pc:sldMkLst>
      </pc:sldChg>
      <pc:sldChg chg="add del modTransition">
        <pc:chgData name="Deb Katzenmeyer" userId="770ac908-1d4f-42e4-b6fe-50250b20953e" providerId="ADAL" clId="{71484E53-3ADE-4DA8-ABD8-507C9EA51C19}" dt="2026-03-10T00:30:15.450" v="200"/>
        <pc:sldMkLst>
          <pc:docMk/>
          <pc:sldMk cId="321575922" sldId="732"/>
        </pc:sldMkLst>
      </pc:sldChg>
      <pc:sldChg chg="add del modTransition">
        <pc:chgData name="Deb Katzenmeyer" userId="770ac908-1d4f-42e4-b6fe-50250b20953e" providerId="ADAL" clId="{71484E53-3ADE-4DA8-ABD8-507C9EA51C19}" dt="2026-03-10T00:30:15.450" v="200"/>
        <pc:sldMkLst>
          <pc:docMk/>
          <pc:sldMk cId="70714948" sldId="733"/>
        </pc:sldMkLst>
      </pc:sldChg>
      <pc:sldChg chg="add del modTransition">
        <pc:chgData name="Deb Katzenmeyer" userId="770ac908-1d4f-42e4-b6fe-50250b20953e" providerId="ADAL" clId="{71484E53-3ADE-4DA8-ABD8-507C9EA51C19}" dt="2026-03-10T00:30:15.450" v="200"/>
        <pc:sldMkLst>
          <pc:docMk/>
          <pc:sldMk cId="4193706465" sldId="734"/>
        </pc:sldMkLst>
      </pc:sldChg>
      <pc:sldChg chg="addSp delSp modSp add del mod modTransition">
        <pc:chgData name="Deb Katzenmeyer" userId="770ac908-1d4f-42e4-b6fe-50250b20953e" providerId="ADAL" clId="{71484E53-3ADE-4DA8-ABD8-507C9EA51C19}" dt="2026-03-10T11:37:39.181" v="219" actId="478"/>
        <pc:sldMkLst>
          <pc:docMk/>
          <pc:sldMk cId="404675685" sldId="735"/>
        </pc:sldMkLst>
        <pc:spChg chg="add mod">
          <ac:chgData name="Deb Katzenmeyer" userId="770ac908-1d4f-42e4-b6fe-50250b20953e" providerId="ADAL" clId="{71484E53-3ADE-4DA8-ABD8-507C9EA51C19}" dt="2026-03-10T11:37:39.181" v="219" actId="478"/>
          <ac:spMkLst>
            <pc:docMk/>
            <pc:sldMk cId="404675685" sldId="735"/>
            <ac:spMk id="4" creationId="{C9E00640-EF01-5529-7599-2D0A5EF272B3}"/>
          </ac:spMkLst>
        </pc:spChg>
        <pc:spChg chg="del">
          <ac:chgData name="Deb Katzenmeyer" userId="770ac908-1d4f-42e4-b6fe-50250b20953e" providerId="ADAL" clId="{71484E53-3ADE-4DA8-ABD8-507C9EA51C19}" dt="2026-03-10T11:37:39.181" v="219" actId="478"/>
          <ac:spMkLst>
            <pc:docMk/>
            <pc:sldMk cId="404675685" sldId="735"/>
            <ac:spMk id="8" creationId="{A6BB52C5-4190-D2D0-CBF2-A2C4F4272E13}"/>
          </ac:spMkLst>
        </pc:spChg>
      </pc:sldChg>
      <pc:sldChg chg="add del modTransition">
        <pc:chgData name="Deb Katzenmeyer" userId="770ac908-1d4f-42e4-b6fe-50250b20953e" providerId="ADAL" clId="{71484E53-3ADE-4DA8-ABD8-507C9EA51C19}" dt="2026-03-10T00:30:15.450" v="200"/>
        <pc:sldMkLst>
          <pc:docMk/>
          <pc:sldMk cId="1976843388" sldId="736"/>
        </pc:sldMkLst>
      </pc:sldChg>
      <pc:sldChg chg="add del modTransition">
        <pc:chgData name="Deb Katzenmeyer" userId="770ac908-1d4f-42e4-b6fe-50250b20953e" providerId="ADAL" clId="{71484E53-3ADE-4DA8-ABD8-507C9EA51C19}" dt="2026-03-10T00:30:15.450" v="200"/>
        <pc:sldMkLst>
          <pc:docMk/>
          <pc:sldMk cId="1759174757" sldId="737"/>
        </pc:sldMkLst>
      </pc:sldChg>
      <pc:sldChg chg="add del modTransition">
        <pc:chgData name="Deb Katzenmeyer" userId="770ac908-1d4f-42e4-b6fe-50250b20953e" providerId="ADAL" clId="{71484E53-3ADE-4DA8-ABD8-507C9EA51C19}" dt="2026-03-10T00:30:15.450" v="200"/>
        <pc:sldMkLst>
          <pc:docMk/>
          <pc:sldMk cId="3889892377" sldId="738"/>
        </pc:sldMkLst>
      </pc:sldChg>
      <pc:sldChg chg="add modTransition">
        <pc:chgData name="Deb Katzenmeyer" userId="770ac908-1d4f-42e4-b6fe-50250b20953e" providerId="ADAL" clId="{71484E53-3ADE-4DA8-ABD8-507C9EA51C19}" dt="2026-03-10T00:30:15.450" v="200"/>
        <pc:sldMkLst>
          <pc:docMk/>
          <pc:sldMk cId="312925926" sldId="739"/>
        </pc:sldMkLst>
      </pc:sldChg>
      <pc:sldChg chg="add modTransition">
        <pc:chgData name="Deb Katzenmeyer" userId="770ac908-1d4f-42e4-b6fe-50250b20953e" providerId="ADAL" clId="{71484E53-3ADE-4DA8-ABD8-507C9EA51C19}" dt="2026-03-10T00:30:15.450" v="200"/>
        <pc:sldMkLst>
          <pc:docMk/>
          <pc:sldMk cId="1132779168" sldId="740"/>
        </pc:sldMkLst>
      </pc:sldChg>
      <pc:sldChg chg="modSp add mod modTransition">
        <pc:chgData name="Deb Katzenmeyer" userId="770ac908-1d4f-42e4-b6fe-50250b20953e" providerId="ADAL" clId="{71484E53-3ADE-4DA8-ABD8-507C9EA51C19}" dt="2026-03-10T11:37:52.936" v="220" actId="1076"/>
        <pc:sldMkLst>
          <pc:docMk/>
          <pc:sldMk cId="635053161" sldId="741"/>
        </pc:sldMkLst>
        <pc:spChg chg="mod">
          <ac:chgData name="Deb Katzenmeyer" userId="770ac908-1d4f-42e4-b6fe-50250b20953e" providerId="ADAL" clId="{71484E53-3ADE-4DA8-ABD8-507C9EA51C19}" dt="2026-03-10T11:37:52.936" v="220" actId="1076"/>
          <ac:spMkLst>
            <pc:docMk/>
            <pc:sldMk cId="635053161" sldId="741"/>
            <ac:spMk id="4" creationId="{7262FE8B-4CC4-6DBD-CF8E-11859B373763}"/>
          </ac:spMkLst>
        </pc:spChg>
      </pc:sldChg>
      <pc:sldChg chg="add modTransition">
        <pc:chgData name="Deb Katzenmeyer" userId="770ac908-1d4f-42e4-b6fe-50250b20953e" providerId="ADAL" clId="{71484E53-3ADE-4DA8-ABD8-507C9EA51C19}" dt="2026-03-10T00:30:15.450" v="200"/>
        <pc:sldMkLst>
          <pc:docMk/>
          <pc:sldMk cId="10233945" sldId="2961"/>
        </pc:sldMkLst>
      </pc:sldChg>
      <pc:sldChg chg="add modTransition">
        <pc:chgData name="Deb Katzenmeyer" userId="770ac908-1d4f-42e4-b6fe-50250b20953e" providerId="ADAL" clId="{71484E53-3ADE-4DA8-ABD8-507C9EA51C19}" dt="2026-03-10T00:30:15.450" v="200"/>
        <pc:sldMkLst>
          <pc:docMk/>
          <pc:sldMk cId="2875751917" sldId="2963"/>
        </pc:sldMkLst>
      </pc:sldChg>
      <pc:sldChg chg="add modTransition">
        <pc:chgData name="Deb Katzenmeyer" userId="770ac908-1d4f-42e4-b6fe-50250b20953e" providerId="ADAL" clId="{71484E53-3ADE-4DA8-ABD8-507C9EA51C19}" dt="2026-03-10T00:30:15.450" v="200"/>
        <pc:sldMkLst>
          <pc:docMk/>
          <pc:sldMk cId="319494314" sldId="2145705264"/>
        </pc:sldMkLst>
      </pc:sldChg>
      <pc:sldChg chg="add modTransition">
        <pc:chgData name="Deb Katzenmeyer" userId="770ac908-1d4f-42e4-b6fe-50250b20953e" providerId="ADAL" clId="{71484E53-3ADE-4DA8-ABD8-507C9EA51C19}" dt="2026-03-10T00:30:15.450" v="200"/>
        <pc:sldMkLst>
          <pc:docMk/>
          <pc:sldMk cId="699772781" sldId="2145705269"/>
        </pc:sldMkLst>
      </pc:sldChg>
      <pc:sldChg chg="add modTransition">
        <pc:chgData name="Deb Katzenmeyer" userId="770ac908-1d4f-42e4-b6fe-50250b20953e" providerId="ADAL" clId="{71484E53-3ADE-4DA8-ABD8-507C9EA51C19}" dt="2026-03-10T00:30:15.450" v="200"/>
        <pc:sldMkLst>
          <pc:docMk/>
          <pc:sldMk cId="3534141598" sldId="2145705271"/>
        </pc:sldMkLst>
      </pc:sldChg>
      <pc:sldChg chg="add modTransition">
        <pc:chgData name="Deb Katzenmeyer" userId="770ac908-1d4f-42e4-b6fe-50250b20953e" providerId="ADAL" clId="{71484E53-3ADE-4DA8-ABD8-507C9EA51C19}" dt="2026-03-10T00:30:15.450" v="200"/>
        <pc:sldMkLst>
          <pc:docMk/>
          <pc:sldMk cId="3121089309" sldId="2145705274"/>
        </pc:sldMkLst>
      </pc:sldChg>
      <pc:sldChg chg="add modTransition">
        <pc:chgData name="Deb Katzenmeyer" userId="770ac908-1d4f-42e4-b6fe-50250b20953e" providerId="ADAL" clId="{71484E53-3ADE-4DA8-ABD8-507C9EA51C19}" dt="2026-03-10T00:30:15.450" v="200"/>
        <pc:sldMkLst>
          <pc:docMk/>
          <pc:sldMk cId="3030841158" sldId="2145705283"/>
        </pc:sldMkLst>
      </pc:sldChg>
      <pc:sldChg chg="add modTransition">
        <pc:chgData name="Deb Katzenmeyer" userId="770ac908-1d4f-42e4-b6fe-50250b20953e" providerId="ADAL" clId="{71484E53-3ADE-4DA8-ABD8-507C9EA51C19}" dt="2026-03-10T00:30:15.450" v="200"/>
        <pc:sldMkLst>
          <pc:docMk/>
          <pc:sldMk cId="1174020089" sldId="2145705284"/>
        </pc:sldMkLst>
      </pc:sldChg>
      <pc:sldChg chg="add modTransition">
        <pc:chgData name="Deb Katzenmeyer" userId="770ac908-1d4f-42e4-b6fe-50250b20953e" providerId="ADAL" clId="{71484E53-3ADE-4DA8-ABD8-507C9EA51C19}" dt="2026-03-10T00:30:15.450" v="200"/>
        <pc:sldMkLst>
          <pc:docMk/>
          <pc:sldMk cId="249940239" sldId="2145705285"/>
        </pc:sldMkLst>
      </pc:sldChg>
      <pc:sldChg chg="add modTransition">
        <pc:chgData name="Deb Katzenmeyer" userId="770ac908-1d4f-42e4-b6fe-50250b20953e" providerId="ADAL" clId="{71484E53-3ADE-4DA8-ABD8-507C9EA51C19}" dt="2026-03-10T00:30:15.450" v="200"/>
        <pc:sldMkLst>
          <pc:docMk/>
          <pc:sldMk cId="381119113" sldId="2145705286"/>
        </pc:sldMkLst>
      </pc:sldChg>
      <pc:sldChg chg="add modTransition">
        <pc:chgData name="Deb Katzenmeyer" userId="770ac908-1d4f-42e4-b6fe-50250b20953e" providerId="ADAL" clId="{71484E53-3ADE-4DA8-ABD8-507C9EA51C19}" dt="2026-03-10T00:30:15.450" v="200"/>
        <pc:sldMkLst>
          <pc:docMk/>
          <pc:sldMk cId="1867875335" sldId="2145705287"/>
        </pc:sldMkLst>
      </pc:sldChg>
      <pc:sldChg chg="add modTransition">
        <pc:chgData name="Deb Katzenmeyer" userId="770ac908-1d4f-42e4-b6fe-50250b20953e" providerId="ADAL" clId="{71484E53-3ADE-4DA8-ABD8-507C9EA51C19}" dt="2026-03-10T00:30:15.450" v="200"/>
        <pc:sldMkLst>
          <pc:docMk/>
          <pc:sldMk cId="357458153" sldId="2145705288"/>
        </pc:sldMkLst>
      </pc:sldChg>
      <pc:sldChg chg="add modTransition">
        <pc:chgData name="Deb Katzenmeyer" userId="770ac908-1d4f-42e4-b6fe-50250b20953e" providerId="ADAL" clId="{71484E53-3ADE-4DA8-ABD8-507C9EA51C19}" dt="2026-03-10T00:30:15.450" v="200"/>
        <pc:sldMkLst>
          <pc:docMk/>
          <pc:sldMk cId="2348651845" sldId="2145705289"/>
        </pc:sldMkLst>
      </pc:sldChg>
      <pc:sldChg chg="add modTransition">
        <pc:chgData name="Deb Katzenmeyer" userId="770ac908-1d4f-42e4-b6fe-50250b20953e" providerId="ADAL" clId="{71484E53-3ADE-4DA8-ABD8-507C9EA51C19}" dt="2026-03-10T00:30:15.450" v="200"/>
        <pc:sldMkLst>
          <pc:docMk/>
          <pc:sldMk cId="1393333872" sldId="2145705290"/>
        </pc:sldMkLst>
      </pc:sldChg>
      <pc:sldChg chg="add modTransition">
        <pc:chgData name="Deb Katzenmeyer" userId="770ac908-1d4f-42e4-b6fe-50250b20953e" providerId="ADAL" clId="{71484E53-3ADE-4DA8-ABD8-507C9EA51C19}" dt="2026-03-10T00:30:15.450" v="200"/>
        <pc:sldMkLst>
          <pc:docMk/>
          <pc:sldMk cId="3502555221" sldId="2145705291"/>
        </pc:sldMkLst>
      </pc:sldChg>
      <pc:sldChg chg="add modTransition">
        <pc:chgData name="Deb Katzenmeyer" userId="770ac908-1d4f-42e4-b6fe-50250b20953e" providerId="ADAL" clId="{71484E53-3ADE-4DA8-ABD8-507C9EA51C19}" dt="2026-03-10T00:30:15.450" v="200"/>
        <pc:sldMkLst>
          <pc:docMk/>
          <pc:sldMk cId="2872939164" sldId="2145705296"/>
        </pc:sldMkLst>
      </pc:sldChg>
      <pc:sldChg chg="modSp add mod modTransition">
        <pc:chgData name="Deb Katzenmeyer" userId="770ac908-1d4f-42e4-b6fe-50250b20953e" providerId="ADAL" clId="{71484E53-3ADE-4DA8-ABD8-507C9EA51C19}" dt="2026-03-10T00:30:15.450" v="200"/>
        <pc:sldMkLst>
          <pc:docMk/>
          <pc:sldMk cId="91704828" sldId="2145705297"/>
        </pc:sldMkLst>
        <pc:spChg chg="mod">
          <ac:chgData name="Deb Katzenmeyer" userId="770ac908-1d4f-42e4-b6fe-50250b20953e" providerId="ADAL" clId="{71484E53-3ADE-4DA8-ABD8-507C9EA51C19}" dt="2026-03-10T00:28:35.577" v="185" actId="27636"/>
          <ac:spMkLst>
            <pc:docMk/>
            <pc:sldMk cId="91704828" sldId="2145705297"/>
            <ac:spMk id="3" creationId="{F1BC718C-81ED-CD26-4DEF-97F8089BB65F}"/>
          </ac:spMkLst>
        </pc:spChg>
      </pc:sldChg>
      <pc:sldChg chg="add modTransition">
        <pc:chgData name="Deb Katzenmeyer" userId="770ac908-1d4f-42e4-b6fe-50250b20953e" providerId="ADAL" clId="{71484E53-3ADE-4DA8-ABD8-507C9EA51C19}" dt="2026-03-10T00:30:15.450" v="200"/>
        <pc:sldMkLst>
          <pc:docMk/>
          <pc:sldMk cId="759996289" sldId="2145705298"/>
        </pc:sldMkLst>
      </pc:sldChg>
      <pc:sldChg chg="add modTransition">
        <pc:chgData name="Deb Katzenmeyer" userId="770ac908-1d4f-42e4-b6fe-50250b20953e" providerId="ADAL" clId="{71484E53-3ADE-4DA8-ABD8-507C9EA51C19}" dt="2026-03-10T00:30:15.450" v="200"/>
        <pc:sldMkLst>
          <pc:docMk/>
          <pc:sldMk cId="1405888202" sldId="2145705299"/>
        </pc:sldMkLst>
      </pc:sldChg>
      <pc:sldChg chg="add modTransition">
        <pc:chgData name="Deb Katzenmeyer" userId="770ac908-1d4f-42e4-b6fe-50250b20953e" providerId="ADAL" clId="{71484E53-3ADE-4DA8-ABD8-507C9EA51C19}" dt="2026-03-10T00:30:15.450" v="200"/>
        <pc:sldMkLst>
          <pc:docMk/>
          <pc:sldMk cId="3091460935" sldId="2145705302"/>
        </pc:sldMkLst>
      </pc:sldChg>
      <pc:sldChg chg="add modTransition">
        <pc:chgData name="Deb Katzenmeyer" userId="770ac908-1d4f-42e4-b6fe-50250b20953e" providerId="ADAL" clId="{71484E53-3ADE-4DA8-ABD8-507C9EA51C19}" dt="2026-03-10T00:30:15.450" v="200"/>
        <pc:sldMkLst>
          <pc:docMk/>
          <pc:sldMk cId="1514256917" sldId="2145705303"/>
        </pc:sldMkLst>
      </pc:sldChg>
      <pc:sldChg chg="add modTransition">
        <pc:chgData name="Deb Katzenmeyer" userId="770ac908-1d4f-42e4-b6fe-50250b20953e" providerId="ADAL" clId="{71484E53-3ADE-4DA8-ABD8-507C9EA51C19}" dt="2026-03-10T00:30:15.450" v="200"/>
        <pc:sldMkLst>
          <pc:docMk/>
          <pc:sldMk cId="1825808846" sldId="2145705304"/>
        </pc:sldMkLst>
      </pc:sldChg>
      <pc:sldChg chg="add modTransition">
        <pc:chgData name="Deb Katzenmeyer" userId="770ac908-1d4f-42e4-b6fe-50250b20953e" providerId="ADAL" clId="{71484E53-3ADE-4DA8-ABD8-507C9EA51C19}" dt="2026-03-10T00:30:15.450" v="200"/>
        <pc:sldMkLst>
          <pc:docMk/>
          <pc:sldMk cId="363505507" sldId="2145705305"/>
        </pc:sldMkLst>
      </pc:sldChg>
      <pc:sldChg chg="add modTransition">
        <pc:chgData name="Deb Katzenmeyer" userId="770ac908-1d4f-42e4-b6fe-50250b20953e" providerId="ADAL" clId="{71484E53-3ADE-4DA8-ABD8-507C9EA51C19}" dt="2026-03-10T00:30:15.450" v="200"/>
        <pc:sldMkLst>
          <pc:docMk/>
          <pc:sldMk cId="703305798" sldId="2145705306"/>
        </pc:sldMkLst>
      </pc:sldChg>
      <pc:sldChg chg="add modTransition">
        <pc:chgData name="Deb Katzenmeyer" userId="770ac908-1d4f-42e4-b6fe-50250b20953e" providerId="ADAL" clId="{71484E53-3ADE-4DA8-ABD8-507C9EA51C19}" dt="2026-03-10T00:30:15.450" v="200"/>
        <pc:sldMkLst>
          <pc:docMk/>
          <pc:sldMk cId="870715059" sldId="2145705307"/>
        </pc:sldMkLst>
      </pc:sldChg>
      <pc:sldChg chg="add modTransition">
        <pc:chgData name="Deb Katzenmeyer" userId="770ac908-1d4f-42e4-b6fe-50250b20953e" providerId="ADAL" clId="{71484E53-3ADE-4DA8-ABD8-507C9EA51C19}" dt="2026-03-10T00:30:15.450" v="200"/>
        <pc:sldMkLst>
          <pc:docMk/>
          <pc:sldMk cId="2334183652" sldId="2145705308"/>
        </pc:sldMkLst>
      </pc:sldChg>
      <pc:sldChg chg="add modTransition">
        <pc:chgData name="Deb Katzenmeyer" userId="770ac908-1d4f-42e4-b6fe-50250b20953e" providerId="ADAL" clId="{71484E53-3ADE-4DA8-ABD8-507C9EA51C19}" dt="2026-03-10T00:30:15.450" v="200"/>
        <pc:sldMkLst>
          <pc:docMk/>
          <pc:sldMk cId="1371238129" sldId="2145705309"/>
        </pc:sldMkLst>
      </pc:sldChg>
      <pc:sldChg chg="modSp add mod modTransition">
        <pc:chgData name="Deb Katzenmeyer" userId="770ac908-1d4f-42e4-b6fe-50250b20953e" providerId="ADAL" clId="{71484E53-3ADE-4DA8-ABD8-507C9EA51C19}" dt="2026-03-10T00:30:15.450" v="200"/>
        <pc:sldMkLst>
          <pc:docMk/>
          <pc:sldMk cId="345423318" sldId="2145705310"/>
        </pc:sldMkLst>
        <pc:spChg chg="mod">
          <ac:chgData name="Deb Katzenmeyer" userId="770ac908-1d4f-42e4-b6fe-50250b20953e" providerId="ADAL" clId="{71484E53-3ADE-4DA8-ABD8-507C9EA51C19}" dt="2026-03-10T00:28:35.541" v="184" actId="27636"/>
          <ac:spMkLst>
            <pc:docMk/>
            <pc:sldMk cId="345423318" sldId="2145705310"/>
            <ac:spMk id="2" creationId="{4C1AA4A2-126F-3DF9-4BAB-08171BF81240}"/>
          </ac:spMkLst>
        </pc:spChg>
      </pc:sldChg>
      <pc:sldChg chg="add modTransition">
        <pc:chgData name="Deb Katzenmeyer" userId="770ac908-1d4f-42e4-b6fe-50250b20953e" providerId="ADAL" clId="{71484E53-3ADE-4DA8-ABD8-507C9EA51C19}" dt="2026-03-10T00:30:15.450" v="200"/>
        <pc:sldMkLst>
          <pc:docMk/>
          <pc:sldMk cId="3891889879" sldId="2145705312"/>
        </pc:sldMkLst>
      </pc:sldChg>
      <pc:sldChg chg="add modTransition">
        <pc:chgData name="Deb Katzenmeyer" userId="770ac908-1d4f-42e4-b6fe-50250b20953e" providerId="ADAL" clId="{71484E53-3ADE-4DA8-ABD8-507C9EA51C19}" dt="2026-03-10T00:30:15.450" v="200"/>
        <pc:sldMkLst>
          <pc:docMk/>
          <pc:sldMk cId="1938229930" sldId="2145705313"/>
        </pc:sldMkLst>
      </pc:sldChg>
      <pc:sldChg chg="add modTransition">
        <pc:chgData name="Deb Katzenmeyer" userId="770ac908-1d4f-42e4-b6fe-50250b20953e" providerId="ADAL" clId="{71484E53-3ADE-4DA8-ABD8-507C9EA51C19}" dt="2026-03-10T00:30:15.450" v="200"/>
        <pc:sldMkLst>
          <pc:docMk/>
          <pc:sldMk cId="1882526897" sldId="2145705314"/>
        </pc:sldMkLst>
      </pc:sldChg>
      <pc:sldChg chg="add modTransition">
        <pc:chgData name="Deb Katzenmeyer" userId="770ac908-1d4f-42e4-b6fe-50250b20953e" providerId="ADAL" clId="{71484E53-3ADE-4DA8-ABD8-507C9EA51C19}" dt="2026-03-10T00:30:15.450" v="200"/>
        <pc:sldMkLst>
          <pc:docMk/>
          <pc:sldMk cId="2170865355" sldId="2145705316"/>
        </pc:sldMkLst>
      </pc:sldChg>
      <pc:sldChg chg="add modTransition">
        <pc:chgData name="Deb Katzenmeyer" userId="770ac908-1d4f-42e4-b6fe-50250b20953e" providerId="ADAL" clId="{71484E53-3ADE-4DA8-ABD8-507C9EA51C19}" dt="2026-03-10T00:30:15.450" v="200"/>
        <pc:sldMkLst>
          <pc:docMk/>
          <pc:sldMk cId="1364142720" sldId="2145705317"/>
        </pc:sldMkLst>
      </pc:sldChg>
      <pc:sldChg chg="add modTransition">
        <pc:chgData name="Deb Katzenmeyer" userId="770ac908-1d4f-42e4-b6fe-50250b20953e" providerId="ADAL" clId="{71484E53-3ADE-4DA8-ABD8-507C9EA51C19}" dt="2026-03-10T00:30:15.450" v="200"/>
        <pc:sldMkLst>
          <pc:docMk/>
          <pc:sldMk cId="1633120314" sldId="2145705318"/>
        </pc:sldMkLst>
      </pc:sldChg>
      <pc:sldChg chg="add modTransition">
        <pc:chgData name="Deb Katzenmeyer" userId="770ac908-1d4f-42e4-b6fe-50250b20953e" providerId="ADAL" clId="{71484E53-3ADE-4DA8-ABD8-507C9EA51C19}" dt="2026-03-10T00:30:15.450" v="200"/>
        <pc:sldMkLst>
          <pc:docMk/>
          <pc:sldMk cId="1440460888" sldId="2145705319"/>
        </pc:sldMkLst>
      </pc:sldChg>
      <pc:sldChg chg="add modTransition">
        <pc:chgData name="Deb Katzenmeyer" userId="770ac908-1d4f-42e4-b6fe-50250b20953e" providerId="ADAL" clId="{71484E53-3ADE-4DA8-ABD8-507C9EA51C19}" dt="2026-03-10T00:30:15.450" v="200"/>
        <pc:sldMkLst>
          <pc:docMk/>
          <pc:sldMk cId="2869113031" sldId="2145705320"/>
        </pc:sldMkLst>
      </pc:sldChg>
      <pc:sldChg chg="modSp add mod modTransition">
        <pc:chgData name="Deb Katzenmeyer" userId="770ac908-1d4f-42e4-b6fe-50250b20953e" providerId="ADAL" clId="{71484E53-3ADE-4DA8-ABD8-507C9EA51C19}" dt="2026-03-10T00:30:15.450" v="200"/>
        <pc:sldMkLst>
          <pc:docMk/>
          <pc:sldMk cId="3653249385" sldId="2145705321"/>
        </pc:sldMkLst>
        <pc:spChg chg="mod">
          <ac:chgData name="Deb Katzenmeyer" userId="770ac908-1d4f-42e4-b6fe-50250b20953e" providerId="ADAL" clId="{71484E53-3ADE-4DA8-ABD8-507C9EA51C19}" dt="2026-03-10T00:28:35.606" v="186" actId="27636"/>
          <ac:spMkLst>
            <pc:docMk/>
            <pc:sldMk cId="3653249385" sldId="2145705321"/>
            <ac:spMk id="8" creationId="{9D8B47DF-34BA-D6CC-A46D-9AF48C6D8304}"/>
          </ac:spMkLst>
        </pc:spChg>
      </pc:sldChg>
      <pc:sldChg chg="add modTransition">
        <pc:chgData name="Deb Katzenmeyer" userId="770ac908-1d4f-42e4-b6fe-50250b20953e" providerId="ADAL" clId="{71484E53-3ADE-4DA8-ABD8-507C9EA51C19}" dt="2026-03-10T00:30:15.450" v="200"/>
        <pc:sldMkLst>
          <pc:docMk/>
          <pc:sldMk cId="3424665280" sldId="2145705322"/>
        </pc:sldMkLst>
      </pc:sldChg>
      <pc:sldChg chg="add modTransition">
        <pc:chgData name="Deb Katzenmeyer" userId="770ac908-1d4f-42e4-b6fe-50250b20953e" providerId="ADAL" clId="{71484E53-3ADE-4DA8-ABD8-507C9EA51C19}" dt="2026-03-10T00:30:15.450" v="200"/>
        <pc:sldMkLst>
          <pc:docMk/>
          <pc:sldMk cId="3540186869" sldId="2145705323"/>
        </pc:sldMkLst>
      </pc:sldChg>
      <pc:sldChg chg="add modTransition">
        <pc:chgData name="Deb Katzenmeyer" userId="770ac908-1d4f-42e4-b6fe-50250b20953e" providerId="ADAL" clId="{71484E53-3ADE-4DA8-ABD8-507C9EA51C19}" dt="2026-03-10T00:30:15.450" v="200"/>
        <pc:sldMkLst>
          <pc:docMk/>
          <pc:sldMk cId="4293720605" sldId="2145705324"/>
        </pc:sldMkLst>
      </pc:sldChg>
      <pc:sldChg chg="add modTransition">
        <pc:chgData name="Deb Katzenmeyer" userId="770ac908-1d4f-42e4-b6fe-50250b20953e" providerId="ADAL" clId="{71484E53-3ADE-4DA8-ABD8-507C9EA51C19}" dt="2026-03-10T00:30:15.450" v="200"/>
        <pc:sldMkLst>
          <pc:docMk/>
          <pc:sldMk cId="3570635440" sldId="2145705325"/>
        </pc:sldMkLst>
      </pc:sldChg>
      <pc:sldChg chg="addSp delSp modSp new mod modClrScheme chgLayout">
        <pc:chgData name="Deb Katzenmeyer" userId="770ac908-1d4f-42e4-b6fe-50250b20953e" providerId="ADAL" clId="{71484E53-3ADE-4DA8-ABD8-507C9EA51C19}" dt="2026-03-10T11:59:39.110" v="545" actId="122"/>
        <pc:sldMkLst>
          <pc:docMk/>
          <pc:sldMk cId="4212849694" sldId="2145705326"/>
        </pc:sldMkLst>
        <pc:spChg chg="mod ord">
          <ac:chgData name="Deb Katzenmeyer" userId="770ac908-1d4f-42e4-b6fe-50250b20953e" providerId="ADAL" clId="{71484E53-3ADE-4DA8-ABD8-507C9EA51C19}" dt="2026-03-10T11:59:24.071" v="541" actId="700"/>
          <ac:spMkLst>
            <pc:docMk/>
            <pc:sldMk cId="4212849694" sldId="2145705326"/>
            <ac:spMk id="2" creationId="{2015308D-71CA-1C7A-F44F-E3CD69CF5069}"/>
          </ac:spMkLst>
        </pc:spChg>
        <pc:spChg chg="add mod">
          <ac:chgData name="Deb Katzenmeyer" userId="770ac908-1d4f-42e4-b6fe-50250b20953e" providerId="ADAL" clId="{71484E53-3ADE-4DA8-ABD8-507C9EA51C19}" dt="2026-03-10T11:59:39.110" v="545" actId="122"/>
          <ac:spMkLst>
            <pc:docMk/>
            <pc:sldMk cId="4212849694" sldId="2145705326"/>
            <ac:spMk id="3" creationId="{B57FA419-65AA-B68B-9D61-05FA86F6E818}"/>
          </ac:spMkLst>
        </pc:spChg>
        <pc:spChg chg="add del mod ord">
          <ac:chgData name="Deb Katzenmeyer" userId="770ac908-1d4f-42e4-b6fe-50250b20953e" providerId="ADAL" clId="{71484E53-3ADE-4DA8-ABD8-507C9EA51C19}" dt="2026-03-10T11:59:24.071" v="541" actId="700"/>
          <ac:spMkLst>
            <pc:docMk/>
            <pc:sldMk cId="4212849694" sldId="2145705326"/>
            <ac:spMk id="5" creationId="{3F555EE7-47BB-71CB-4B7E-8D71DC1184A2}"/>
          </ac:spMkLst>
        </pc:spChg>
        <pc:spChg chg="add del mod ord">
          <ac:chgData name="Deb Katzenmeyer" userId="770ac908-1d4f-42e4-b6fe-50250b20953e" providerId="ADAL" clId="{71484E53-3ADE-4DA8-ABD8-507C9EA51C19}" dt="2026-03-10T11:59:24.071" v="541" actId="700"/>
          <ac:spMkLst>
            <pc:docMk/>
            <pc:sldMk cId="4212849694" sldId="2145705326"/>
            <ac:spMk id="6" creationId="{E6A7029A-5B57-9710-EA71-FC721459246C}"/>
          </ac:spMkLst>
        </pc:spChg>
        <pc:spChg chg="add del mod ord">
          <ac:chgData name="Deb Katzenmeyer" userId="770ac908-1d4f-42e4-b6fe-50250b20953e" providerId="ADAL" clId="{71484E53-3ADE-4DA8-ABD8-507C9EA51C19}" dt="2026-03-10T11:59:24.071" v="541" actId="700"/>
          <ac:spMkLst>
            <pc:docMk/>
            <pc:sldMk cId="4212849694" sldId="2145705326"/>
            <ac:spMk id="7" creationId="{998E5CD2-F196-5706-BB04-8DF78A00AEAC}"/>
          </ac:spMkLst>
        </pc:spChg>
        <pc:spChg chg="add del mod ord">
          <ac:chgData name="Deb Katzenmeyer" userId="770ac908-1d4f-42e4-b6fe-50250b20953e" providerId="ADAL" clId="{71484E53-3ADE-4DA8-ABD8-507C9EA51C19}" dt="2026-03-10T11:59:24.071" v="541" actId="700"/>
          <ac:spMkLst>
            <pc:docMk/>
            <pc:sldMk cId="4212849694" sldId="2145705326"/>
            <ac:spMk id="8" creationId="{1E1F9444-DB8B-2A98-43AC-AE4EA20E27DA}"/>
          </ac:spMkLst>
        </pc:spChg>
        <pc:picChg chg="add del">
          <ac:chgData name="Deb Katzenmeyer" userId="770ac908-1d4f-42e4-b6fe-50250b20953e" providerId="ADAL" clId="{71484E53-3ADE-4DA8-ABD8-507C9EA51C19}" dt="2026-03-10T11:59:08.864" v="539" actId="478"/>
          <ac:picMkLst>
            <pc:docMk/>
            <pc:sldMk cId="4212849694" sldId="2145705326"/>
            <ac:picMk id="4" creationId="{63B1E309-3C6D-8ECF-A239-FEE66EB560AF}"/>
          </ac:picMkLst>
        </pc:picChg>
        <pc:picChg chg="add mod">
          <ac:chgData name="Deb Katzenmeyer" userId="770ac908-1d4f-42e4-b6fe-50250b20953e" providerId="ADAL" clId="{71484E53-3ADE-4DA8-ABD8-507C9EA51C19}" dt="2026-03-10T11:59:33.654" v="544" actId="1076"/>
          <ac:picMkLst>
            <pc:docMk/>
            <pc:sldMk cId="4212849694" sldId="2145705326"/>
            <ac:picMk id="9" creationId="{2A42C6EE-C73B-3BA6-474B-6A2373EF305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C88B91-91C0-4EC1-8A61-6B369E9D05C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0A623FD-F999-4E35-AF7D-8C382221D00F}">
      <dgm:prSet/>
      <dgm:spPr/>
      <dgm:t>
        <a:bodyPr/>
        <a:lstStyle/>
        <a:p>
          <a:r>
            <a:rPr lang="en-US"/>
            <a:t>Whoever violates this section is guilty of workers' compensation fraud. Except as otherwise provided in this division, </a:t>
          </a:r>
          <a:r>
            <a:rPr lang="en-US" b="1"/>
            <a:t>a violation of this section is a misdemeanor of the first degree.</a:t>
          </a:r>
          <a:r>
            <a:rPr lang="en-US"/>
            <a:t> </a:t>
          </a:r>
        </a:p>
      </dgm:t>
    </dgm:pt>
    <dgm:pt modelId="{3D1ED475-F1BE-4282-8F5A-55101B4B8F32}" type="parTrans" cxnId="{B0A4D309-E25E-4684-908A-BF910C32B9AE}">
      <dgm:prSet/>
      <dgm:spPr/>
      <dgm:t>
        <a:bodyPr/>
        <a:lstStyle/>
        <a:p>
          <a:endParaRPr lang="en-US"/>
        </a:p>
      </dgm:t>
    </dgm:pt>
    <dgm:pt modelId="{FFB9EABB-5BDD-4C1C-937F-342CF3B21D7B}" type="sibTrans" cxnId="{B0A4D309-E25E-4684-908A-BF910C32B9AE}">
      <dgm:prSet/>
      <dgm:spPr/>
      <dgm:t>
        <a:bodyPr/>
        <a:lstStyle/>
        <a:p>
          <a:endParaRPr lang="en-US"/>
        </a:p>
      </dgm:t>
    </dgm:pt>
    <dgm:pt modelId="{A042E773-C22A-4A13-AB1F-3AC15E5CA584}">
      <dgm:prSet/>
      <dgm:spPr/>
      <dgm:t>
        <a:bodyPr/>
        <a:lstStyle/>
        <a:p>
          <a:r>
            <a:rPr lang="en-US" dirty="0"/>
            <a:t>If the value of premiums and assessments unpaid pursuant to actions described in division (A)(5), (6), or (7) of this section, or of goods, services, property, or money stolen is one thousand dollars or more and is less than seven thousand five hundred dollars, </a:t>
          </a:r>
          <a:r>
            <a:rPr lang="en-US" b="1" dirty="0"/>
            <a:t>a violation of this section is a felony of the fifth degree.</a:t>
          </a:r>
          <a:r>
            <a:rPr lang="en-US" dirty="0"/>
            <a:t> </a:t>
          </a:r>
        </a:p>
      </dgm:t>
    </dgm:pt>
    <dgm:pt modelId="{1C1EA0C0-C116-4A74-8ED7-550742908CF3}" type="parTrans" cxnId="{8EE3E9A7-A9D6-4F03-AD77-137B38719F37}">
      <dgm:prSet/>
      <dgm:spPr/>
      <dgm:t>
        <a:bodyPr/>
        <a:lstStyle/>
        <a:p>
          <a:endParaRPr lang="en-US"/>
        </a:p>
      </dgm:t>
    </dgm:pt>
    <dgm:pt modelId="{AAA1CB53-7BA8-410E-AB47-ACC90E81D21C}" type="sibTrans" cxnId="{8EE3E9A7-A9D6-4F03-AD77-137B38719F37}">
      <dgm:prSet/>
      <dgm:spPr/>
      <dgm:t>
        <a:bodyPr/>
        <a:lstStyle/>
        <a:p>
          <a:endParaRPr lang="en-US"/>
        </a:p>
      </dgm:t>
    </dgm:pt>
    <dgm:pt modelId="{7E0574B0-7864-4085-A893-F0D1CB198D83}">
      <dgm:prSet/>
      <dgm:spPr/>
      <dgm:t>
        <a:bodyPr/>
        <a:lstStyle/>
        <a:p>
          <a:r>
            <a:rPr lang="en-US" dirty="0"/>
            <a:t>If the value of premiums and assessments unpaid pursuant to actions described in division (A)(5), (6), or (7) of this section, or of goods, services, property, or money stolen is seven thousand five hundred dollars or more and is less than one hundred fifty thousand dollars, </a:t>
          </a:r>
          <a:r>
            <a:rPr lang="en-US" b="1" dirty="0"/>
            <a:t>a violation of this section is a felony of the fourth degree. </a:t>
          </a:r>
          <a:endParaRPr lang="en-US" dirty="0"/>
        </a:p>
      </dgm:t>
    </dgm:pt>
    <dgm:pt modelId="{B810DD3B-8F12-4652-BE94-34DD12D1BA4E}" type="parTrans" cxnId="{E3D33815-DEE0-4E0D-A253-4F124890BC28}">
      <dgm:prSet/>
      <dgm:spPr/>
      <dgm:t>
        <a:bodyPr/>
        <a:lstStyle/>
        <a:p>
          <a:endParaRPr lang="en-US"/>
        </a:p>
      </dgm:t>
    </dgm:pt>
    <dgm:pt modelId="{DFB2381A-2A45-432B-B17A-95EF87DA54D6}" type="sibTrans" cxnId="{E3D33815-DEE0-4E0D-A253-4F124890BC28}">
      <dgm:prSet/>
      <dgm:spPr/>
      <dgm:t>
        <a:bodyPr/>
        <a:lstStyle/>
        <a:p>
          <a:endParaRPr lang="en-US"/>
        </a:p>
      </dgm:t>
    </dgm:pt>
    <dgm:pt modelId="{8456F247-4C54-47E1-9718-C6AD1DD939BE}">
      <dgm:prSet/>
      <dgm:spPr/>
      <dgm:t>
        <a:bodyPr/>
        <a:lstStyle/>
        <a:p>
          <a:r>
            <a:rPr lang="en-US" dirty="0"/>
            <a:t>If the value of premiums and assessments unpaid pursuant to actions described in division (A)(5), (6), or (7) of this section, or of goods, services, property, or money stolen is one hundred fifty thousand dollars or more, </a:t>
          </a:r>
          <a:r>
            <a:rPr lang="en-US" b="1" dirty="0"/>
            <a:t>a violation of this section is a felony of the third degree</a:t>
          </a:r>
          <a:r>
            <a:rPr lang="en-US" dirty="0"/>
            <a:t>.</a:t>
          </a:r>
        </a:p>
      </dgm:t>
    </dgm:pt>
    <dgm:pt modelId="{AA8BDD8B-EF44-48DA-BAD0-59ED077530FC}" type="parTrans" cxnId="{73A43031-AF20-412D-B0D4-0547B11DE28B}">
      <dgm:prSet/>
      <dgm:spPr/>
      <dgm:t>
        <a:bodyPr/>
        <a:lstStyle/>
        <a:p>
          <a:endParaRPr lang="en-US"/>
        </a:p>
      </dgm:t>
    </dgm:pt>
    <dgm:pt modelId="{DB5ACFF2-816E-4E5A-A3EF-AFD83DAEE33A}" type="sibTrans" cxnId="{73A43031-AF20-412D-B0D4-0547B11DE28B}">
      <dgm:prSet/>
      <dgm:spPr/>
      <dgm:t>
        <a:bodyPr/>
        <a:lstStyle/>
        <a:p>
          <a:endParaRPr lang="en-US"/>
        </a:p>
      </dgm:t>
    </dgm:pt>
    <dgm:pt modelId="{91B473A0-BD4C-4107-868C-30189D88AAD3}" type="pres">
      <dgm:prSet presAssocID="{4FC88B91-91C0-4EC1-8A61-6B369E9D05CB}" presName="linear" presStyleCnt="0">
        <dgm:presLayoutVars>
          <dgm:animLvl val="lvl"/>
          <dgm:resizeHandles val="exact"/>
        </dgm:presLayoutVars>
      </dgm:prSet>
      <dgm:spPr/>
    </dgm:pt>
    <dgm:pt modelId="{7E442415-86F0-4A6E-90F5-E08EBF9D9050}" type="pres">
      <dgm:prSet presAssocID="{60A623FD-F999-4E35-AF7D-8C382221D00F}" presName="parentText" presStyleLbl="node1" presStyleIdx="0" presStyleCnt="4">
        <dgm:presLayoutVars>
          <dgm:chMax val="0"/>
          <dgm:bulletEnabled val="1"/>
        </dgm:presLayoutVars>
      </dgm:prSet>
      <dgm:spPr/>
    </dgm:pt>
    <dgm:pt modelId="{ED70746D-94EE-420B-878F-5BED2CD1DA76}" type="pres">
      <dgm:prSet presAssocID="{FFB9EABB-5BDD-4C1C-937F-342CF3B21D7B}" presName="spacer" presStyleCnt="0"/>
      <dgm:spPr/>
    </dgm:pt>
    <dgm:pt modelId="{6DC96ABA-83D0-4DE0-B60D-6E9DD2904DE4}" type="pres">
      <dgm:prSet presAssocID="{A042E773-C22A-4A13-AB1F-3AC15E5CA584}" presName="parentText" presStyleLbl="node1" presStyleIdx="1" presStyleCnt="4">
        <dgm:presLayoutVars>
          <dgm:chMax val="0"/>
          <dgm:bulletEnabled val="1"/>
        </dgm:presLayoutVars>
      </dgm:prSet>
      <dgm:spPr/>
    </dgm:pt>
    <dgm:pt modelId="{042EFB16-9F43-4A90-B83B-31A5E366849F}" type="pres">
      <dgm:prSet presAssocID="{AAA1CB53-7BA8-410E-AB47-ACC90E81D21C}" presName="spacer" presStyleCnt="0"/>
      <dgm:spPr/>
    </dgm:pt>
    <dgm:pt modelId="{9DDB9543-50CA-4BAC-AA87-0C31EF148C6D}" type="pres">
      <dgm:prSet presAssocID="{7E0574B0-7864-4085-A893-F0D1CB198D83}" presName="parentText" presStyleLbl="node1" presStyleIdx="2" presStyleCnt="4">
        <dgm:presLayoutVars>
          <dgm:chMax val="0"/>
          <dgm:bulletEnabled val="1"/>
        </dgm:presLayoutVars>
      </dgm:prSet>
      <dgm:spPr/>
    </dgm:pt>
    <dgm:pt modelId="{0D1A1A06-3D72-411B-941B-AA3C4ACD67D8}" type="pres">
      <dgm:prSet presAssocID="{DFB2381A-2A45-432B-B17A-95EF87DA54D6}" presName="spacer" presStyleCnt="0"/>
      <dgm:spPr/>
    </dgm:pt>
    <dgm:pt modelId="{14E8D79B-A032-4E51-AFC7-2B5F330A14BC}" type="pres">
      <dgm:prSet presAssocID="{8456F247-4C54-47E1-9718-C6AD1DD939BE}" presName="parentText" presStyleLbl="node1" presStyleIdx="3" presStyleCnt="4">
        <dgm:presLayoutVars>
          <dgm:chMax val="0"/>
          <dgm:bulletEnabled val="1"/>
        </dgm:presLayoutVars>
      </dgm:prSet>
      <dgm:spPr/>
    </dgm:pt>
  </dgm:ptLst>
  <dgm:cxnLst>
    <dgm:cxn modelId="{B0A4D309-E25E-4684-908A-BF910C32B9AE}" srcId="{4FC88B91-91C0-4EC1-8A61-6B369E9D05CB}" destId="{60A623FD-F999-4E35-AF7D-8C382221D00F}" srcOrd="0" destOrd="0" parTransId="{3D1ED475-F1BE-4282-8F5A-55101B4B8F32}" sibTransId="{FFB9EABB-5BDD-4C1C-937F-342CF3B21D7B}"/>
    <dgm:cxn modelId="{E3D33815-DEE0-4E0D-A253-4F124890BC28}" srcId="{4FC88B91-91C0-4EC1-8A61-6B369E9D05CB}" destId="{7E0574B0-7864-4085-A893-F0D1CB198D83}" srcOrd="2" destOrd="0" parTransId="{B810DD3B-8F12-4652-BE94-34DD12D1BA4E}" sibTransId="{DFB2381A-2A45-432B-B17A-95EF87DA54D6}"/>
    <dgm:cxn modelId="{95C84528-8EFE-4582-B8F4-882FE9F103B0}" type="presOf" srcId="{60A623FD-F999-4E35-AF7D-8C382221D00F}" destId="{7E442415-86F0-4A6E-90F5-E08EBF9D9050}" srcOrd="0" destOrd="0" presId="urn:microsoft.com/office/officeart/2005/8/layout/vList2"/>
    <dgm:cxn modelId="{73A43031-AF20-412D-B0D4-0547B11DE28B}" srcId="{4FC88B91-91C0-4EC1-8A61-6B369E9D05CB}" destId="{8456F247-4C54-47E1-9718-C6AD1DD939BE}" srcOrd="3" destOrd="0" parTransId="{AA8BDD8B-EF44-48DA-BAD0-59ED077530FC}" sibTransId="{DB5ACFF2-816E-4E5A-A3EF-AFD83DAEE33A}"/>
    <dgm:cxn modelId="{E822354B-8188-42CD-B073-C4C349C80318}" type="presOf" srcId="{4FC88B91-91C0-4EC1-8A61-6B369E9D05CB}" destId="{91B473A0-BD4C-4107-868C-30189D88AAD3}" srcOrd="0" destOrd="0" presId="urn:microsoft.com/office/officeart/2005/8/layout/vList2"/>
    <dgm:cxn modelId="{E14B0051-E646-40FA-B909-591D6764A0DD}" type="presOf" srcId="{8456F247-4C54-47E1-9718-C6AD1DD939BE}" destId="{14E8D79B-A032-4E51-AFC7-2B5F330A14BC}" srcOrd="0" destOrd="0" presId="urn:microsoft.com/office/officeart/2005/8/layout/vList2"/>
    <dgm:cxn modelId="{57E53488-7F7C-4ACC-B812-3A925B208C49}" type="presOf" srcId="{A042E773-C22A-4A13-AB1F-3AC15E5CA584}" destId="{6DC96ABA-83D0-4DE0-B60D-6E9DD2904DE4}" srcOrd="0" destOrd="0" presId="urn:microsoft.com/office/officeart/2005/8/layout/vList2"/>
    <dgm:cxn modelId="{8EE3E9A7-A9D6-4F03-AD77-137B38719F37}" srcId="{4FC88B91-91C0-4EC1-8A61-6B369E9D05CB}" destId="{A042E773-C22A-4A13-AB1F-3AC15E5CA584}" srcOrd="1" destOrd="0" parTransId="{1C1EA0C0-C116-4A74-8ED7-550742908CF3}" sibTransId="{AAA1CB53-7BA8-410E-AB47-ACC90E81D21C}"/>
    <dgm:cxn modelId="{4320C4EB-4996-4944-A0CE-8C862025606D}" type="presOf" srcId="{7E0574B0-7864-4085-A893-F0D1CB198D83}" destId="{9DDB9543-50CA-4BAC-AA87-0C31EF148C6D}" srcOrd="0" destOrd="0" presId="urn:microsoft.com/office/officeart/2005/8/layout/vList2"/>
    <dgm:cxn modelId="{322EB3F1-3C40-4E45-BD7E-F40C00F28219}" type="presParOf" srcId="{91B473A0-BD4C-4107-868C-30189D88AAD3}" destId="{7E442415-86F0-4A6E-90F5-E08EBF9D9050}" srcOrd="0" destOrd="0" presId="urn:microsoft.com/office/officeart/2005/8/layout/vList2"/>
    <dgm:cxn modelId="{5E13769E-BA74-4C0D-A3A2-89A076D8EC6A}" type="presParOf" srcId="{91B473A0-BD4C-4107-868C-30189D88AAD3}" destId="{ED70746D-94EE-420B-878F-5BED2CD1DA76}" srcOrd="1" destOrd="0" presId="urn:microsoft.com/office/officeart/2005/8/layout/vList2"/>
    <dgm:cxn modelId="{1C21149B-A04D-4482-B2B9-54F3DD332BE3}" type="presParOf" srcId="{91B473A0-BD4C-4107-868C-30189D88AAD3}" destId="{6DC96ABA-83D0-4DE0-B60D-6E9DD2904DE4}" srcOrd="2" destOrd="0" presId="urn:microsoft.com/office/officeart/2005/8/layout/vList2"/>
    <dgm:cxn modelId="{D8C3C7A3-F602-473F-9FA6-4FB6F4A85569}" type="presParOf" srcId="{91B473A0-BD4C-4107-868C-30189D88AAD3}" destId="{042EFB16-9F43-4A90-B83B-31A5E366849F}" srcOrd="3" destOrd="0" presId="urn:microsoft.com/office/officeart/2005/8/layout/vList2"/>
    <dgm:cxn modelId="{8CF7CD8C-018B-4E40-8C44-C682B6E3F3A0}" type="presParOf" srcId="{91B473A0-BD4C-4107-868C-30189D88AAD3}" destId="{9DDB9543-50CA-4BAC-AA87-0C31EF148C6D}" srcOrd="4" destOrd="0" presId="urn:microsoft.com/office/officeart/2005/8/layout/vList2"/>
    <dgm:cxn modelId="{BA7312B0-F0AD-47AF-B76C-69328656B453}" type="presParOf" srcId="{91B473A0-BD4C-4107-868C-30189D88AAD3}" destId="{0D1A1A06-3D72-411B-941B-AA3C4ACD67D8}" srcOrd="5" destOrd="0" presId="urn:microsoft.com/office/officeart/2005/8/layout/vList2"/>
    <dgm:cxn modelId="{80F54E21-94FA-4D77-A8F7-CBE123F54FC6}" type="presParOf" srcId="{91B473A0-BD4C-4107-868C-30189D88AAD3}" destId="{14E8D79B-A032-4E51-AFC7-2B5F330A14B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F6E468-C7D5-4BE9-BD94-134B1169BB9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113416B-2314-4A67-8DCF-036F2497A022}">
      <dgm:prSet/>
      <dgm:spPr/>
      <dgm:t>
        <a:bodyPr/>
        <a:lstStyle/>
        <a:p>
          <a:r>
            <a:rPr lang="en-US" b="1" dirty="0"/>
            <a:t>Working while receiving benefits</a:t>
          </a:r>
        </a:p>
      </dgm:t>
    </dgm:pt>
    <dgm:pt modelId="{6D052A1C-7297-4421-970A-8EACF1664FAE}" type="parTrans" cxnId="{9D2D4FB2-C589-4381-B324-E4997E4E57C0}">
      <dgm:prSet/>
      <dgm:spPr/>
      <dgm:t>
        <a:bodyPr/>
        <a:lstStyle/>
        <a:p>
          <a:endParaRPr lang="en-US"/>
        </a:p>
      </dgm:t>
    </dgm:pt>
    <dgm:pt modelId="{B18BBE2E-2EBB-40C6-AB12-06CEFC9787C5}" type="sibTrans" cxnId="{9D2D4FB2-C589-4381-B324-E4997E4E57C0}">
      <dgm:prSet/>
      <dgm:spPr/>
      <dgm:t>
        <a:bodyPr/>
        <a:lstStyle/>
        <a:p>
          <a:endParaRPr lang="en-US"/>
        </a:p>
      </dgm:t>
    </dgm:pt>
    <dgm:pt modelId="{9E2989F0-FEAD-45DF-BF9B-8B6467296995}">
      <dgm:prSet/>
      <dgm:spPr/>
      <dgm:t>
        <a:bodyPr/>
        <a:lstStyle/>
        <a:p>
          <a:r>
            <a:rPr lang="en-US" b="1" dirty="0"/>
            <a:t>Engaging in activities inconsistent with restrictions</a:t>
          </a:r>
        </a:p>
      </dgm:t>
    </dgm:pt>
    <dgm:pt modelId="{BD3821DB-723A-443D-8A98-629087A3D65C}" type="parTrans" cxnId="{64B36800-91AB-4AE9-8D72-EBDD47FE4C79}">
      <dgm:prSet/>
      <dgm:spPr/>
      <dgm:t>
        <a:bodyPr/>
        <a:lstStyle/>
        <a:p>
          <a:endParaRPr lang="en-US"/>
        </a:p>
      </dgm:t>
    </dgm:pt>
    <dgm:pt modelId="{93950147-9C5E-4159-8606-ED4730CDD33D}" type="sibTrans" cxnId="{64B36800-91AB-4AE9-8D72-EBDD47FE4C79}">
      <dgm:prSet/>
      <dgm:spPr/>
      <dgm:t>
        <a:bodyPr/>
        <a:lstStyle/>
        <a:p>
          <a:endParaRPr lang="en-US"/>
        </a:p>
      </dgm:t>
    </dgm:pt>
    <dgm:pt modelId="{14162FF8-151F-49DD-817C-A238328DBF83}">
      <dgm:prSet/>
      <dgm:spPr/>
      <dgm:t>
        <a:bodyPr/>
        <a:lstStyle/>
        <a:p>
          <a:r>
            <a:rPr lang="en-US"/>
            <a:t>Grossly exaggerating the extent of the injury</a:t>
          </a:r>
        </a:p>
      </dgm:t>
    </dgm:pt>
    <dgm:pt modelId="{B7EE9CDB-F15E-4C5C-856A-75DABFA4F8F6}" type="parTrans" cxnId="{302A9CBE-4406-428D-BF60-25BE832767D7}">
      <dgm:prSet/>
      <dgm:spPr/>
      <dgm:t>
        <a:bodyPr/>
        <a:lstStyle/>
        <a:p>
          <a:endParaRPr lang="en-US"/>
        </a:p>
      </dgm:t>
    </dgm:pt>
    <dgm:pt modelId="{99275898-DACA-4A15-B45C-8D64307A6E39}" type="sibTrans" cxnId="{302A9CBE-4406-428D-BF60-25BE832767D7}">
      <dgm:prSet/>
      <dgm:spPr/>
      <dgm:t>
        <a:bodyPr/>
        <a:lstStyle/>
        <a:p>
          <a:endParaRPr lang="en-US"/>
        </a:p>
      </dgm:t>
    </dgm:pt>
    <dgm:pt modelId="{3D97B632-6C69-4FBE-8E31-A93570980E4D}">
      <dgm:prSet/>
      <dgm:spPr/>
      <dgm:t>
        <a:bodyPr/>
        <a:lstStyle/>
        <a:p>
          <a:r>
            <a:rPr lang="en-US"/>
            <a:t>Claiming an injury at work, but the injury happened elsewhere</a:t>
          </a:r>
        </a:p>
      </dgm:t>
    </dgm:pt>
    <dgm:pt modelId="{8C5B55F9-7E1E-4A30-8048-DCB95A08B706}" type="parTrans" cxnId="{92EFC106-D789-4C71-9016-D6CE54ACD3E2}">
      <dgm:prSet/>
      <dgm:spPr/>
      <dgm:t>
        <a:bodyPr/>
        <a:lstStyle/>
        <a:p>
          <a:endParaRPr lang="en-US"/>
        </a:p>
      </dgm:t>
    </dgm:pt>
    <dgm:pt modelId="{AFF94AC4-451C-4EF3-B004-55978E29EBB6}" type="sibTrans" cxnId="{92EFC106-D789-4C71-9016-D6CE54ACD3E2}">
      <dgm:prSet/>
      <dgm:spPr/>
      <dgm:t>
        <a:bodyPr/>
        <a:lstStyle/>
        <a:p>
          <a:endParaRPr lang="en-US"/>
        </a:p>
      </dgm:t>
    </dgm:pt>
    <dgm:pt modelId="{265FA68C-3DBE-4BD9-8F64-CFFA7B555357}" type="pres">
      <dgm:prSet presAssocID="{A9F6E468-C7D5-4BE9-BD94-134B1169BB98}" presName="linear" presStyleCnt="0">
        <dgm:presLayoutVars>
          <dgm:dir/>
          <dgm:animLvl val="lvl"/>
          <dgm:resizeHandles val="exact"/>
        </dgm:presLayoutVars>
      </dgm:prSet>
      <dgm:spPr/>
    </dgm:pt>
    <dgm:pt modelId="{2C1FDFA5-940D-4CDD-BE43-A3F527461B44}" type="pres">
      <dgm:prSet presAssocID="{4113416B-2314-4A67-8DCF-036F2497A022}" presName="parentLin" presStyleCnt="0"/>
      <dgm:spPr/>
    </dgm:pt>
    <dgm:pt modelId="{E3787DD5-8EDD-4F6D-8A29-5870EF51A404}" type="pres">
      <dgm:prSet presAssocID="{4113416B-2314-4A67-8DCF-036F2497A022}" presName="parentLeftMargin" presStyleLbl="node1" presStyleIdx="0" presStyleCnt="4"/>
      <dgm:spPr/>
    </dgm:pt>
    <dgm:pt modelId="{BE64220E-8CBB-4ACC-A217-13260AA0E2C8}" type="pres">
      <dgm:prSet presAssocID="{4113416B-2314-4A67-8DCF-036F2497A022}" presName="parentText" presStyleLbl="node1" presStyleIdx="0" presStyleCnt="4">
        <dgm:presLayoutVars>
          <dgm:chMax val="0"/>
          <dgm:bulletEnabled val="1"/>
        </dgm:presLayoutVars>
      </dgm:prSet>
      <dgm:spPr/>
    </dgm:pt>
    <dgm:pt modelId="{928A074B-20C7-47B8-88F0-4E62EC1DF6E2}" type="pres">
      <dgm:prSet presAssocID="{4113416B-2314-4A67-8DCF-036F2497A022}" presName="negativeSpace" presStyleCnt="0"/>
      <dgm:spPr/>
    </dgm:pt>
    <dgm:pt modelId="{4215BE80-4D58-45B2-BAE1-51002C506B1E}" type="pres">
      <dgm:prSet presAssocID="{4113416B-2314-4A67-8DCF-036F2497A022}" presName="childText" presStyleLbl="conFgAcc1" presStyleIdx="0" presStyleCnt="4">
        <dgm:presLayoutVars>
          <dgm:bulletEnabled val="1"/>
        </dgm:presLayoutVars>
      </dgm:prSet>
      <dgm:spPr/>
    </dgm:pt>
    <dgm:pt modelId="{D4C3192E-0A5E-434E-913C-B2AE6F87A5F7}" type="pres">
      <dgm:prSet presAssocID="{B18BBE2E-2EBB-40C6-AB12-06CEFC9787C5}" presName="spaceBetweenRectangles" presStyleCnt="0"/>
      <dgm:spPr/>
    </dgm:pt>
    <dgm:pt modelId="{6B5456EB-C80D-4A8E-BD9B-40B352CB349A}" type="pres">
      <dgm:prSet presAssocID="{9E2989F0-FEAD-45DF-BF9B-8B6467296995}" presName="parentLin" presStyleCnt="0"/>
      <dgm:spPr/>
    </dgm:pt>
    <dgm:pt modelId="{C70BE52B-2195-4FD0-A732-0B6A4A8CBB42}" type="pres">
      <dgm:prSet presAssocID="{9E2989F0-FEAD-45DF-BF9B-8B6467296995}" presName="parentLeftMargin" presStyleLbl="node1" presStyleIdx="0" presStyleCnt="4"/>
      <dgm:spPr/>
    </dgm:pt>
    <dgm:pt modelId="{0637BD89-5F8D-4FCC-93CB-FDC9B375601C}" type="pres">
      <dgm:prSet presAssocID="{9E2989F0-FEAD-45DF-BF9B-8B6467296995}" presName="parentText" presStyleLbl="node1" presStyleIdx="1" presStyleCnt="4">
        <dgm:presLayoutVars>
          <dgm:chMax val="0"/>
          <dgm:bulletEnabled val="1"/>
        </dgm:presLayoutVars>
      </dgm:prSet>
      <dgm:spPr/>
    </dgm:pt>
    <dgm:pt modelId="{D060B87F-2B8F-4303-AFD8-B290F1B04A3B}" type="pres">
      <dgm:prSet presAssocID="{9E2989F0-FEAD-45DF-BF9B-8B6467296995}" presName="negativeSpace" presStyleCnt="0"/>
      <dgm:spPr/>
    </dgm:pt>
    <dgm:pt modelId="{E0F8F778-B4B8-48A4-8CB6-82DB7A78FDCB}" type="pres">
      <dgm:prSet presAssocID="{9E2989F0-FEAD-45DF-BF9B-8B6467296995}" presName="childText" presStyleLbl="conFgAcc1" presStyleIdx="1" presStyleCnt="4">
        <dgm:presLayoutVars>
          <dgm:bulletEnabled val="1"/>
        </dgm:presLayoutVars>
      </dgm:prSet>
      <dgm:spPr/>
    </dgm:pt>
    <dgm:pt modelId="{AAF042C9-B2EA-4C07-AFD6-E27DBB54FAB2}" type="pres">
      <dgm:prSet presAssocID="{93950147-9C5E-4159-8606-ED4730CDD33D}" presName="spaceBetweenRectangles" presStyleCnt="0"/>
      <dgm:spPr/>
    </dgm:pt>
    <dgm:pt modelId="{103F0FA3-E8F2-477F-ACA3-D3A1B370D013}" type="pres">
      <dgm:prSet presAssocID="{14162FF8-151F-49DD-817C-A238328DBF83}" presName="parentLin" presStyleCnt="0"/>
      <dgm:spPr/>
    </dgm:pt>
    <dgm:pt modelId="{A666AE55-D59D-48AE-B873-B9DBCAF9B70E}" type="pres">
      <dgm:prSet presAssocID="{14162FF8-151F-49DD-817C-A238328DBF83}" presName="parentLeftMargin" presStyleLbl="node1" presStyleIdx="1" presStyleCnt="4"/>
      <dgm:spPr/>
    </dgm:pt>
    <dgm:pt modelId="{D27516B6-2A29-4132-A917-360E2772E845}" type="pres">
      <dgm:prSet presAssocID="{14162FF8-151F-49DD-817C-A238328DBF83}" presName="parentText" presStyleLbl="node1" presStyleIdx="2" presStyleCnt="4">
        <dgm:presLayoutVars>
          <dgm:chMax val="0"/>
          <dgm:bulletEnabled val="1"/>
        </dgm:presLayoutVars>
      </dgm:prSet>
      <dgm:spPr/>
    </dgm:pt>
    <dgm:pt modelId="{B7FB301A-91C3-4718-9A1A-C535A12DA420}" type="pres">
      <dgm:prSet presAssocID="{14162FF8-151F-49DD-817C-A238328DBF83}" presName="negativeSpace" presStyleCnt="0"/>
      <dgm:spPr/>
    </dgm:pt>
    <dgm:pt modelId="{8CC34170-BBBA-4D7A-9A85-417E82A5DEA4}" type="pres">
      <dgm:prSet presAssocID="{14162FF8-151F-49DD-817C-A238328DBF83}" presName="childText" presStyleLbl="conFgAcc1" presStyleIdx="2" presStyleCnt="4">
        <dgm:presLayoutVars>
          <dgm:bulletEnabled val="1"/>
        </dgm:presLayoutVars>
      </dgm:prSet>
      <dgm:spPr/>
    </dgm:pt>
    <dgm:pt modelId="{F69CEF39-E79B-4575-B59E-F1B31D9DF0AD}" type="pres">
      <dgm:prSet presAssocID="{99275898-DACA-4A15-B45C-8D64307A6E39}" presName="spaceBetweenRectangles" presStyleCnt="0"/>
      <dgm:spPr/>
    </dgm:pt>
    <dgm:pt modelId="{4F1C6409-B7E7-4DF7-A1F7-6FC41AF1661F}" type="pres">
      <dgm:prSet presAssocID="{3D97B632-6C69-4FBE-8E31-A93570980E4D}" presName="parentLin" presStyleCnt="0"/>
      <dgm:spPr/>
    </dgm:pt>
    <dgm:pt modelId="{09C0468E-B859-42AD-803E-B6411E63B8CD}" type="pres">
      <dgm:prSet presAssocID="{3D97B632-6C69-4FBE-8E31-A93570980E4D}" presName="parentLeftMargin" presStyleLbl="node1" presStyleIdx="2" presStyleCnt="4"/>
      <dgm:spPr/>
    </dgm:pt>
    <dgm:pt modelId="{E45D606B-AFCB-47A3-B3BF-93EEA6C07F9A}" type="pres">
      <dgm:prSet presAssocID="{3D97B632-6C69-4FBE-8E31-A93570980E4D}" presName="parentText" presStyleLbl="node1" presStyleIdx="3" presStyleCnt="4">
        <dgm:presLayoutVars>
          <dgm:chMax val="0"/>
          <dgm:bulletEnabled val="1"/>
        </dgm:presLayoutVars>
      </dgm:prSet>
      <dgm:spPr/>
    </dgm:pt>
    <dgm:pt modelId="{6DF159D1-E551-4A10-97B6-C0CA772B73A8}" type="pres">
      <dgm:prSet presAssocID="{3D97B632-6C69-4FBE-8E31-A93570980E4D}" presName="negativeSpace" presStyleCnt="0"/>
      <dgm:spPr/>
    </dgm:pt>
    <dgm:pt modelId="{1F868DCC-BE8E-49EF-B7D9-E88A124830B6}" type="pres">
      <dgm:prSet presAssocID="{3D97B632-6C69-4FBE-8E31-A93570980E4D}" presName="childText" presStyleLbl="conFgAcc1" presStyleIdx="3" presStyleCnt="4">
        <dgm:presLayoutVars>
          <dgm:bulletEnabled val="1"/>
        </dgm:presLayoutVars>
      </dgm:prSet>
      <dgm:spPr/>
    </dgm:pt>
  </dgm:ptLst>
  <dgm:cxnLst>
    <dgm:cxn modelId="{64B36800-91AB-4AE9-8D72-EBDD47FE4C79}" srcId="{A9F6E468-C7D5-4BE9-BD94-134B1169BB98}" destId="{9E2989F0-FEAD-45DF-BF9B-8B6467296995}" srcOrd="1" destOrd="0" parTransId="{BD3821DB-723A-443D-8A98-629087A3D65C}" sibTransId="{93950147-9C5E-4159-8606-ED4730CDD33D}"/>
    <dgm:cxn modelId="{92EFC106-D789-4C71-9016-D6CE54ACD3E2}" srcId="{A9F6E468-C7D5-4BE9-BD94-134B1169BB98}" destId="{3D97B632-6C69-4FBE-8E31-A93570980E4D}" srcOrd="3" destOrd="0" parTransId="{8C5B55F9-7E1E-4A30-8048-DCB95A08B706}" sibTransId="{AFF94AC4-451C-4EF3-B004-55978E29EBB6}"/>
    <dgm:cxn modelId="{50043C4D-506B-46AA-8477-7FB9A94041C9}" type="presOf" srcId="{3D97B632-6C69-4FBE-8E31-A93570980E4D}" destId="{09C0468E-B859-42AD-803E-B6411E63B8CD}" srcOrd="0" destOrd="0" presId="urn:microsoft.com/office/officeart/2005/8/layout/list1"/>
    <dgm:cxn modelId="{6B1EFB75-76AC-4BE1-8A43-D59DE614274B}" type="presOf" srcId="{4113416B-2314-4A67-8DCF-036F2497A022}" destId="{BE64220E-8CBB-4ACC-A217-13260AA0E2C8}" srcOrd="1" destOrd="0" presId="urn:microsoft.com/office/officeart/2005/8/layout/list1"/>
    <dgm:cxn modelId="{AC916E76-33A0-4109-B8C1-B41CE57CDC68}" type="presOf" srcId="{14162FF8-151F-49DD-817C-A238328DBF83}" destId="{D27516B6-2A29-4132-A917-360E2772E845}" srcOrd="1" destOrd="0" presId="urn:microsoft.com/office/officeart/2005/8/layout/list1"/>
    <dgm:cxn modelId="{9BEF7992-813E-4B4C-9B5D-0510791AD0F2}" type="presOf" srcId="{3D97B632-6C69-4FBE-8E31-A93570980E4D}" destId="{E45D606B-AFCB-47A3-B3BF-93EEA6C07F9A}" srcOrd="1" destOrd="0" presId="urn:microsoft.com/office/officeart/2005/8/layout/list1"/>
    <dgm:cxn modelId="{29A3A0AF-0ED2-43B6-9F5A-27923692FE04}" type="presOf" srcId="{4113416B-2314-4A67-8DCF-036F2497A022}" destId="{E3787DD5-8EDD-4F6D-8A29-5870EF51A404}" srcOrd="0" destOrd="0" presId="urn:microsoft.com/office/officeart/2005/8/layout/list1"/>
    <dgm:cxn modelId="{9D2D4FB2-C589-4381-B324-E4997E4E57C0}" srcId="{A9F6E468-C7D5-4BE9-BD94-134B1169BB98}" destId="{4113416B-2314-4A67-8DCF-036F2497A022}" srcOrd="0" destOrd="0" parTransId="{6D052A1C-7297-4421-970A-8EACF1664FAE}" sibTransId="{B18BBE2E-2EBB-40C6-AB12-06CEFC9787C5}"/>
    <dgm:cxn modelId="{501E38B8-F726-4871-9C1E-70454F876C51}" type="presOf" srcId="{A9F6E468-C7D5-4BE9-BD94-134B1169BB98}" destId="{265FA68C-3DBE-4BD9-8F64-CFFA7B555357}" srcOrd="0" destOrd="0" presId="urn:microsoft.com/office/officeart/2005/8/layout/list1"/>
    <dgm:cxn modelId="{747BB2BA-E9C6-4B7E-8D31-4BCFA436D3FC}" type="presOf" srcId="{9E2989F0-FEAD-45DF-BF9B-8B6467296995}" destId="{C70BE52B-2195-4FD0-A732-0B6A4A8CBB42}" srcOrd="0" destOrd="0" presId="urn:microsoft.com/office/officeart/2005/8/layout/list1"/>
    <dgm:cxn modelId="{302A9CBE-4406-428D-BF60-25BE832767D7}" srcId="{A9F6E468-C7D5-4BE9-BD94-134B1169BB98}" destId="{14162FF8-151F-49DD-817C-A238328DBF83}" srcOrd="2" destOrd="0" parTransId="{B7EE9CDB-F15E-4C5C-856A-75DABFA4F8F6}" sibTransId="{99275898-DACA-4A15-B45C-8D64307A6E39}"/>
    <dgm:cxn modelId="{6AA33EF5-4322-4D48-AA1A-07E47245E12A}" type="presOf" srcId="{9E2989F0-FEAD-45DF-BF9B-8B6467296995}" destId="{0637BD89-5F8D-4FCC-93CB-FDC9B375601C}" srcOrd="1" destOrd="0" presId="urn:microsoft.com/office/officeart/2005/8/layout/list1"/>
    <dgm:cxn modelId="{A30B31F9-B924-4364-A201-0CC9A34A1670}" type="presOf" srcId="{14162FF8-151F-49DD-817C-A238328DBF83}" destId="{A666AE55-D59D-48AE-B873-B9DBCAF9B70E}" srcOrd="0" destOrd="0" presId="urn:microsoft.com/office/officeart/2005/8/layout/list1"/>
    <dgm:cxn modelId="{4A3031A7-9792-480A-B01E-F429EEFFBCD4}" type="presParOf" srcId="{265FA68C-3DBE-4BD9-8F64-CFFA7B555357}" destId="{2C1FDFA5-940D-4CDD-BE43-A3F527461B44}" srcOrd="0" destOrd="0" presId="urn:microsoft.com/office/officeart/2005/8/layout/list1"/>
    <dgm:cxn modelId="{AD6DBF5E-5ED8-4A57-87F8-4FFB072D30CA}" type="presParOf" srcId="{2C1FDFA5-940D-4CDD-BE43-A3F527461B44}" destId="{E3787DD5-8EDD-4F6D-8A29-5870EF51A404}" srcOrd="0" destOrd="0" presId="urn:microsoft.com/office/officeart/2005/8/layout/list1"/>
    <dgm:cxn modelId="{94615FCE-FC22-4549-AE12-35C4398A149B}" type="presParOf" srcId="{2C1FDFA5-940D-4CDD-BE43-A3F527461B44}" destId="{BE64220E-8CBB-4ACC-A217-13260AA0E2C8}" srcOrd="1" destOrd="0" presId="urn:microsoft.com/office/officeart/2005/8/layout/list1"/>
    <dgm:cxn modelId="{B3EEA24D-9476-43C1-901F-15F1992D06A4}" type="presParOf" srcId="{265FA68C-3DBE-4BD9-8F64-CFFA7B555357}" destId="{928A074B-20C7-47B8-88F0-4E62EC1DF6E2}" srcOrd="1" destOrd="0" presId="urn:microsoft.com/office/officeart/2005/8/layout/list1"/>
    <dgm:cxn modelId="{B5EBAC33-3030-4A74-BC4D-8C3161A3D46C}" type="presParOf" srcId="{265FA68C-3DBE-4BD9-8F64-CFFA7B555357}" destId="{4215BE80-4D58-45B2-BAE1-51002C506B1E}" srcOrd="2" destOrd="0" presId="urn:microsoft.com/office/officeart/2005/8/layout/list1"/>
    <dgm:cxn modelId="{DDCC51CF-09DF-41D9-A640-C367DAD941A1}" type="presParOf" srcId="{265FA68C-3DBE-4BD9-8F64-CFFA7B555357}" destId="{D4C3192E-0A5E-434E-913C-B2AE6F87A5F7}" srcOrd="3" destOrd="0" presId="urn:microsoft.com/office/officeart/2005/8/layout/list1"/>
    <dgm:cxn modelId="{87C7BDE8-7251-415D-9CA4-2019FA9FBDF6}" type="presParOf" srcId="{265FA68C-3DBE-4BD9-8F64-CFFA7B555357}" destId="{6B5456EB-C80D-4A8E-BD9B-40B352CB349A}" srcOrd="4" destOrd="0" presId="urn:microsoft.com/office/officeart/2005/8/layout/list1"/>
    <dgm:cxn modelId="{FE074619-A292-42C7-A18D-AE492B7AA870}" type="presParOf" srcId="{6B5456EB-C80D-4A8E-BD9B-40B352CB349A}" destId="{C70BE52B-2195-4FD0-A732-0B6A4A8CBB42}" srcOrd="0" destOrd="0" presId="urn:microsoft.com/office/officeart/2005/8/layout/list1"/>
    <dgm:cxn modelId="{B26DDB8B-444E-4514-8237-10A74AEE69B5}" type="presParOf" srcId="{6B5456EB-C80D-4A8E-BD9B-40B352CB349A}" destId="{0637BD89-5F8D-4FCC-93CB-FDC9B375601C}" srcOrd="1" destOrd="0" presId="urn:microsoft.com/office/officeart/2005/8/layout/list1"/>
    <dgm:cxn modelId="{DAA93ABE-B1A6-47F1-9554-6BD48A6D2F0A}" type="presParOf" srcId="{265FA68C-3DBE-4BD9-8F64-CFFA7B555357}" destId="{D060B87F-2B8F-4303-AFD8-B290F1B04A3B}" srcOrd="5" destOrd="0" presId="urn:microsoft.com/office/officeart/2005/8/layout/list1"/>
    <dgm:cxn modelId="{3367C6B9-A5DD-4895-897C-B9ED9CBDE9B9}" type="presParOf" srcId="{265FA68C-3DBE-4BD9-8F64-CFFA7B555357}" destId="{E0F8F778-B4B8-48A4-8CB6-82DB7A78FDCB}" srcOrd="6" destOrd="0" presId="urn:microsoft.com/office/officeart/2005/8/layout/list1"/>
    <dgm:cxn modelId="{05F68E2A-494A-4B84-8CAA-8A9F61A5C7BD}" type="presParOf" srcId="{265FA68C-3DBE-4BD9-8F64-CFFA7B555357}" destId="{AAF042C9-B2EA-4C07-AFD6-E27DBB54FAB2}" srcOrd="7" destOrd="0" presId="urn:microsoft.com/office/officeart/2005/8/layout/list1"/>
    <dgm:cxn modelId="{EFDDEDC2-8512-4D24-BD79-9D7F165E2C76}" type="presParOf" srcId="{265FA68C-3DBE-4BD9-8F64-CFFA7B555357}" destId="{103F0FA3-E8F2-477F-ACA3-D3A1B370D013}" srcOrd="8" destOrd="0" presId="urn:microsoft.com/office/officeart/2005/8/layout/list1"/>
    <dgm:cxn modelId="{2C1E677F-4C75-48E8-8169-3B472E6023B1}" type="presParOf" srcId="{103F0FA3-E8F2-477F-ACA3-D3A1B370D013}" destId="{A666AE55-D59D-48AE-B873-B9DBCAF9B70E}" srcOrd="0" destOrd="0" presId="urn:microsoft.com/office/officeart/2005/8/layout/list1"/>
    <dgm:cxn modelId="{E7878AEE-F2F9-46E7-B3B6-1922B5AFCB24}" type="presParOf" srcId="{103F0FA3-E8F2-477F-ACA3-D3A1B370D013}" destId="{D27516B6-2A29-4132-A917-360E2772E845}" srcOrd="1" destOrd="0" presId="urn:microsoft.com/office/officeart/2005/8/layout/list1"/>
    <dgm:cxn modelId="{F6279515-8833-4B1E-B500-CD7D19E4229D}" type="presParOf" srcId="{265FA68C-3DBE-4BD9-8F64-CFFA7B555357}" destId="{B7FB301A-91C3-4718-9A1A-C535A12DA420}" srcOrd="9" destOrd="0" presId="urn:microsoft.com/office/officeart/2005/8/layout/list1"/>
    <dgm:cxn modelId="{D69CAEE6-D4D8-4FB1-90B2-70CBF38AAFA1}" type="presParOf" srcId="{265FA68C-3DBE-4BD9-8F64-CFFA7B555357}" destId="{8CC34170-BBBA-4D7A-9A85-417E82A5DEA4}" srcOrd="10" destOrd="0" presId="urn:microsoft.com/office/officeart/2005/8/layout/list1"/>
    <dgm:cxn modelId="{221F7EA3-C452-45E0-B770-85A46818926B}" type="presParOf" srcId="{265FA68C-3DBE-4BD9-8F64-CFFA7B555357}" destId="{F69CEF39-E79B-4575-B59E-F1B31D9DF0AD}" srcOrd="11" destOrd="0" presId="urn:microsoft.com/office/officeart/2005/8/layout/list1"/>
    <dgm:cxn modelId="{1ADB4333-7E4B-46F1-B142-2CCE36A723CF}" type="presParOf" srcId="{265FA68C-3DBE-4BD9-8F64-CFFA7B555357}" destId="{4F1C6409-B7E7-4DF7-A1F7-6FC41AF1661F}" srcOrd="12" destOrd="0" presId="urn:microsoft.com/office/officeart/2005/8/layout/list1"/>
    <dgm:cxn modelId="{869B2F4B-B95B-4CBB-9300-051C843CABA0}" type="presParOf" srcId="{4F1C6409-B7E7-4DF7-A1F7-6FC41AF1661F}" destId="{09C0468E-B859-42AD-803E-B6411E63B8CD}" srcOrd="0" destOrd="0" presId="urn:microsoft.com/office/officeart/2005/8/layout/list1"/>
    <dgm:cxn modelId="{93A3CF62-B8B6-43DC-B907-CBEC94DDEA71}" type="presParOf" srcId="{4F1C6409-B7E7-4DF7-A1F7-6FC41AF1661F}" destId="{E45D606B-AFCB-47A3-B3BF-93EEA6C07F9A}" srcOrd="1" destOrd="0" presId="urn:microsoft.com/office/officeart/2005/8/layout/list1"/>
    <dgm:cxn modelId="{BD1F9FD1-F6B9-4946-911D-6F2E37B452F0}" type="presParOf" srcId="{265FA68C-3DBE-4BD9-8F64-CFFA7B555357}" destId="{6DF159D1-E551-4A10-97B6-C0CA772B73A8}" srcOrd="13" destOrd="0" presId="urn:microsoft.com/office/officeart/2005/8/layout/list1"/>
    <dgm:cxn modelId="{E9DAD1F8-0CA2-4766-9FC6-17190CC5A093}" type="presParOf" srcId="{265FA68C-3DBE-4BD9-8F64-CFFA7B555357}" destId="{1F868DCC-BE8E-49EF-B7D9-E88A124830B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1EE435-2CF0-4241-B254-2606D3025596}"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7586023-297C-40D5-92B7-A150D0B97192}">
      <dgm:prSet/>
      <dgm:spPr/>
      <dgm:t>
        <a:bodyPr/>
        <a:lstStyle/>
        <a:p>
          <a:r>
            <a:rPr lang="en-US"/>
            <a:t>Parol officer alleged he lost vision in his right eye after a workplace injury</a:t>
          </a:r>
        </a:p>
      </dgm:t>
    </dgm:pt>
    <dgm:pt modelId="{0CA7124A-2D91-4948-B689-CD5282067D9D}" type="parTrans" cxnId="{DC1864D8-4E6A-40BF-A671-D3B6694A53B0}">
      <dgm:prSet/>
      <dgm:spPr/>
      <dgm:t>
        <a:bodyPr/>
        <a:lstStyle/>
        <a:p>
          <a:endParaRPr lang="en-US"/>
        </a:p>
      </dgm:t>
    </dgm:pt>
    <dgm:pt modelId="{9BCA5CF9-AB46-475B-8CAD-882183099D66}" type="sibTrans" cxnId="{DC1864D8-4E6A-40BF-A671-D3B6694A53B0}">
      <dgm:prSet/>
      <dgm:spPr/>
      <dgm:t>
        <a:bodyPr/>
        <a:lstStyle/>
        <a:p>
          <a:endParaRPr lang="en-US"/>
        </a:p>
      </dgm:t>
    </dgm:pt>
    <dgm:pt modelId="{68416872-FE53-4F1E-8891-C13033EDB621}">
      <dgm:prSet/>
      <dgm:spPr/>
      <dgm:t>
        <a:bodyPr/>
        <a:lstStyle/>
        <a:p>
          <a:r>
            <a:rPr lang="en-US"/>
            <a:t>Medical limitations overstated: Claimant received his Commercial Driver’s License and driver’s license</a:t>
          </a:r>
        </a:p>
      </dgm:t>
    </dgm:pt>
    <dgm:pt modelId="{46D84488-0688-4FB3-834E-E7713D494FB7}" type="parTrans" cxnId="{CBB0A2EA-2692-422E-BA31-1655B4D97761}">
      <dgm:prSet/>
      <dgm:spPr/>
      <dgm:t>
        <a:bodyPr/>
        <a:lstStyle/>
        <a:p>
          <a:endParaRPr lang="en-US"/>
        </a:p>
      </dgm:t>
    </dgm:pt>
    <dgm:pt modelId="{61641CBD-136B-4435-AFB8-E2834F3449C7}" type="sibTrans" cxnId="{CBB0A2EA-2692-422E-BA31-1655B4D97761}">
      <dgm:prSet/>
      <dgm:spPr/>
      <dgm:t>
        <a:bodyPr/>
        <a:lstStyle/>
        <a:p>
          <a:endParaRPr lang="en-US"/>
        </a:p>
      </dgm:t>
    </dgm:pt>
    <dgm:pt modelId="{5CB0F53A-F876-4B29-9AFD-B5548C617EE8}">
      <dgm:prSet/>
      <dgm:spPr/>
      <dgm:t>
        <a:bodyPr/>
        <a:lstStyle/>
        <a:p>
          <a:r>
            <a:rPr lang="en-US"/>
            <a:t>Both require vision tests</a:t>
          </a:r>
        </a:p>
      </dgm:t>
    </dgm:pt>
    <dgm:pt modelId="{178D32FE-2C9B-4C0B-90D9-8E75F40A2339}" type="parTrans" cxnId="{4882CB24-F88E-4FFD-8D2B-6FCAFF2CF74E}">
      <dgm:prSet/>
      <dgm:spPr/>
      <dgm:t>
        <a:bodyPr/>
        <a:lstStyle/>
        <a:p>
          <a:endParaRPr lang="en-US"/>
        </a:p>
      </dgm:t>
    </dgm:pt>
    <dgm:pt modelId="{D8879CA6-36A3-41A2-8ACE-DF8A00DF4EB3}" type="sibTrans" cxnId="{4882CB24-F88E-4FFD-8D2B-6FCAFF2CF74E}">
      <dgm:prSet/>
      <dgm:spPr/>
      <dgm:t>
        <a:bodyPr/>
        <a:lstStyle/>
        <a:p>
          <a:endParaRPr lang="en-US"/>
        </a:p>
      </dgm:t>
    </dgm:pt>
    <dgm:pt modelId="{09330E26-3C73-4BAD-8B29-83CBBE3E4D93}">
      <dgm:prSet/>
      <dgm:spPr/>
      <dgm:t>
        <a:bodyPr/>
        <a:lstStyle/>
        <a:p>
          <a:r>
            <a:rPr lang="en-US" dirty="0"/>
            <a:t>Claimant also employed at a local YMCA and Christmas tree farm while receiving benefits</a:t>
          </a:r>
        </a:p>
      </dgm:t>
    </dgm:pt>
    <dgm:pt modelId="{0FF63B49-80A6-4C62-8225-C3FA2508533C}" type="parTrans" cxnId="{CF64AD12-4996-46D6-97AC-5616D6ADB043}">
      <dgm:prSet/>
      <dgm:spPr/>
      <dgm:t>
        <a:bodyPr/>
        <a:lstStyle/>
        <a:p>
          <a:endParaRPr lang="en-US"/>
        </a:p>
      </dgm:t>
    </dgm:pt>
    <dgm:pt modelId="{0A8CEC18-56BC-42B2-840E-265E8A6D915D}" type="sibTrans" cxnId="{CF64AD12-4996-46D6-97AC-5616D6ADB043}">
      <dgm:prSet/>
      <dgm:spPr/>
      <dgm:t>
        <a:bodyPr/>
        <a:lstStyle/>
        <a:p>
          <a:endParaRPr lang="en-US"/>
        </a:p>
      </dgm:t>
    </dgm:pt>
    <dgm:pt modelId="{6EBADB52-8B32-467F-9FD5-F7691C232659}">
      <dgm:prSet/>
      <dgm:spPr/>
      <dgm:t>
        <a:bodyPr/>
        <a:lstStyle/>
        <a:p>
          <a:r>
            <a:rPr lang="en-US"/>
            <a:t>Pled guilty to 23 fifth degree felonies</a:t>
          </a:r>
        </a:p>
      </dgm:t>
    </dgm:pt>
    <dgm:pt modelId="{A754DBCD-E279-4848-80EE-7722F9101609}" type="parTrans" cxnId="{79AEF7B1-847F-4E21-A2EB-0355DFD7AF28}">
      <dgm:prSet/>
      <dgm:spPr/>
      <dgm:t>
        <a:bodyPr/>
        <a:lstStyle/>
        <a:p>
          <a:endParaRPr lang="en-US"/>
        </a:p>
      </dgm:t>
    </dgm:pt>
    <dgm:pt modelId="{6AB22999-7367-4708-B577-CEC0ED1C7F15}" type="sibTrans" cxnId="{79AEF7B1-847F-4E21-A2EB-0355DFD7AF28}">
      <dgm:prSet/>
      <dgm:spPr/>
      <dgm:t>
        <a:bodyPr/>
        <a:lstStyle/>
        <a:p>
          <a:endParaRPr lang="en-US"/>
        </a:p>
      </dgm:t>
    </dgm:pt>
    <dgm:pt modelId="{ACA83DC5-61EF-41E8-9324-2414085F4818}">
      <dgm:prSet/>
      <dgm:spPr/>
      <dgm:t>
        <a:bodyPr/>
        <a:lstStyle/>
        <a:p>
          <a:r>
            <a:rPr lang="en-US" dirty="0"/>
            <a:t>Restitution of </a:t>
          </a:r>
          <a:r>
            <a:rPr lang="en-US" b="1" dirty="0"/>
            <a:t>$21,210.10 </a:t>
          </a:r>
          <a:r>
            <a:rPr lang="en-US" dirty="0"/>
            <a:t>and sentenced to 23 years of incarceration</a:t>
          </a:r>
        </a:p>
      </dgm:t>
    </dgm:pt>
    <dgm:pt modelId="{72E47929-63D0-426C-9146-FB9D40498C1A}" type="parTrans" cxnId="{B4D2F576-980B-4FAD-B30F-918B439CABBB}">
      <dgm:prSet/>
      <dgm:spPr/>
      <dgm:t>
        <a:bodyPr/>
        <a:lstStyle/>
        <a:p>
          <a:endParaRPr lang="en-US"/>
        </a:p>
      </dgm:t>
    </dgm:pt>
    <dgm:pt modelId="{4898B931-EC31-4B23-916F-ED9F60DFE7CD}" type="sibTrans" cxnId="{B4D2F576-980B-4FAD-B30F-918B439CABBB}">
      <dgm:prSet/>
      <dgm:spPr/>
      <dgm:t>
        <a:bodyPr/>
        <a:lstStyle/>
        <a:p>
          <a:endParaRPr lang="en-US"/>
        </a:p>
      </dgm:t>
    </dgm:pt>
    <dgm:pt modelId="{F9AC1556-4D69-4192-850D-B02A20F5F823}">
      <dgm:prSet/>
      <dgm:spPr/>
      <dgm:t>
        <a:bodyPr/>
        <a:lstStyle/>
        <a:p>
          <a:r>
            <a:rPr lang="en-US"/>
            <a:t>Prison sentence was suspended, and he received 4 years of probation</a:t>
          </a:r>
        </a:p>
      </dgm:t>
    </dgm:pt>
    <dgm:pt modelId="{65840025-3FAF-44C6-86F4-2966677EC6AB}" type="parTrans" cxnId="{0D5E1559-A40F-4B45-9E53-88881EA3B328}">
      <dgm:prSet/>
      <dgm:spPr/>
      <dgm:t>
        <a:bodyPr/>
        <a:lstStyle/>
        <a:p>
          <a:endParaRPr lang="en-US"/>
        </a:p>
      </dgm:t>
    </dgm:pt>
    <dgm:pt modelId="{6367AD14-56F7-4920-AF16-4FB3415F9C63}" type="sibTrans" cxnId="{0D5E1559-A40F-4B45-9E53-88881EA3B328}">
      <dgm:prSet/>
      <dgm:spPr/>
      <dgm:t>
        <a:bodyPr/>
        <a:lstStyle/>
        <a:p>
          <a:endParaRPr lang="en-US"/>
        </a:p>
      </dgm:t>
    </dgm:pt>
    <dgm:pt modelId="{94C303E3-51E7-4A84-BCD0-306E07052A8D}" type="pres">
      <dgm:prSet presAssocID="{9C1EE435-2CF0-4241-B254-2606D3025596}" presName="linear" presStyleCnt="0">
        <dgm:presLayoutVars>
          <dgm:animLvl val="lvl"/>
          <dgm:resizeHandles val="exact"/>
        </dgm:presLayoutVars>
      </dgm:prSet>
      <dgm:spPr/>
    </dgm:pt>
    <dgm:pt modelId="{322661E4-2CB2-44E3-BF7A-FB1FEF12F8FA}" type="pres">
      <dgm:prSet presAssocID="{77586023-297C-40D5-92B7-A150D0B97192}" presName="parentText" presStyleLbl="node1" presStyleIdx="0" presStyleCnt="5">
        <dgm:presLayoutVars>
          <dgm:chMax val="0"/>
          <dgm:bulletEnabled val="1"/>
        </dgm:presLayoutVars>
      </dgm:prSet>
      <dgm:spPr/>
    </dgm:pt>
    <dgm:pt modelId="{4FD0EF13-8B0D-4E1A-AB97-79A19CE2878E}" type="pres">
      <dgm:prSet presAssocID="{9BCA5CF9-AB46-475B-8CAD-882183099D66}" presName="spacer" presStyleCnt="0"/>
      <dgm:spPr/>
    </dgm:pt>
    <dgm:pt modelId="{AF43D73D-9ED3-4D9B-8E5D-A6AA58C72BF3}" type="pres">
      <dgm:prSet presAssocID="{68416872-FE53-4F1E-8891-C13033EDB621}" presName="parentText" presStyleLbl="node1" presStyleIdx="1" presStyleCnt="5">
        <dgm:presLayoutVars>
          <dgm:chMax val="0"/>
          <dgm:bulletEnabled val="1"/>
        </dgm:presLayoutVars>
      </dgm:prSet>
      <dgm:spPr/>
    </dgm:pt>
    <dgm:pt modelId="{51055EB2-D9CB-4BAC-B786-2AFD752CF1F0}" type="pres">
      <dgm:prSet presAssocID="{68416872-FE53-4F1E-8891-C13033EDB621}" presName="childText" presStyleLbl="revTx" presStyleIdx="0" presStyleCnt="2">
        <dgm:presLayoutVars>
          <dgm:bulletEnabled val="1"/>
        </dgm:presLayoutVars>
      </dgm:prSet>
      <dgm:spPr/>
    </dgm:pt>
    <dgm:pt modelId="{C5E3B084-3782-4670-97CF-0B5E4A46F829}" type="pres">
      <dgm:prSet presAssocID="{09330E26-3C73-4BAD-8B29-83CBBE3E4D93}" presName="parentText" presStyleLbl="node1" presStyleIdx="2" presStyleCnt="5">
        <dgm:presLayoutVars>
          <dgm:chMax val="0"/>
          <dgm:bulletEnabled val="1"/>
        </dgm:presLayoutVars>
      </dgm:prSet>
      <dgm:spPr/>
    </dgm:pt>
    <dgm:pt modelId="{C4EEC43C-8EB8-4712-80E4-7999C589071F}" type="pres">
      <dgm:prSet presAssocID="{0A8CEC18-56BC-42B2-840E-265E8A6D915D}" presName="spacer" presStyleCnt="0"/>
      <dgm:spPr/>
    </dgm:pt>
    <dgm:pt modelId="{A4B6D78A-9E18-4421-A3AF-7162760C063E}" type="pres">
      <dgm:prSet presAssocID="{6EBADB52-8B32-467F-9FD5-F7691C232659}" presName="parentText" presStyleLbl="node1" presStyleIdx="3" presStyleCnt="5">
        <dgm:presLayoutVars>
          <dgm:chMax val="0"/>
          <dgm:bulletEnabled val="1"/>
        </dgm:presLayoutVars>
      </dgm:prSet>
      <dgm:spPr/>
    </dgm:pt>
    <dgm:pt modelId="{403570F8-2ADF-470A-80E5-543D7281D3FA}" type="pres">
      <dgm:prSet presAssocID="{6AB22999-7367-4708-B577-CEC0ED1C7F15}" presName="spacer" presStyleCnt="0"/>
      <dgm:spPr/>
    </dgm:pt>
    <dgm:pt modelId="{2769F82B-912D-4AB8-ACA2-FECA1BDF55CC}" type="pres">
      <dgm:prSet presAssocID="{ACA83DC5-61EF-41E8-9324-2414085F4818}" presName="parentText" presStyleLbl="node1" presStyleIdx="4" presStyleCnt="5">
        <dgm:presLayoutVars>
          <dgm:chMax val="0"/>
          <dgm:bulletEnabled val="1"/>
        </dgm:presLayoutVars>
      </dgm:prSet>
      <dgm:spPr/>
    </dgm:pt>
    <dgm:pt modelId="{27E851CC-BDE0-46DF-921F-EA0DE32F2654}" type="pres">
      <dgm:prSet presAssocID="{ACA83DC5-61EF-41E8-9324-2414085F4818}" presName="childText" presStyleLbl="revTx" presStyleIdx="1" presStyleCnt="2">
        <dgm:presLayoutVars>
          <dgm:bulletEnabled val="1"/>
        </dgm:presLayoutVars>
      </dgm:prSet>
      <dgm:spPr/>
    </dgm:pt>
  </dgm:ptLst>
  <dgm:cxnLst>
    <dgm:cxn modelId="{CF64AD12-4996-46D6-97AC-5616D6ADB043}" srcId="{9C1EE435-2CF0-4241-B254-2606D3025596}" destId="{09330E26-3C73-4BAD-8B29-83CBBE3E4D93}" srcOrd="2" destOrd="0" parTransId="{0FF63B49-80A6-4C62-8225-C3FA2508533C}" sibTransId="{0A8CEC18-56BC-42B2-840E-265E8A6D915D}"/>
    <dgm:cxn modelId="{4882CB24-F88E-4FFD-8D2B-6FCAFF2CF74E}" srcId="{68416872-FE53-4F1E-8891-C13033EDB621}" destId="{5CB0F53A-F876-4B29-9AFD-B5548C617EE8}" srcOrd="0" destOrd="0" parTransId="{178D32FE-2C9B-4C0B-90D9-8E75F40A2339}" sibTransId="{D8879CA6-36A3-41A2-8ACE-DF8A00DF4EB3}"/>
    <dgm:cxn modelId="{8FBF2D38-A27C-4044-BB30-E1F26F19EAA8}" type="presOf" srcId="{9C1EE435-2CF0-4241-B254-2606D3025596}" destId="{94C303E3-51E7-4A84-BCD0-306E07052A8D}" srcOrd="0" destOrd="0" presId="urn:microsoft.com/office/officeart/2005/8/layout/vList2"/>
    <dgm:cxn modelId="{B4D2F576-980B-4FAD-B30F-918B439CABBB}" srcId="{9C1EE435-2CF0-4241-B254-2606D3025596}" destId="{ACA83DC5-61EF-41E8-9324-2414085F4818}" srcOrd="4" destOrd="0" parTransId="{72E47929-63D0-426C-9146-FB9D40498C1A}" sibTransId="{4898B931-EC31-4B23-916F-ED9F60DFE7CD}"/>
    <dgm:cxn modelId="{0D5E1559-A40F-4B45-9E53-88881EA3B328}" srcId="{ACA83DC5-61EF-41E8-9324-2414085F4818}" destId="{F9AC1556-4D69-4192-850D-B02A20F5F823}" srcOrd="0" destOrd="0" parTransId="{65840025-3FAF-44C6-86F4-2966677EC6AB}" sibTransId="{6367AD14-56F7-4920-AF16-4FB3415F9C63}"/>
    <dgm:cxn modelId="{E635137C-575F-402F-BA40-0BB5A6B93CB7}" type="presOf" srcId="{68416872-FE53-4F1E-8891-C13033EDB621}" destId="{AF43D73D-9ED3-4D9B-8E5D-A6AA58C72BF3}" srcOrd="0" destOrd="0" presId="urn:microsoft.com/office/officeart/2005/8/layout/vList2"/>
    <dgm:cxn modelId="{CEE3067D-AC92-4B3F-8208-82C3D561D8F5}" type="presOf" srcId="{ACA83DC5-61EF-41E8-9324-2414085F4818}" destId="{2769F82B-912D-4AB8-ACA2-FECA1BDF55CC}" srcOrd="0" destOrd="0" presId="urn:microsoft.com/office/officeart/2005/8/layout/vList2"/>
    <dgm:cxn modelId="{5B7C6E87-BC23-4E74-8F9E-F56A100F1DFE}" type="presOf" srcId="{6EBADB52-8B32-467F-9FD5-F7691C232659}" destId="{A4B6D78A-9E18-4421-A3AF-7162760C063E}" srcOrd="0" destOrd="0" presId="urn:microsoft.com/office/officeart/2005/8/layout/vList2"/>
    <dgm:cxn modelId="{4F1C67AC-7E04-4644-AEB2-836705F74875}" type="presOf" srcId="{F9AC1556-4D69-4192-850D-B02A20F5F823}" destId="{27E851CC-BDE0-46DF-921F-EA0DE32F2654}" srcOrd="0" destOrd="0" presId="urn:microsoft.com/office/officeart/2005/8/layout/vList2"/>
    <dgm:cxn modelId="{79AEF7B1-847F-4E21-A2EB-0355DFD7AF28}" srcId="{9C1EE435-2CF0-4241-B254-2606D3025596}" destId="{6EBADB52-8B32-467F-9FD5-F7691C232659}" srcOrd="3" destOrd="0" parTransId="{A754DBCD-E279-4848-80EE-7722F9101609}" sibTransId="{6AB22999-7367-4708-B577-CEC0ED1C7F15}"/>
    <dgm:cxn modelId="{40D5DFCC-058A-46D2-8431-768185C8B169}" type="presOf" srcId="{09330E26-3C73-4BAD-8B29-83CBBE3E4D93}" destId="{C5E3B084-3782-4670-97CF-0B5E4A46F829}" srcOrd="0" destOrd="0" presId="urn:microsoft.com/office/officeart/2005/8/layout/vList2"/>
    <dgm:cxn modelId="{DC1864D8-4E6A-40BF-A671-D3B6694A53B0}" srcId="{9C1EE435-2CF0-4241-B254-2606D3025596}" destId="{77586023-297C-40D5-92B7-A150D0B97192}" srcOrd="0" destOrd="0" parTransId="{0CA7124A-2D91-4948-B689-CD5282067D9D}" sibTransId="{9BCA5CF9-AB46-475B-8CAD-882183099D66}"/>
    <dgm:cxn modelId="{D820D6E0-E0FE-4EF9-88F1-DAE1D0671353}" type="presOf" srcId="{5CB0F53A-F876-4B29-9AFD-B5548C617EE8}" destId="{51055EB2-D9CB-4BAC-B786-2AFD752CF1F0}" srcOrd="0" destOrd="0" presId="urn:microsoft.com/office/officeart/2005/8/layout/vList2"/>
    <dgm:cxn modelId="{797F7CEA-CD45-45AF-8117-FAEF30BA530D}" type="presOf" srcId="{77586023-297C-40D5-92B7-A150D0B97192}" destId="{322661E4-2CB2-44E3-BF7A-FB1FEF12F8FA}" srcOrd="0" destOrd="0" presId="urn:microsoft.com/office/officeart/2005/8/layout/vList2"/>
    <dgm:cxn modelId="{CBB0A2EA-2692-422E-BA31-1655B4D97761}" srcId="{9C1EE435-2CF0-4241-B254-2606D3025596}" destId="{68416872-FE53-4F1E-8891-C13033EDB621}" srcOrd="1" destOrd="0" parTransId="{46D84488-0688-4FB3-834E-E7713D494FB7}" sibTransId="{61641CBD-136B-4435-AFB8-E2834F3449C7}"/>
    <dgm:cxn modelId="{F002EFF1-4EEF-4AB6-9171-1A041ABEA677}" type="presParOf" srcId="{94C303E3-51E7-4A84-BCD0-306E07052A8D}" destId="{322661E4-2CB2-44E3-BF7A-FB1FEF12F8FA}" srcOrd="0" destOrd="0" presId="urn:microsoft.com/office/officeart/2005/8/layout/vList2"/>
    <dgm:cxn modelId="{43C29280-E728-43F3-BC6F-4C198F14725C}" type="presParOf" srcId="{94C303E3-51E7-4A84-BCD0-306E07052A8D}" destId="{4FD0EF13-8B0D-4E1A-AB97-79A19CE2878E}" srcOrd="1" destOrd="0" presId="urn:microsoft.com/office/officeart/2005/8/layout/vList2"/>
    <dgm:cxn modelId="{8AC4AA32-3552-408A-B2FA-66439CFC0C1B}" type="presParOf" srcId="{94C303E3-51E7-4A84-BCD0-306E07052A8D}" destId="{AF43D73D-9ED3-4D9B-8E5D-A6AA58C72BF3}" srcOrd="2" destOrd="0" presId="urn:microsoft.com/office/officeart/2005/8/layout/vList2"/>
    <dgm:cxn modelId="{3E7EAA4B-276E-42BB-9AA8-F5415D457B48}" type="presParOf" srcId="{94C303E3-51E7-4A84-BCD0-306E07052A8D}" destId="{51055EB2-D9CB-4BAC-B786-2AFD752CF1F0}" srcOrd="3" destOrd="0" presId="urn:microsoft.com/office/officeart/2005/8/layout/vList2"/>
    <dgm:cxn modelId="{3DC2FAE9-BAF8-4A4D-B2A5-9178EE2EC2AE}" type="presParOf" srcId="{94C303E3-51E7-4A84-BCD0-306E07052A8D}" destId="{C5E3B084-3782-4670-97CF-0B5E4A46F829}" srcOrd="4" destOrd="0" presId="urn:microsoft.com/office/officeart/2005/8/layout/vList2"/>
    <dgm:cxn modelId="{B804BBBE-B5E6-4C65-898F-C4EE89DE7AB2}" type="presParOf" srcId="{94C303E3-51E7-4A84-BCD0-306E07052A8D}" destId="{C4EEC43C-8EB8-4712-80E4-7999C589071F}" srcOrd="5" destOrd="0" presId="urn:microsoft.com/office/officeart/2005/8/layout/vList2"/>
    <dgm:cxn modelId="{FE712A00-24F2-4BD5-9814-C6CF9F51BB16}" type="presParOf" srcId="{94C303E3-51E7-4A84-BCD0-306E07052A8D}" destId="{A4B6D78A-9E18-4421-A3AF-7162760C063E}" srcOrd="6" destOrd="0" presId="urn:microsoft.com/office/officeart/2005/8/layout/vList2"/>
    <dgm:cxn modelId="{BDEBEB9D-5D0D-40DC-A487-ECE0A71E251D}" type="presParOf" srcId="{94C303E3-51E7-4A84-BCD0-306E07052A8D}" destId="{403570F8-2ADF-470A-80E5-543D7281D3FA}" srcOrd="7" destOrd="0" presId="urn:microsoft.com/office/officeart/2005/8/layout/vList2"/>
    <dgm:cxn modelId="{34D5F3A2-6E88-447C-9004-1914C89A1453}" type="presParOf" srcId="{94C303E3-51E7-4A84-BCD0-306E07052A8D}" destId="{2769F82B-912D-4AB8-ACA2-FECA1BDF55CC}" srcOrd="8" destOrd="0" presId="urn:microsoft.com/office/officeart/2005/8/layout/vList2"/>
    <dgm:cxn modelId="{778FFDBB-DE2B-4CDD-B410-D0C137CE90F8}" type="presParOf" srcId="{94C303E3-51E7-4A84-BCD0-306E07052A8D}" destId="{27E851CC-BDE0-46DF-921F-EA0DE32F2654}"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42415-86F0-4A6E-90F5-E08EBF9D9050}">
      <dsp:nvSpPr>
        <dsp:cNvPr id="0" name=""/>
        <dsp:cNvSpPr/>
      </dsp:nvSpPr>
      <dsp:spPr>
        <a:xfrm>
          <a:off x="0" y="49974"/>
          <a:ext cx="10763111" cy="9509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Whoever violates this section is guilty of workers' compensation fraud. Except as otherwise provided in this division, </a:t>
          </a:r>
          <a:r>
            <a:rPr lang="en-US" sz="1700" b="1" kern="1200"/>
            <a:t>a violation of this section is a misdemeanor of the first degree.</a:t>
          </a:r>
          <a:r>
            <a:rPr lang="en-US" sz="1700" kern="1200"/>
            <a:t> </a:t>
          </a:r>
        </a:p>
      </dsp:txBody>
      <dsp:txXfrm>
        <a:off x="46424" y="96398"/>
        <a:ext cx="10670263" cy="858142"/>
      </dsp:txXfrm>
    </dsp:sp>
    <dsp:sp modelId="{6DC96ABA-83D0-4DE0-B60D-6E9DD2904DE4}">
      <dsp:nvSpPr>
        <dsp:cNvPr id="0" name=""/>
        <dsp:cNvSpPr/>
      </dsp:nvSpPr>
      <dsp:spPr>
        <a:xfrm>
          <a:off x="0" y="1049925"/>
          <a:ext cx="10763111" cy="9509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If the value of premiums and assessments unpaid pursuant to actions described in division (A)(5), (6), or (7) of this section, or of goods, services, property, or money stolen is one thousand dollars or more and is less than seven thousand five hundred dollars, </a:t>
          </a:r>
          <a:r>
            <a:rPr lang="en-US" sz="1700" b="1" kern="1200" dirty="0"/>
            <a:t>a violation of this section is a felony of the fifth degree.</a:t>
          </a:r>
          <a:r>
            <a:rPr lang="en-US" sz="1700" kern="1200" dirty="0"/>
            <a:t> </a:t>
          </a:r>
        </a:p>
      </dsp:txBody>
      <dsp:txXfrm>
        <a:off x="46424" y="1096349"/>
        <a:ext cx="10670263" cy="858142"/>
      </dsp:txXfrm>
    </dsp:sp>
    <dsp:sp modelId="{9DDB9543-50CA-4BAC-AA87-0C31EF148C6D}">
      <dsp:nvSpPr>
        <dsp:cNvPr id="0" name=""/>
        <dsp:cNvSpPr/>
      </dsp:nvSpPr>
      <dsp:spPr>
        <a:xfrm>
          <a:off x="0" y="2049876"/>
          <a:ext cx="10763111" cy="9509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If the value of premiums and assessments unpaid pursuant to actions described in division (A)(5), (6), or (7) of this section, or of goods, services, property, or money stolen is seven thousand five hundred dollars or more and is less than one hundred fifty thousand dollars, </a:t>
          </a:r>
          <a:r>
            <a:rPr lang="en-US" sz="1700" b="1" kern="1200" dirty="0"/>
            <a:t>a violation of this section is a felony of the fourth degree. </a:t>
          </a:r>
          <a:endParaRPr lang="en-US" sz="1700" kern="1200" dirty="0"/>
        </a:p>
      </dsp:txBody>
      <dsp:txXfrm>
        <a:off x="46424" y="2096300"/>
        <a:ext cx="10670263" cy="858142"/>
      </dsp:txXfrm>
    </dsp:sp>
    <dsp:sp modelId="{14E8D79B-A032-4E51-AFC7-2B5F330A14BC}">
      <dsp:nvSpPr>
        <dsp:cNvPr id="0" name=""/>
        <dsp:cNvSpPr/>
      </dsp:nvSpPr>
      <dsp:spPr>
        <a:xfrm>
          <a:off x="0" y="3049826"/>
          <a:ext cx="10763111" cy="9509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If the value of premiums and assessments unpaid pursuant to actions described in division (A)(5), (6), or (7) of this section, or of goods, services, property, or money stolen is one hundred fifty thousand dollars or more, </a:t>
          </a:r>
          <a:r>
            <a:rPr lang="en-US" sz="1700" b="1" kern="1200" dirty="0"/>
            <a:t>a violation of this section is a felony of the third degree</a:t>
          </a:r>
          <a:r>
            <a:rPr lang="en-US" sz="1700" kern="1200" dirty="0"/>
            <a:t>.</a:t>
          </a:r>
        </a:p>
      </dsp:txBody>
      <dsp:txXfrm>
        <a:off x="46424" y="3096250"/>
        <a:ext cx="10670263" cy="858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BE80-4D58-45B2-BAE1-51002C506B1E}">
      <dsp:nvSpPr>
        <dsp:cNvPr id="0" name=""/>
        <dsp:cNvSpPr/>
      </dsp:nvSpPr>
      <dsp:spPr>
        <a:xfrm>
          <a:off x="0" y="323846"/>
          <a:ext cx="10763111" cy="50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64220E-8CBB-4ACC-A217-13260AA0E2C8}">
      <dsp:nvSpPr>
        <dsp:cNvPr id="0" name=""/>
        <dsp:cNvSpPr/>
      </dsp:nvSpPr>
      <dsp:spPr>
        <a:xfrm>
          <a:off x="538155" y="28646"/>
          <a:ext cx="7534178"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74" tIns="0" rIns="284774" bIns="0" numCol="1" spcCol="1270" anchor="ctr" anchorCtr="0">
          <a:noAutofit/>
        </a:bodyPr>
        <a:lstStyle/>
        <a:p>
          <a:pPr marL="0" lvl="0" indent="0" algn="l" defTabSz="889000">
            <a:lnSpc>
              <a:spcPct val="90000"/>
            </a:lnSpc>
            <a:spcBef>
              <a:spcPct val="0"/>
            </a:spcBef>
            <a:spcAft>
              <a:spcPct val="35000"/>
            </a:spcAft>
            <a:buNone/>
          </a:pPr>
          <a:r>
            <a:rPr lang="en-US" sz="2000" b="1" kern="1200" dirty="0"/>
            <a:t>Working while receiving benefits</a:t>
          </a:r>
        </a:p>
      </dsp:txBody>
      <dsp:txXfrm>
        <a:off x="566976" y="57467"/>
        <a:ext cx="7476536" cy="532758"/>
      </dsp:txXfrm>
    </dsp:sp>
    <dsp:sp modelId="{E0F8F778-B4B8-48A4-8CB6-82DB7A78FDCB}">
      <dsp:nvSpPr>
        <dsp:cNvPr id="0" name=""/>
        <dsp:cNvSpPr/>
      </dsp:nvSpPr>
      <dsp:spPr>
        <a:xfrm>
          <a:off x="0" y="1231046"/>
          <a:ext cx="10763111"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37BD89-5F8D-4FCC-93CB-FDC9B375601C}">
      <dsp:nvSpPr>
        <dsp:cNvPr id="0" name=""/>
        <dsp:cNvSpPr/>
      </dsp:nvSpPr>
      <dsp:spPr>
        <a:xfrm>
          <a:off x="538155" y="935846"/>
          <a:ext cx="7534178" cy="590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74" tIns="0" rIns="284774" bIns="0" numCol="1" spcCol="1270" anchor="ctr" anchorCtr="0">
          <a:noAutofit/>
        </a:bodyPr>
        <a:lstStyle/>
        <a:p>
          <a:pPr marL="0" lvl="0" indent="0" algn="l" defTabSz="889000">
            <a:lnSpc>
              <a:spcPct val="90000"/>
            </a:lnSpc>
            <a:spcBef>
              <a:spcPct val="0"/>
            </a:spcBef>
            <a:spcAft>
              <a:spcPct val="35000"/>
            </a:spcAft>
            <a:buNone/>
          </a:pPr>
          <a:r>
            <a:rPr lang="en-US" sz="2000" b="1" kern="1200" dirty="0"/>
            <a:t>Engaging in activities inconsistent with restrictions</a:t>
          </a:r>
        </a:p>
      </dsp:txBody>
      <dsp:txXfrm>
        <a:off x="566976" y="964667"/>
        <a:ext cx="7476536" cy="532758"/>
      </dsp:txXfrm>
    </dsp:sp>
    <dsp:sp modelId="{8CC34170-BBBA-4D7A-9A85-417E82A5DEA4}">
      <dsp:nvSpPr>
        <dsp:cNvPr id="0" name=""/>
        <dsp:cNvSpPr/>
      </dsp:nvSpPr>
      <dsp:spPr>
        <a:xfrm>
          <a:off x="0" y="2138246"/>
          <a:ext cx="10763111" cy="504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7516B6-2A29-4132-A917-360E2772E845}">
      <dsp:nvSpPr>
        <dsp:cNvPr id="0" name=""/>
        <dsp:cNvSpPr/>
      </dsp:nvSpPr>
      <dsp:spPr>
        <a:xfrm>
          <a:off x="538155" y="1843046"/>
          <a:ext cx="7534178" cy="590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74" tIns="0" rIns="284774" bIns="0" numCol="1" spcCol="1270" anchor="ctr" anchorCtr="0">
          <a:noAutofit/>
        </a:bodyPr>
        <a:lstStyle/>
        <a:p>
          <a:pPr marL="0" lvl="0" indent="0" algn="l" defTabSz="889000">
            <a:lnSpc>
              <a:spcPct val="90000"/>
            </a:lnSpc>
            <a:spcBef>
              <a:spcPct val="0"/>
            </a:spcBef>
            <a:spcAft>
              <a:spcPct val="35000"/>
            </a:spcAft>
            <a:buNone/>
          </a:pPr>
          <a:r>
            <a:rPr lang="en-US" sz="2000" kern="1200"/>
            <a:t>Grossly exaggerating the extent of the injury</a:t>
          </a:r>
        </a:p>
      </dsp:txBody>
      <dsp:txXfrm>
        <a:off x="566976" y="1871867"/>
        <a:ext cx="7476536" cy="532758"/>
      </dsp:txXfrm>
    </dsp:sp>
    <dsp:sp modelId="{1F868DCC-BE8E-49EF-B7D9-E88A124830B6}">
      <dsp:nvSpPr>
        <dsp:cNvPr id="0" name=""/>
        <dsp:cNvSpPr/>
      </dsp:nvSpPr>
      <dsp:spPr>
        <a:xfrm>
          <a:off x="0" y="3045446"/>
          <a:ext cx="10763111"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5D606B-AFCB-47A3-B3BF-93EEA6C07F9A}">
      <dsp:nvSpPr>
        <dsp:cNvPr id="0" name=""/>
        <dsp:cNvSpPr/>
      </dsp:nvSpPr>
      <dsp:spPr>
        <a:xfrm>
          <a:off x="538155" y="2750246"/>
          <a:ext cx="7534178"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74" tIns="0" rIns="284774" bIns="0" numCol="1" spcCol="1270" anchor="ctr" anchorCtr="0">
          <a:noAutofit/>
        </a:bodyPr>
        <a:lstStyle/>
        <a:p>
          <a:pPr marL="0" lvl="0" indent="0" algn="l" defTabSz="889000">
            <a:lnSpc>
              <a:spcPct val="90000"/>
            </a:lnSpc>
            <a:spcBef>
              <a:spcPct val="0"/>
            </a:spcBef>
            <a:spcAft>
              <a:spcPct val="35000"/>
            </a:spcAft>
            <a:buNone/>
          </a:pPr>
          <a:r>
            <a:rPr lang="en-US" sz="2000" kern="1200"/>
            <a:t>Claiming an injury at work, but the injury happened elsewhere</a:t>
          </a:r>
        </a:p>
      </dsp:txBody>
      <dsp:txXfrm>
        <a:off x="566976" y="2779067"/>
        <a:ext cx="7476536"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661E4-2CB2-44E3-BF7A-FB1FEF12F8FA}">
      <dsp:nvSpPr>
        <dsp:cNvPr id="0" name=""/>
        <dsp:cNvSpPr/>
      </dsp:nvSpPr>
      <dsp:spPr>
        <a:xfrm>
          <a:off x="0" y="870318"/>
          <a:ext cx="10763111" cy="4797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Parol officer alleged he lost vision in his right eye after a workplace injury</a:t>
          </a:r>
        </a:p>
      </dsp:txBody>
      <dsp:txXfrm>
        <a:off x="23417" y="893735"/>
        <a:ext cx="10716277" cy="432866"/>
      </dsp:txXfrm>
    </dsp:sp>
    <dsp:sp modelId="{AF43D73D-9ED3-4D9B-8E5D-A6AA58C72BF3}">
      <dsp:nvSpPr>
        <dsp:cNvPr id="0" name=""/>
        <dsp:cNvSpPr/>
      </dsp:nvSpPr>
      <dsp:spPr>
        <a:xfrm>
          <a:off x="0" y="1407618"/>
          <a:ext cx="10763111" cy="4797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Medical limitations overstated: Claimant received his Commercial Driver’s License and driver’s license</a:t>
          </a:r>
        </a:p>
      </dsp:txBody>
      <dsp:txXfrm>
        <a:off x="23417" y="1431035"/>
        <a:ext cx="10716277" cy="432866"/>
      </dsp:txXfrm>
    </dsp:sp>
    <dsp:sp modelId="{51055EB2-D9CB-4BAC-B786-2AFD752CF1F0}">
      <dsp:nvSpPr>
        <dsp:cNvPr id="0" name=""/>
        <dsp:cNvSpPr/>
      </dsp:nvSpPr>
      <dsp:spPr>
        <a:xfrm>
          <a:off x="0" y="1887318"/>
          <a:ext cx="10763111"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72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Both require vision tests</a:t>
          </a:r>
        </a:p>
      </dsp:txBody>
      <dsp:txXfrm>
        <a:off x="0" y="1887318"/>
        <a:ext cx="10763111" cy="331200"/>
      </dsp:txXfrm>
    </dsp:sp>
    <dsp:sp modelId="{C5E3B084-3782-4670-97CF-0B5E4A46F829}">
      <dsp:nvSpPr>
        <dsp:cNvPr id="0" name=""/>
        <dsp:cNvSpPr/>
      </dsp:nvSpPr>
      <dsp:spPr>
        <a:xfrm>
          <a:off x="0" y="2218518"/>
          <a:ext cx="10763111" cy="4797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Claimant also employed at a local YMCA and Christmas tree farm while receiving benefits</a:t>
          </a:r>
        </a:p>
      </dsp:txBody>
      <dsp:txXfrm>
        <a:off x="23417" y="2241935"/>
        <a:ext cx="10716277" cy="432866"/>
      </dsp:txXfrm>
    </dsp:sp>
    <dsp:sp modelId="{A4B6D78A-9E18-4421-A3AF-7162760C063E}">
      <dsp:nvSpPr>
        <dsp:cNvPr id="0" name=""/>
        <dsp:cNvSpPr/>
      </dsp:nvSpPr>
      <dsp:spPr>
        <a:xfrm>
          <a:off x="0" y="2755818"/>
          <a:ext cx="10763111" cy="479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Pled guilty to 23 fifth degree felonies</a:t>
          </a:r>
        </a:p>
      </dsp:txBody>
      <dsp:txXfrm>
        <a:off x="23417" y="2779235"/>
        <a:ext cx="10716277" cy="432866"/>
      </dsp:txXfrm>
    </dsp:sp>
    <dsp:sp modelId="{2769F82B-912D-4AB8-ACA2-FECA1BDF55CC}">
      <dsp:nvSpPr>
        <dsp:cNvPr id="0" name=""/>
        <dsp:cNvSpPr/>
      </dsp:nvSpPr>
      <dsp:spPr>
        <a:xfrm>
          <a:off x="0" y="3293118"/>
          <a:ext cx="10763111" cy="4797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Restitution of </a:t>
          </a:r>
          <a:r>
            <a:rPr lang="en-US" sz="2000" b="1" kern="1200" dirty="0"/>
            <a:t>$21,210.10 </a:t>
          </a:r>
          <a:r>
            <a:rPr lang="en-US" sz="2000" kern="1200" dirty="0"/>
            <a:t>and sentenced to 23 years of incarceration</a:t>
          </a:r>
        </a:p>
      </dsp:txBody>
      <dsp:txXfrm>
        <a:off x="23417" y="3316535"/>
        <a:ext cx="10716277" cy="432866"/>
      </dsp:txXfrm>
    </dsp:sp>
    <dsp:sp modelId="{27E851CC-BDE0-46DF-921F-EA0DE32F2654}">
      <dsp:nvSpPr>
        <dsp:cNvPr id="0" name=""/>
        <dsp:cNvSpPr/>
      </dsp:nvSpPr>
      <dsp:spPr>
        <a:xfrm>
          <a:off x="0" y="3772818"/>
          <a:ext cx="10763111"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72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Prison sentence was suspended, and he received 4 years of probation</a:t>
          </a:r>
        </a:p>
      </dsp:txBody>
      <dsp:txXfrm>
        <a:off x="0" y="3772818"/>
        <a:ext cx="10763111" cy="331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407EDD6-77C7-4F64-9C5C-A5CEB6D43666}" type="datetimeFigureOut">
              <a:rPr lang="en-US" smtClean="0"/>
              <a:t>5/12/2026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43EB868-DFC2-4EC9-85A4-40A4B0A94638}" type="slidenum">
              <a:rPr lang="en-US" smtClean="0"/>
              <a:t>‹#›</a:t>
            </a:fld>
            <a:endParaRPr lang="en-US"/>
          </a:p>
        </p:txBody>
      </p:sp>
    </p:spTree>
    <p:extLst>
      <p:ext uri="{BB962C8B-B14F-4D97-AF65-F5344CB8AC3E}">
        <p14:creationId xmlns:p14="http://schemas.microsoft.com/office/powerpoint/2010/main" val="327367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curid=21168279"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creativecommons.org/licenses/by-sa/3.0/?ref=openverse" TargetMode="External"/><Relationship Id="rId4" Type="http://schemas.openxmlformats.org/officeDocument/2006/relationships/hyperlink" Target="https://commons.wikimedia.org/w/index.php?title=User:Mpelletier1&amp;action=edit&amp;redlink=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dtrk.or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injuryfacts.nsc.org/work/safety-topics/forklifts/data-detail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5E204-FC07-4265-8409-85CA93A60DBD}" type="slidenum">
              <a:rPr lang="en-US" smtClean="0"/>
              <a:t>8</a:t>
            </a:fld>
            <a:endParaRPr lang="en-US"/>
          </a:p>
        </p:txBody>
      </p:sp>
    </p:spTree>
    <p:extLst>
      <p:ext uri="{BB962C8B-B14F-4D97-AF65-F5344CB8AC3E}">
        <p14:creationId xmlns:p14="http://schemas.microsoft.com/office/powerpoint/2010/main" val="2846745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6CCCD-CDB2-CAC4-1422-9B0EEFC9B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E7462-7FDB-178F-2E05-30D8502E4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E48B-915A-219B-5D52-B0B2C294CC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p:txBody>
      </p:sp>
      <p:sp>
        <p:nvSpPr>
          <p:cNvPr id="4" name="Slide Number Placeholder 3">
            <a:extLst>
              <a:ext uri="{FF2B5EF4-FFF2-40B4-BE49-F238E27FC236}">
                <a16:creationId xmlns:a16="http://schemas.microsoft.com/office/drawing/2014/main" id="{23C50497-D5E5-EBCE-5DD7-E98C2C03AA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8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deadline dates for PA employers for April.</a:t>
            </a:r>
          </a:p>
          <a:p>
            <a:endParaRPr lang="en-US" dirty="0"/>
          </a:p>
          <a:p>
            <a:r>
              <a:rPr lang="en-US" dirty="0"/>
              <a:t>PA &amp; PEC Risk Management Essentials program = </a:t>
            </a:r>
            <a:r>
              <a:rPr lang="en-US" sz="1200" b="0" i="0" kern="1200" dirty="0">
                <a:solidFill>
                  <a:schemeClr val="tx1"/>
                </a:solidFill>
                <a:effectLst/>
                <a:latin typeface="+mn-lt"/>
                <a:ea typeface="+mn-ea"/>
                <a:cs typeface="+mn-cs"/>
              </a:rPr>
              <a:t>Sponsors must notify BWC of their intent to participate by the last business day of April. Sponsors market the program and compile and submit a roster of employers to BWC. Sponsors must file rosters with BWC by the last business day of May. Each program year starts on July 1.</a:t>
            </a:r>
          </a:p>
          <a:p>
            <a:r>
              <a:rPr lang="en-US" sz="1200" b="0" i="0" kern="1200" dirty="0">
                <a:solidFill>
                  <a:schemeClr val="tx1"/>
                </a:solidFill>
                <a:effectLst/>
                <a:latin typeface="+mn-lt"/>
                <a:ea typeface="+mn-ea"/>
                <a:cs typeface="+mn-cs"/>
              </a:rPr>
              <a:t>BWC will review to ensure employer eligibility (based on lapse days, current balance, recent true-up submission, and program compatibility). BWC will return a list of eligible participants once the review is complete.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the Risk Management Essentials application deadline is the same for both PA and PEC employers.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1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Risk Management Essentials application deadline is the same for both PA and PEC employers.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13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212121"/>
                </a:solidFill>
                <a:effectLst/>
                <a:latin typeface="Source Sans 3" panose="020B0503030403020204" pitchFamily="34" charset="0"/>
              </a:rPr>
              <a:t>Photo source: </a:t>
            </a:r>
            <a:r>
              <a:rPr lang="en-US" sz="1600" b="0" i="0" dirty="0">
                <a:effectLst/>
                <a:latin typeface="Source Sans 3" panose="020B0503030403020204" pitchFamily="34" charset="0"/>
                <a:hlinkClick r:id="rId3"/>
              </a:rPr>
              <a:t>Forklift-Truck</a:t>
            </a:r>
            <a:r>
              <a:rPr lang="en-US" sz="1600" b="0" i="0" dirty="0">
                <a:solidFill>
                  <a:srgbClr val="232323"/>
                </a:solidFill>
                <a:effectLst/>
                <a:latin typeface="Source Sans 3" panose="020B0503030403020204" pitchFamily="34" charset="0"/>
              </a:rPr>
              <a:t> by </a:t>
            </a:r>
            <a:r>
              <a:rPr lang="en-US" sz="1600" b="0" i="0" dirty="0">
                <a:effectLst/>
                <a:latin typeface="Source Sans 3" panose="020B0503030403020204" pitchFamily="34" charset="0"/>
                <a:hlinkClick r:id="rId4"/>
              </a:rPr>
              <a:t>Compliance and Safety LLC</a:t>
            </a:r>
            <a:r>
              <a:rPr lang="en-US" sz="1600" b="0" i="0" dirty="0">
                <a:solidFill>
                  <a:srgbClr val="232323"/>
                </a:solidFill>
                <a:effectLst/>
                <a:latin typeface="Source Sans 3" panose="020B0503030403020204" pitchFamily="34" charset="0"/>
              </a:rPr>
              <a:t> is licensed under </a:t>
            </a:r>
            <a:r>
              <a:rPr lang="en-US" sz="1600" b="0" i="0" dirty="0">
                <a:effectLst/>
                <a:latin typeface="Source Sans 3" panose="020B0503030403020204" pitchFamily="34" charset="0"/>
                <a:hlinkClick r:id="rId5"/>
              </a:rPr>
              <a:t>CC BY-SA 3.0</a:t>
            </a:r>
            <a:endParaRPr lang="en-US" sz="1600" b="0" i="0" dirty="0">
              <a:solidFill>
                <a:srgbClr val="232323"/>
              </a:solidFill>
              <a:effectLst/>
              <a:latin typeface="Source Sans 3"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212121"/>
              </a:solidFill>
              <a:effectLst/>
              <a:latin typeface="Source Sans 3"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212121"/>
                </a:solidFill>
                <a:effectLst/>
                <a:latin typeface="Source Sans 3" panose="020B0503030403020204" pitchFamily="34" charset="0"/>
              </a:rPr>
              <a:t>Powered industrial trucks, commonly called forklifts or lift trucks, are used in many industries, primarily to move materials. They can be used to move, raise, lower, or remove large objects or a number of smaller objects on pallets or in boxes, crates, or other containers.</a:t>
            </a:r>
            <a:endParaRPr lang="en-US" sz="1600" dirty="0">
              <a:latin typeface="Source Sans 3"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212121"/>
              </a:solidFill>
              <a:effectLst/>
              <a:latin typeface="Source Sans 3" panose="020B0503030403020204" pitchFamily="34" charset="0"/>
            </a:endParaRPr>
          </a:p>
          <a:p>
            <a:pPr fontAlgn="t"/>
            <a:r>
              <a:rPr lang="en-US" sz="1200" b="0" i="0" kern="1200" dirty="0">
                <a:solidFill>
                  <a:schemeClr val="tx1"/>
                </a:solidFill>
                <a:effectLst/>
                <a:latin typeface="+mn-lt"/>
                <a:ea typeface="+mn-ea"/>
                <a:cs typeface="+mn-cs"/>
              </a:rPr>
              <a:t>Here are the basics or forklift trucks:</a:t>
            </a:r>
          </a:p>
          <a:p>
            <a:pPr fontAlgn="t"/>
            <a:r>
              <a:rPr lang="en-US" sz="1200" b="0" i="0" kern="1200" dirty="0">
                <a:solidFill>
                  <a:schemeClr val="tx1"/>
                </a:solidFill>
                <a:effectLst/>
                <a:latin typeface="+mn-lt"/>
                <a:ea typeface="+mn-ea"/>
                <a:cs typeface="+mn-cs"/>
              </a:rPr>
              <a:t>• It has two metal forks (like prongs) that slide under pallets or loads.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 hydraulic system raises and lowers the forks.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It’s commonly used in warehouses, manufacturing plants, loading docks, and storage yards.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 trained operator drives it, comparable to a small vehicle, but it’s designed for heavy lifting and tight spaces.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81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001D35"/>
                </a:solidFill>
                <a:effectLst/>
                <a:latin typeface="Source Sans 3" panose="020B0503030403020204" pitchFamily="34" charset="0"/>
              </a:rPr>
              <a:t>The </a:t>
            </a:r>
            <a:r>
              <a:rPr lang="en-US" sz="1600" b="0" i="0" dirty="0">
                <a:solidFill>
                  <a:srgbClr val="001D35"/>
                </a:solidFill>
                <a:effectLst/>
                <a:latin typeface="Source Sans 3" panose="020B0503030403020204" pitchFamily="34" charset="0"/>
                <a:hlinkClick r:id="rId3"/>
              </a:rPr>
              <a:t>Industrial Truck Association (ITA)</a:t>
            </a:r>
            <a:r>
              <a:rPr lang="en-US" sz="1600" b="0" i="0" dirty="0">
                <a:solidFill>
                  <a:srgbClr val="001D35"/>
                </a:solidFill>
                <a:effectLst/>
                <a:latin typeface="Source Sans 3" panose="020B0503030403020204" pitchFamily="34" charset="0"/>
              </a:rPr>
              <a:t>, an organization of industrial truck manufacturers and suppliers, created National Forklift Safety Day </a:t>
            </a:r>
            <a:r>
              <a:rPr lang="en-US" sz="1600" dirty="0">
                <a:latin typeface="Source Sans 3" panose="020B0503030403020204" pitchFamily="34" charset="0"/>
              </a:rPr>
              <a:t>to </a:t>
            </a:r>
            <a:r>
              <a:rPr lang="en-US" sz="1600" b="0" dirty="0">
                <a:latin typeface="Source Sans 3" panose="020B0503030403020204" pitchFamily="34" charset="0"/>
              </a:rPr>
              <a:t>highlight the safe use of forklifts and emphasize the importance of operator training</a:t>
            </a:r>
            <a:r>
              <a:rPr lang="en-US" sz="1600" b="0" i="0" dirty="0">
                <a:solidFill>
                  <a:srgbClr val="001D35"/>
                </a:solidFill>
                <a:effectLst/>
                <a:latin typeface="Source Sans 3" panose="020B05030304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ource Sans 3"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ource Sans 3" panose="020B0503030403020204" pitchFamily="34" charset="0"/>
                <a:ea typeface="+mn-ea"/>
                <a:cs typeface="+mn-cs"/>
              </a:rPr>
              <a:t>To give you an idea of the number of injuries - The National Safety Council published data that </a:t>
            </a:r>
            <a:r>
              <a:rPr lang="en-US" sz="1600" b="0" i="0" kern="1200" dirty="0">
                <a:solidFill>
                  <a:srgbClr val="595959"/>
                </a:solidFill>
                <a:effectLst/>
                <a:latin typeface="Source Sans 3" panose="020B0503030403020204" pitchFamily="34" charset="0"/>
                <a:ea typeface="+mn-ea"/>
                <a:cs typeface="+mn-cs"/>
              </a:rPr>
              <a:t>f</a:t>
            </a:r>
            <a:r>
              <a:rPr lang="en-US" sz="1600" b="0" i="0" dirty="0">
                <a:solidFill>
                  <a:srgbClr val="595959"/>
                </a:solidFill>
                <a:effectLst/>
                <a:latin typeface="Source Sans 3" panose="020B0503030403020204" pitchFamily="34" charset="0"/>
              </a:rPr>
              <a:t>orklifts were the source of 67 work-related deaths in 2023 and 24,960 DART cases that include 15,480 DAFW cases in 2021-2022 - </a:t>
            </a:r>
            <a:r>
              <a:rPr lang="en-US" sz="1600" dirty="0">
                <a:latin typeface="Source Sans 3" panose="020B0503030403020204" pitchFamily="34" charset="0"/>
                <a:hlinkClick r:id="rId4"/>
              </a:rPr>
              <a:t>Work Safety: Forklifts - Data Details - Injury Facts</a:t>
            </a:r>
            <a:r>
              <a:rPr lang="en-US" sz="1600" dirty="0">
                <a:latin typeface="Source Sans 3" panose="020B0503030403020204" pitchFamily="34" charset="0"/>
              </a:rPr>
              <a:t>.</a:t>
            </a:r>
            <a:endParaRPr lang="en-US" sz="1600" kern="1200" dirty="0">
              <a:solidFill>
                <a:schemeClr val="tx1"/>
              </a:solidFill>
              <a:latin typeface="Source Sans 3"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ource Sans 3"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ource Sans 3" panose="020B0503030403020204" pitchFamily="34" charset="0"/>
                <a:ea typeface="+mn-ea"/>
                <a:cs typeface="+mn-cs"/>
              </a:rPr>
              <a:t>Use National Forklift Safety Day to promote forklift safety awareness </a:t>
            </a:r>
            <a:r>
              <a:rPr lang="en-US" sz="1600" dirty="0">
                <a:latin typeface="Source Sans 3" panose="020B0503030403020204" pitchFamily="34" charset="0"/>
              </a:rPr>
              <a:t>while using forklifts and to emphasize the crucial need for operator training and daily equipment checks.</a:t>
            </a:r>
            <a:endParaRPr lang="en-US" sz="1600" b="0" i="0" dirty="0">
              <a:solidFill>
                <a:srgbClr val="001D35"/>
              </a:solidFill>
              <a:effectLst/>
              <a:latin typeface="Source Sans 3"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Source Sans 3" panose="020B0503030403020204" pitchFamily="34" charset="0"/>
                <a:ea typeface="+mn-ea"/>
                <a:cs typeface="+mn-cs"/>
              </a:rPr>
              <a:t>Remember this </a:t>
            </a:r>
            <a:r>
              <a:rPr lang="en-US" sz="1600" b="0" i="0" dirty="0">
                <a:solidFill>
                  <a:srgbClr val="212121"/>
                </a:solidFill>
                <a:effectLst/>
                <a:latin typeface="Source Sans 3" panose="020B0503030403020204" pitchFamily="34" charset="0"/>
              </a:rPr>
              <a:t>includes f</a:t>
            </a:r>
            <a:r>
              <a:rPr lang="en-US" sz="1600" b="0" i="0" kern="1200" dirty="0">
                <a:solidFill>
                  <a:srgbClr val="212121"/>
                </a:solidFill>
                <a:effectLst/>
                <a:latin typeface="Source Sans 3" panose="020B0503030403020204" pitchFamily="34" charset="0"/>
                <a:ea typeface="+mn-ea"/>
                <a:cs typeface="+mn-cs"/>
              </a:rPr>
              <a:t>orklifts that can either be ridden by the operator or controlled by a walking operator.</a:t>
            </a:r>
            <a:endParaRPr lang="en-US" sz="1600" kern="1200" dirty="0">
              <a:solidFill>
                <a:schemeClr val="tx1"/>
              </a:solidFill>
              <a:latin typeface="Source Sans 3"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ource Sans 3"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rgbClr val="212121"/>
                </a:solidFill>
                <a:effectLst/>
                <a:latin typeface="Source Sans 3" panose="020B0503030403020204" pitchFamily="34" charset="0"/>
                <a:ea typeface="+mn-ea"/>
                <a:cs typeface="+mn-cs"/>
              </a:rPr>
              <a:t>For today, I want to highlight forklift training requirements.  </a:t>
            </a:r>
          </a:p>
          <a:p>
            <a:endParaRPr lang="en-US" sz="1600" b="0" i="0" kern="1200" dirty="0">
              <a:solidFill>
                <a:srgbClr val="212121"/>
              </a:solidFill>
              <a:effectLst/>
              <a:latin typeface="Source Sans 3" panose="020B0503030403020204" pitchFamily="34" charset="0"/>
              <a:ea typeface="+mn-ea"/>
              <a:cs typeface="+mn-cs"/>
            </a:endParaRPr>
          </a:p>
          <a:p>
            <a:r>
              <a:rPr lang="en-US" sz="1600" b="0" i="0" kern="1200" dirty="0">
                <a:solidFill>
                  <a:srgbClr val="212121"/>
                </a:solidFill>
                <a:effectLst/>
                <a:latin typeface="Source Sans 3" panose="020B0503030403020204" pitchFamily="34" charset="0"/>
                <a:ea typeface="+mn-ea"/>
                <a:cs typeface="+mn-cs"/>
              </a:rPr>
              <a:t>Occupational Safety and Health Administration (OSHA) 29 CFR 1910.178 standard requires </a:t>
            </a:r>
            <a:r>
              <a:rPr lang="en-US" sz="1600" b="0" i="0" dirty="0">
                <a:solidFill>
                  <a:srgbClr val="212121"/>
                </a:solidFill>
                <a:effectLst/>
                <a:latin typeface="Source Sans 3" panose="020B0503030403020204" pitchFamily="34" charset="0"/>
              </a:rPr>
              <a:t>that the employer shall ensure that each forklift operator is competent to operate a forklift safely, as demonstrated by the successful completion of the training and evaluation.  </a:t>
            </a:r>
            <a:r>
              <a:rPr lang="en-US" altLang="en-US" sz="1600" dirty="0">
                <a:solidFill>
                  <a:srgbClr val="000000"/>
                </a:solidFill>
                <a:latin typeface="Source Sans 3" panose="020B0503030403020204" pitchFamily="34" charset="0"/>
                <a:ea typeface="+mn-ea"/>
                <a:cs typeface="+mn-cs"/>
              </a:rPr>
              <a:t>This requirement includes the following:</a:t>
            </a:r>
          </a:p>
          <a:p>
            <a:pPr lvl="1" defTabSz="874441">
              <a:lnSpc>
                <a:spcPct val="80000"/>
              </a:lnSpc>
              <a:spcBef>
                <a:spcPct val="20000"/>
              </a:spcBef>
              <a:defRPr/>
            </a:pPr>
            <a:r>
              <a:rPr lang="en-US" altLang="en-US" sz="1600" dirty="0">
                <a:solidFill>
                  <a:srgbClr val="000000"/>
                </a:solidFill>
                <a:latin typeface="Source Sans 3" panose="020B0503030403020204" pitchFamily="34" charset="0"/>
                <a:ea typeface="+mn-ea"/>
                <a:cs typeface="+mn-cs"/>
              </a:rPr>
              <a:t>1. Formal training – lecture, discussion, interactive computer learning, written materials, videos</a:t>
            </a:r>
          </a:p>
          <a:p>
            <a:pPr lvl="1" defTabSz="874441">
              <a:lnSpc>
                <a:spcPct val="80000"/>
              </a:lnSpc>
              <a:spcBef>
                <a:spcPct val="20000"/>
              </a:spcBef>
              <a:defRPr/>
            </a:pPr>
            <a:r>
              <a:rPr lang="en-US" altLang="en-US" sz="1600" dirty="0">
                <a:solidFill>
                  <a:srgbClr val="000000"/>
                </a:solidFill>
                <a:latin typeface="Source Sans 3" panose="020B0503030403020204" pitchFamily="34" charset="0"/>
                <a:ea typeface="+mn-ea"/>
                <a:cs typeface="+mn-cs"/>
              </a:rPr>
              <a:t>2. Practical training – demonstrations performed by the trainer and practical exercises performed by the trainee</a:t>
            </a:r>
          </a:p>
          <a:p>
            <a:pPr lvl="1" defTabSz="874441">
              <a:lnSpc>
                <a:spcPct val="80000"/>
              </a:lnSpc>
              <a:spcBef>
                <a:spcPct val="20000"/>
              </a:spcBef>
              <a:defRPr/>
            </a:pPr>
            <a:r>
              <a:rPr lang="en-US" altLang="en-US" sz="1600" dirty="0">
                <a:solidFill>
                  <a:srgbClr val="000000"/>
                </a:solidFill>
                <a:latin typeface="Source Sans 3" panose="020B0503030403020204" pitchFamily="34" charset="0"/>
                <a:ea typeface="+mn-ea"/>
                <a:cs typeface="+mn-cs"/>
              </a:rPr>
              <a:t>3. Evaluation of the trainee’s performance </a:t>
            </a:r>
            <a:r>
              <a:rPr lang="en-US" altLang="en-US" sz="1600" b="1" dirty="0">
                <a:solidFill>
                  <a:srgbClr val="000000"/>
                </a:solidFill>
                <a:latin typeface="Source Sans 3" panose="020B0503030403020204" pitchFamily="34" charset="0"/>
                <a:ea typeface="+mn-ea"/>
                <a:cs typeface="+mn-cs"/>
              </a:rPr>
              <a:t>in the workplace</a:t>
            </a:r>
          </a:p>
          <a:p>
            <a:pPr defTabSz="874441">
              <a:lnSpc>
                <a:spcPct val="80000"/>
              </a:lnSpc>
              <a:spcBef>
                <a:spcPct val="20000"/>
              </a:spcBef>
              <a:defRPr/>
            </a:pPr>
            <a:endParaRPr lang="en-US" altLang="en-US" sz="1600" b="1" dirty="0">
              <a:solidFill>
                <a:srgbClr val="000000"/>
              </a:solidFill>
              <a:latin typeface="Source Sans 3" panose="020B0503030403020204" pitchFamily="34" charset="0"/>
              <a:ea typeface="+mn-ea"/>
              <a:cs typeface="+mn-cs"/>
            </a:endParaRPr>
          </a:p>
          <a:p>
            <a:pPr defTabSz="874441">
              <a:lnSpc>
                <a:spcPct val="80000"/>
              </a:lnSpc>
              <a:spcBef>
                <a:spcPct val="20000"/>
              </a:spcBef>
              <a:defRPr/>
            </a:pPr>
            <a:r>
              <a:rPr lang="en-US" sz="1600" b="0" i="0" kern="1200" dirty="0">
                <a:solidFill>
                  <a:srgbClr val="212121"/>
                </a:solidFill>
                <a:effectLst/>
                <a:latin typeface="Source Sans 3" panose="020B0503030403020204" pitchFamily="34" charset="0"/>
                <a:ea typeface="+mn-ea"/>
                <a:cs typeface="+mn-cs"/>
              </a:rPr>
              <a:t>All operator training and evaluation shall be conducted by persons who have the knowledge, training, and experience to train forklift operators and evaluate their competence.</a:t>
            </a:r>
            <a:endParaRPr lang="en-US" altLang="en-US" sz="1600" b="0" i="0" kern="1200" dirty="0">
              <a:solidFill>
                <a:srgbClr val="212121"/>
              </a:solidFill>
              <a:effectLst/>
              <a:latin typeface="Source Sans 3" panose="020B0503030403020204" pitchFamily="34" charset="0"/>
              <a:ea typeface="+mn-ea"/>
              <a:cs typeface="+mn-cs"/>
            </a:endParaRPr>
          </a:p>
          <a:p>
            <a:pPr defTabSz="874441">
              <a:lnSpc>
                <a:spcPct val="80000"/>
              </a:lnSpc>
              <a:spcBef>
                <a:spcPct val="20000"/>
              </a:spcBef>
              <a:defRPr/>
            </a:pPr>
            <a:endParaRPr lang="en-US" sz="1600" b="0" i="0" dirty="0">
              <a:solidFill>
                <a:srgbClr val="212121"/>
              </a:solidFill>
              <a:effectLst/>
              <a:latin typeface="Source Sans 3" panose="020B0503030403020204" pitchFamily="34" charset="0"/>
            </a:endParaRPr>
          </a:p>
          <a:p>
            <a:pPr defTabSz="874441">
              <a:lnSpc>
                <a:spcPct val="80000"/>
              </a:lnSpc>
              <a:spcBef>
                <a:spcPct val="20000"/>
              </a:spcBef>
              <a:defRPr/>
            </a:pPr>
            <a:r>
              <a:rPr lang="en-US" sz="1600" b="0" i="0" dirty="0">
                <a:solidFill>
                  <a:srgbClr val="212121"/>
                </a:solidFill>
                <a:effectLst/>
                <a:latin typeface="Source Sans 3" panose="020B0503030403020204" pitchFamily="34" charset="0"/>
              </a:rPr>
              <a:t>The employer shall certify that each operator has been trained and evaluated. The certification shall include the name of the operator, the date of the training, the date of the evaluation, and the identity of the person(s) performing the training or evaluation.</a:t>
            </a:r>
            <a:endParaRPr lang="en-US" altLang="en-US" sz="1600" dirty="0">
              <a:solidFill>
                <a:srgbClr val="000000"/>
              </a:solidFill>
              <a:latin typeface="Source Sans 3" panose="020B0503030403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86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Source Sans 3" panose="020B0503030403020204" pitchFamily="34" charset="0"/>
              </a:rPr>
              <a:t>BWC offers expert on-site consultations to assist you with the development of your forklift training program or review your current program.  They also can assess and make recommendations to improve forklift safety at your facility. </a:t>
            </a:r>
          </a:p>
          <a:p>
            <a:endParaRPr lang="en-US" sz="1600" dirty="0">
              <a:latin typeface="Source Sans 3" panose="020B0503030403020204" pitchFamily="34" charset="0"/>
            </a:endParaRPr>
          </a:p>
          <a:p>
            <a:r>
              <a:rPr lang="en-US" sz="1600" dirty="0">
                <a:latin typeface="Source Sans 3" panose="020B0503030403020204" pitchFamily="34" charset="0"/>
              </a:rPr>
              <a:t>BWC </a:t>
            </a:r>
            <a:r>
              <a:rPr lang="en-US" sz="1600" b="0" i="0" dirty="0">
                <a:solidFill>
                  <a:srgbClr val="4A4A4A"/>
                </a:solidFill>
                <a:effectLst/>
                <a:latin typeface="Source Sans 3" panose="020B0503030403020204" pitchFamily="34" charset="0"/>
              </a:rPr>
              <a:t>offers a variety of training courses in multiple formats to help you find the information you need in a format that fits your schedule. We offer in-person training, virtual training classes, online courses, webinars, and blended learning.</a:t>
            </a:r>
            <a:r>
              <a:rPr lang="en-US" sz="1600" dirty="0">
                <a:latin typeface="Source Sans 3" panose="020B0503030403020204" pitchFamily="34" charset="0"/>
              </a:rPr>
              <a:t> </a:t>
            </a:r>
          </a:p>
          <a:p>
            <a:endParaRPr lang="en-US" sz="1600" b="0" i="0" dirty="0">
              <a:solidFill>
                <a:schemeClr val="tx1"/>
              </a:solidFill>
              <a:effectLst/>
              <a:latin typeface="Source Sans 3" panose="020B0503030403020204" pitchFamily="34" charset="0"/>
            </a:endParaRPr>
          </a:p>
          <a:p>
            <a:r>
              <a:rPr lang="en-US" sz="1600" b="0" i="0" dirty="0">
                <a:solidFill>
                  <a:schemeClr val="tx1"/>
                </a:solidFill>
                <a:effectLst/>
                <a:latin typeface="Source Sans 3" panose="020B0503030403020204" pitchFamily="34" charset="0"/>
              </a:rPr>
              <a:t>The BWC Library </a:t>
            </a:r>
            <a:r>
              <a:rPr lang="en-US" sz="1600" b="0" i="0" dirty="0">
                <a:solidFill>
                  <a:srgbClr val="4A4A4A"/>
                </a:solidFill>
                <a:effectLst/>
                <a:latin typeface="Source Sans 3" panose="020B0503030403020204" pitchFamily="34" charset="0"/>
              </a:rPr>
              <a:t>provides access to Streamery, a streaming video platform with a wide range of safety and human resource topics. With 24-hour access, Streamery gives you the freedom and flexibility to watch videos at your convenience.</a:t>
            </a:r>
            <a:endParaRPr lang="en-US" sz="1600" dirty="0">
              <a:latin typeface="Source Sans 3" panose="020B0503030403020204" pitchFamily="34" charset="0"/>
            </a:endParaRPr>
          </a:p>
          <a:p>
            <a:endParaRPr lang="en-US" sz="1600" dirty="0">
              <a:latin typeface="Source Sans 3" panose="020B0503030403020204" pitchFamily="34" charset="0"/>
            </a:endParaRPr>
          </a:p>
          <a:p>
            <a:endParaRPr lang="en-US" sz="1600" dirty="0">
              <a:latin typeface="Source Sans 3" panose="020B0503030403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377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Slide*</a:t>
            </a:r>
          </a:p>
          <a:p>
            <a:endParaRPr lang="en-US" dirty="0"/>
          </a:p>
          <a:p>
            <a:r>
              <a:rPr lang="en-US" dirty="0"/>
              <a:t>As always, please remind those in attendance of the services offered by the Office of Safety Services.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2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95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3EB868-DFC2-4EC9-85A4-40A4B0A94638}" type="slidenum">
              <a:rPr lang="en-US" smtClean="0"/>
              <a:t>38</a:t>
            </a:fld>
            <a:endParaRPr lang="en-US"/>
          </a:p>
        </p:txBody>
      </p:sp>
    </p:spTree>
    <p:extLst>
      <p:ext uri="{BB962C8B-B14F-4D97-AF65-F5344CB8AC3E}">
        <p14:creationId xmlns:p14="http://schemas.microsoft.com/office/powerpoint/2010/main" val="285325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910EB-AB80-4916-B295-9AC57C330C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41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effectLst/>
            </a:endParaRPr>
          </a:p>
          <a:p>
            <a:br>
              <a:rPr lang="en-US" b="0" i="0" dirty="0">
                <a:solidFill>
                  <a:srgbClr val="252423"/>
                </a:solidFill>
                <a:effectLst/>
                <a:latin typeface="-apple-system"/>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77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a:p>
            <a:r>
              <a:rPr lang="en-US" dirty="0"/>
              <a:t>QR Code takes you to BWC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D421-8B4B-589A-4CF0-C33C458B2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B78A6-26D5-10FE-19B0-25DB11004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3A5FF-D3D0-05E1-2A5E-CCDDF100CB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a:p>
            <a:r>
              <a:rPr lang="en-US" sz="1200" b="1" i="0" kern="1200" dirty="0">
                <a:solidFill>
                  <a:schemeClr val="tx1"/>
                </a:solidFill>
                <a:effectLst/>
                <a:latin typeface="+mn-lt"/>
                <a:ea typeface="+mn-ea"/>
                <a:cs typeface="+mn-cs"/>
              </a:rPr>
              <a:t>📢 Register Early – Seats Fill Quickly!</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ensure your spot in these valuable training sessions and workshops, we strongly encourage you to </a:t>
            </a:r>
            <a:r>
              <a:rPr lang="en-US" sz="1200" b="1" i="0" kern="1200" dirty="0">
                <a:solidFill>
                  <a:schemeClr val="tx1"/>
                </a:solidFill>
                <a:effectLst/>
                <a:latin typeface="+mn-lt"/>
                <a:ea typeface="+mn-ea"/>
                <a:cs typeface="+mn-cs"/>
              </a:rPr>
              <a:t>register as early as possible</a:t>
            </a:r>
            <a:r>
              <a:rPr lang="en-US" sz="1200" b="0" i="0" kern="1200" dirty="0">
                <a:solidFill>
                  <a:schemeClr val="tx1"/>
                </a:solidFill>
                <a:effectLst/>
                <a:latin typeface="+mn-lt"/>
                <a:ea typeface="+mn-ea"/>
                <a:cs typeface="+mn-cs"/>
              </a:rPr>
              <a:t>. Many of our classes reach capacity quickly, and we don’t want you to miss out on the opportunity to participate.</a:t>
            </a:r>
          </a:p>
          <a:p>
            <a:r>
              <a:rPr lang="en-US" dirty="0"/>
              <a:t>.</a:t>
            </a:r>
          </a:p>
          <a:p>
            <a:endParaRPr lang="en-US" dirty="0"/>
          </a:p>
          <a:p>
            <a:r>
              <a:rPr lang="en-US" dirty="0"/>
              <a:t> </a:t>
            </a:r>
          </a:p>
        </p:txBody>
      </p:sp>
      <p:sp>
        <p:nvSpPr>
          <p:cNvPr id="4" name="Slide Number Placeholder 3">
            <a:extLst>
              <a:ext uri="{FF2B5EF4-FFF2-40B4-BE49-F238E27FC236}">
                <a16:creationId xmlns:a16="http://schemas.microsoft.com/office/drawing/2014/main" id="{5DFE399F-86A4-B0E0-5CC1-5402C81ABE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58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FC70-F0AB-8594-A92C-A105B0994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AECA5-EF5D-0266-7981-447D76A51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6AA0C-91A1-8F54-0938-680EF511E0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p:txBody>
      </p:sp>
      <p:sp>
        <p:nvSpPr>
          <p:cNvPr id="4" name="Slide Number Placeholder 3">
            <a:extLst>
              <a:ext uri="{FF2B5EF4-FFF2-40B4-BE49-F238E27FC236}">
                <a16:creationId xmlns:a16="http://schemas.microsoft.com/office/drawing/2014/main" id="{F87F068D-ADB3-FF43-797F-ECAB822DE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42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A200-5F0A-3718-DBD8-FFD46A794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8FDCA-8662-65CF-9994-99AE8042E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23EA5-DD5B-2C7D-EF98-353476CE1C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p:txBody>
      </p:sp>
      <p:sp>
        <p:nvSpPr>
          <p:cNvPr id="4" name="Slide Number Placeholder 3">
            <a:extLst>
              <a:ext uri="{FF2B5EF4-FFF2-40B4-BE49-F238E27FC236}">
                <a16:creationId xmlns:a16="http://schemas.microsoft.com/office/drawing/2014/main" id="{5C15D41B-A142-A2EF-57AD-3823B117A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9C9B-0B14-ECD4-D0C2-089F09E4E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94ACC-DBD1-D534-4A11-965A5842E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1C365-9EFA-34C1-F978-BB9113DB98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p:txBody>
      </p:sp>
      <p:sp>
        <p:nvSpPr>
          <p:cNvPr id="4" name="Slide Number Placeholder 3">
            <a:extLst>
              <a:ext uri="{FF2B5EF4-FFF2-40B4-BE49-F238E27FC236}">
                <a16:creationId xmlns:a16="http://schemas.microsoft.com/office/drawing/2014/main" id="{228B1760-7506-4B85-5390-4CDBAE6FA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6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CE21-B384-88AA-CA51-90F29E843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45A92-5141-229B-5A10-B01A70CF7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69FFA-D97E-9C6B-C195-8227CAE03C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SLIDE*</a:t>
            </a:r>
          </a:p>
          <a:p>
            <a:endParaRPr lang="en-US" dirty="0"/>
          </a:p>
          <a:p>
            <a:r>
              <a:rPr lang="en-US" sz="1200" b="1" i="0" kern="1200" dirty="0">
                <a:solidFill>
                  <a:schemeClr val="tx1"/>
                </a:solidFill>
                <a:effectLst/>
                <a:latin typeface="+mn-lt"/>
                <a:ea typeface="+mn-ea"/>
                <a:cs typeface="+mn-cs"/>
              </a:rPr>
              <a:t>Why choose virtual training?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Participate without stepping away from your workplace</a:t>
            </a:r>
          </a:p>
          <a:p>
            <a:r>
              <a:rPr lang="en-US" sz="1200" b="0" i="0" kern="1200" dirty="0">
                <a:solidFill>
                  <a:schemeClr val="tx1"/>
                </a:solidFill>
                <a:effectLst/>
                <a:latin typeface="+mn-lt"/>
                <a:ea typeface="+mn-ea"/>
                <a:cs typeface="+mn-cs"/>
              </a:rPr>
              <a:t>Access the same expert-led content and interactive discussions</a:t>
            </a:r>
          </a:p>
          <a:p>
            <a:r>
              <a:rPr lang="en-US" sz="1200" b="0" i="0" kern="1200" dirty="0">
                <a:solidFill>
                  <a:schemeClr val="tx1"/>
                </a:solidFill>
                <a:effectLst/>
                <a:latin typeface="+mn-lt"/>
                <a:ea typeface="+mn-ea"/>
                <a:cs typeface="+mn-cs"/>
              </a:rPr>
              <a:t>Save time on travel and scheduling</a:t>
            </a:r>
          </a:p>
          <a:p>
            <a:r>
              <a:rPr lang="en-US" sz="1200" b="0" i="0" kern="1200" dirty="0">
                <a:solidFill>
                  <a:schemeClr val="tx1"/>
                </a:solidFill>
                <a:effectLst/>
                <a:latin typeface="+mn-lt"/>
                <a:ea typeface="+mn-ea"/>
                <a:cs typeface="+mn-cs"/>
              </a:rPr>
              <a:t>Stay engaged and informed</a:t>
            </a:r>
          </a:p>
          <a:p>
            <a:r>
              <a:rPr lang="en-US" sz="1200" b="0" i="0" kern="1200" dirty="0">
                <a:solidFill>
                  <a:schemeClr val="tx1"/>
                </a:solidFill>
                <a:effectLst/>
                <a:latin typeface="+mn-lt"/>
                <a:ea typeface="+mn-ea"/>
                <a:cs typeface="+mn-cs"/>
              </a:rPr>
              <a:t>Whether you're in the office, in the field, or working remotely, </a:t>
            </a:r>
            <a:r>
              <a:rPr lang="en-US" sz="1200" b="1" i="0" kern="1200" dirty="0">
                <a:solidFill>
                  <a:schemeClr val="tx1"/>
                </a:solidFill>
                <a:effectLst/>
                <a:latin typeface="+mn-lt"/>
                <a:ea typeface="+mn-ea"/>
                <a:cs typeface="+mn-cs"/>
              </a:rPr>
              <a:t>virtual training makes it easier than ever to stay connected and continue learning</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Register early</a:t>
            </a:r>
            <a:r>
              <a:rPr lang="en-US" sz="1200" b="0" i="0" kern="1200" dirty="0">
                <a:solidFill>
                  <a:schemeClr val="tx1"/>
                </a:solidFill>
                <a:effectLst/>
                <a:latin typeface="+mn-lt"/>
                <a:ea typeface="+mn-ea"/>
                <a:cs typeface="+mn-cs"/>
              </a:rPr>
              <a:t> to reserve your spot—virtual seats can fill quickly too!</a:t>
            </a:r>
          </a:p>
          <a:p>
            <a:endParaRPr lang="en-US" dirty="0"/>
          </a:p>
        </p:txBody>
      </p:sp>
      <p:sp>
        <p:nvSpPr>
          <p:cNvPr id="4" name="Slide Number Placeholder 3">
            <a:extLst>
              <a:ext uri="{FF2B5EF4-FFF2-40B4-BE49-F238E27FC236}">
                <a16:creationId xmlns:a16="http://schemas.microsoft.com/office/drawing/2014/main" id="{0B5DE77A-D164-F306-0EE0-066967D1C7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8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68494" y="1413637"/>
            <a:ext cx="5746115" cy="2823845"/>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a:t>PRESENTATION TITLE</a:t>
            </a:r>
          </a:p>
        </p:txBody>
      </p:sp>
    </p:spTree>
    <p:extLst>
      <p:ext uri="{BB962C8B-B14F-4D97-AF65-F5344CB8AC3E}">
        <p14:creationId xmlns:p14="http://schemas.microsoft.com/office/powerpoint/2010/main" val="282570295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endParaRPr lang="en-US" dirty="0"/>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135127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424602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326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815477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7009460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8650314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70036584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220662924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a:xfrm>
            <a:off x="9389096" y="6356350"/>
            <a:ext cx="2421903" cy="365125"/>
          </a:xfrm>
          <a:solidFill>
            <a:schemeClr val="accent2">
              <a:alpha val="91000"/>
            </a:schemeClr>
          </a:solidFill>
        </p:spPr>
        <p:txBody>
          <a:bodyPr/>
          <a:lstStyle/>
          <a:p>
            <a:r>
              <a:rPr lang="en-US" dirty="0"/>
              <a:t>Sample not for official use</a:t>
            </a:r>
          </a:p>
        </p:txBody>
      </p:sp>
    </p:spTree>
    <p:extLst>
      <p:ext uri="{BB962C8B-B14F-4D97-AF65-F5344CB8AC3E}">
        <p14:creationId xmlns:p14="http://schemas.microsoft.com/office/powerpoint/2010/main" val="25385014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07999"/>
          </a:xfrm>
          <a:prstGeom prst="rect">
            <a:avLst/>
          </a:prstGeom>
        </p:spPr>
      </p:pic>
      <p:sp>
        <p:nvSpPr>
          <p:cNvPr id="17" name="bg object 17"/>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98856" y="6361099"/>
            <a:ext cx="474840" cy="376770"/>
          </a:xfrm>
          <a:prstGeom prst="rect">
            <a:avLst/>
          </a:prstGeom>
        </p:spPr>
      </p:pic>
      <p:sp>
        <p:nvSpPr>
          <p:cNvPr id="19" name="bg object 19"/>
          <p:cNvSpPr/>
          <p:nvPr/>
        </p:nvSpPr>
        <p:spPr>
          <a:xfrm>
            <a:off x="838200" y="2008682"/>
            <a:ext cx="0" cy="3674745"/>
          </a:xfrm>
          <a:custGeom>
            <a:avLst/>
            <a:gdLst/>
            <a:ahLst/>
            <a:cxnLst/>
            <a:rect l="l" t="t" r="r" b="b"/>
            <a:pathLst>
              <a:path h="3674745">
                <a:moveTo>
                  <a:pt x="0" y="0"/>
                </a:moveTo>
                <a:lnTo>
                  <a:pt x="0" y="3674491"/>
                </a:lnTo>
              </a:path>
            </a:pathLst>
          </a:custGeom>
          <a:ln w="38100">
            <a:solidFill>
              <a:srgbClr val="C12537"/>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1640864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2358391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73120929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Tree>
    <p:extLst>
      <p:ext uri="{BB962C8B-B14F-4D97-AF65-F5344CB8AC3E}">
        <p14:creationId xmlns:p14="http://schemas.microsoft.com/office/powerpoint/2010/main" val="26861073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154821866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77737600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30250779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715815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173138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24487201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8856" y="6361099"/>
            <a:ext cx="474840" cy="376770"/>
          </a:xfrm>
          <a:prstGeom prst="rect">
            <a:avLst/>
          </a:prstGeom>
        </p:spPr>
      </p:pic>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34989028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45012900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3BE63F79-0427-477E-FA94-5353C17655A1}"/>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2711105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1828800" y="830506"/>
            <a:ext cx="9144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4B332B6D-1CDA-7224-EB76-35B95707CBBE}"/>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426204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91B2E00-684E-8A89-C0E3-8E1A17AF99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987" r="2619"/>
          <a:stretch/>
        </p:blipFill>
        <p:spPr>
          <a:xfrm>
            <a:off x="0" y="0"/>
            <a:ext cx="2770216" cy="6858000"/>
          </a:xfrm>
          <a:prstGeom prst="rect">
            <a:avLst/>
          </a:prstGeom>
        </p:spPr>
      </p:pic>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2971800" y="685800"/>
            <a:ext cx="8534400" cy="1734921"/>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2971800" y="2684680"/>
            <a:ext cx="8534400" cy="1752600"/>
          </a:xfrm>
        </p:spPr>
        <p:txBody>
          <a:bodyPr/>
          <a:lstStyle>
            <a:lvl1pPr marL="0" indent="0" algn="ctr">
              <a:buNone/>
              <a:defRPr>
                <a:solidFill>
                  <a:srgbClr val="B0B3A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15">
            <a:extLst>
              <a:ext uri="{FF2B5EF4-FFF2-40B4-BE49-F238E27FC236}">
                <a16:creationId xmlns:a16="http://schemas.microsoft.com/office/drawing/2014/main" id="{60E34DF3-7E8B-2830-ABE0-37E20F729299}"/>
              </a:ext>
            </a:extLst>
          </p:cNvPr>
          <p:cNvSpPr>
            <a:spLocks noChangeAspect="1"/>
          </p:cNvSpPr>
          <p:nvPr userDrawn="1"/>
        </p:nvSpPr>
        <p:spPr>
          <a:xfrm>
            <a:off x="8610600" y="5715000"/>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3496253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2770493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53948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l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177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924785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17450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20269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090719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3421569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609600"/>
            <a:ext cx="11430000" cy="1081088"/>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55460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609600"/>
            <a:ext cx="4387121"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609600"/>
            <a:ext cx="6601511" cy="52514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1257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609600"/>
            <a:ext cx="4387120"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609599"/>
            <a:ext cx="6627812" cy="5251451"/>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893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3156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260434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683870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6373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471480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Pictur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92816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Slide Image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57200"/>
            <a:ext cx="12192000" cy="64008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960721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841193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39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1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8393-E8C9-B542-9024-E5A94E743E0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9CF543-0408-92C8-7748-F1A4DB225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55055-FCBE-C8A0-7A36-D49AC7105520}"/>
              </a:ext>
            </a:extLst>
          </p:cNvPr>
          <p:cNvSpPr>
            <a:spLocks noGrp="1"/>
          </p:cNvSpPr>
          <p:nvPr>
            <p:ph type="dt" sz="half" idx="10"/>
          </p:nvPr>
        </p:nvSpPr>
        <p:spPr/>
        <p:txBody>
          <a:bodyPr/>
          <a:lstStyle/>
          <a:p>
            <a:fld id="{397FBAF3-25AF-4466-B536-C823B09A6543}" type="datetimeFigureOut">
              <a:rPr lang="en-US" smtClean="0"/>
              <a:t>5/12/2026</a:t>
            </a:fld>
            <a:endParaRPr lang="en-US"/>
          </a:p>
        </p:txBody>
      </p:sp>
      <p:sp>
        <p:nvSpPr>
          <p:cNvPr id="5" name="Footer Placeholder 4">
            <a:extLst>
              <a:ext uri="{FF2B5EF4-FFF2-40B4-BE49-F238E27FC236}">
                <a16:creationId xmlns:a16="http://schemas.microsoft.com/office/drawing/2014/main" id="{A7A1EBA9-6CA3-B790-5274-B3ED18971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9AF56-517E-A34F-8C6E-FB6B6B682A6F}"/>
              </a:ext>
            </a:extLst>
          </p:cNvPr>
          <p:cNvSpPr>
            <a:spLocks noGrp="1"/>
          </p:cNvSpPr>
          <p:nvPr>
            <p:ph type="sldNum" sz="quarter" idx="12"/>
          </p:nvPr>
        </p:nvSpPr>
        <p:spPr/>
        <p:txBody>
          <a:bodyPr/>
          <a:lstStyle/>
          <a:p>
            <a:fld id="{5ACDFE88-605B-4E79-9D86-5A996F2D9570}" type="slidenum">
              <a:rPr lang="en-US" smtClean="0"/>
              <a:t>‹#›</a:t>
            </a:fld>
            <a:endParaRPr lang="en-US"/>
          </a:p>
        </p:txBody>
      </p:sp>
    </p:spTree>
    <p:extLst>
      <p:ext uri="{BB962C8B-B14F-4D97-AF65-F5344CB8AC3E}">
        <p14:creationId xmlns:p14="http://schemas.microsoft.com/office/powerpoint/2010/main" val="1799701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grey background with red text&#10;&#10;Description automatically generated">
            <a:extLst>
              <a:ext uri="{FF2B5EF4-FFF2-40B4-BE49-F238E27FC236}">
                <a16:creationId xmlns:a16="http://schemas.microsoft.com/office/drawing/2014/main" id="{FA2CF96A-5A6E-6B54-E462-0BFBD900E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grpSp>
        <p:nvGrpSpPr>
          <p:cNvPr id="23" name="Group 22">
            <a:extLst>
              <a:ext uri="{FF2B5EF4-FFF2-40B4-BE49-F238E27FC236}">
                <a16:creationId xmlns:a16="http://schemas.microsoft.com/office/drawing/2014/main" id="{71D67A74-5580-B81E-BDEF-021C21A67AE9}"/>
              </a:ext>
            </a:extLst>
          </p:cNvPr>
          <p:cNvGrpSpPr/>
          <p:nvPr userDrawn="1"/>
        </p:nvGrpSpPr>
        <p:grpSpPr>
          <a:xfrm>
            <a:off x="-1328906" y="4896817"/>
            <a:ext cx="11241239" cy="2437723"/>
            <a:chOff x="-1328906" y="4896817"/>
            <a:chExt cx="11241239" cy="2437723"/>
          </a:xfrm>
        </p:grpSpPr>
        <p:grpSp>
          <p:nvGrpSpPr>
            <p:cNvPr id="24" name="Group 6">
              <a:extLst>
                <a:ext uri="{FF2B5EF4-FFF2-40B4-BE49-F238E27FC236}">
                  <a16:creationId xmlns:a16="http://schemas.microsoft.com/office/drawing/2014/main" id="{F2F395D8-0CFE-F728-F623-2F4B37FEB434}"/>
                </a:ext>
              </a:extLst>
            </p:cNvPr>
            <p:cNvGrpSpPr/>
            <p:nvPr/>
          </p:nvGrpSpPr>
          <p:grpSpPr>
            <a:xfrm>
              <a:off x="-1328906" y="4896817"/>
              <a:ext cx="10722571" cy="1649744"/>
              <a:chOff x="0" y="0"/>
              <a:chExt cx="1902533" cy="292718"/>
            </a:xfrm>
          </p:grpSpPr>
          <p:sp>
            <p:nvSpPr>
              <p:cNvPr id="28" name="Freeform 7">
                <a:extLst>
                  <a:ext uri="{FF2B5EF4-FFF2-40B4-BE49-F238E27FC236}">
                    <a16:creationId xmlns:a16="http://schemas.microsoft.com/office/drawing/2014/main" id="{F076B57A-1DAC-B6BC-D289-7B81BDC3B20B}"/>
                  </a:ext>
                </a:extLst>
              </p:cNvPr>
              <p:cNvSpPr/>
              <p:nvPr/>
            </p:nvSpPr>
            <p:spPr>
              <a:xfrm>
                <a:off x="0" y="0"/>
                <a:ext cx="1902533" cy="292718"/>
              </a:xfrm>
              <a:custGeom>
                <a:avLst/>
                <a:gdLst/>
                <a:ahLst/>
                <a:cxnLst/>
                <a:rect l="l" t="t" r="r" b="b"/>
                <a:pathLst>
                  <a:path w="1902533" h="292718">
                    <a:moveTo>
                      <a:pt x="203200" y="0"/>
                    </a:moveTo>
                    <a:lnTo>
                      <a:pt x="1902533" y="0"/>
                    </a:lnTo>
                    <a:lnTo>
                      <a:pt x="1699333" y="292718"/>
                    </a:lnTo>
                    <a:lnTo>
                      <a:pt x="0" y="292718"/>
                    </a:lnTo>
                    <a:lnTo>
                      <a:pt x="203200" y="0"/>
                    </a:lnTo>
                    <a:close/>
                  </a:path>
                </a:pathLst>
              </a:custGeom>
              <a:solidFill>
                <a:srgbClr val="0E3F75">
                  <a:alpha val="69804"/>
                </a:srgbClr>
              </a:solidFill>
            </p:spPr>
            <p:txBody>
              <a:bodyPr/>
              <a:lstStyle/>
              <a:p>
                <a:pPr defTabSz="609630"/>
                <a:endParaRPr lang="en-US" sz="1200" dirty="0">
                  <a:solidFill>
                    <a:prstClr val="black"/>
                  </a:solidFill>
                </a:endParaRPr>
              </a:p>
            </p:txBody>
          </p:sp>
          <p:sp>
            <p:nvSpPr>
              <p:cNvPr id="29" name="TextBox 8">
                <a:extLst>
                  <a:ext uri="{FF2B5EF4-FFF2-40B4-BE49-F238E27FC236}">
                    <a16:creationId xmlns:a16="http://schemas.microsoft.com/office/drawing/2014/main" id="{90D8F78D-C248-7D29-EACC-BC0EDC698B86}"/>
                  </a:ext>
                </a:extLst>
              </p:cNvPr>
              <p:cNvSpPr txBox="1"/>
              <p:nvPr/>
            </p:nvSpPr>
            <p:spPr>
              <a:xfrm>
                <a:off x="101600" y="-38100"/>
                <a:ext cx="1699333" cy="330818"/>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nvGrpSpPr>
            <p:cNvPr id="25" name="Group 12">
              <a:extLst>
                <a:ext uri="{FF2B5EF4-FFF2-40B4-BE49-F238E27FC236}">
                  <a16:creationId xmlns:a16="http://schemas.microsoft.com/office/drawing/2014/main" id="{A08B7636-B913-F4FB-93CC-6B670F6484E0}"/>
                </a:ext>
              </a:extLst>
            </p:cNvPr>
            <p:cNvGrpSpPr/>
            <p:nvPr/>
          </p:nvGrpSpPr>
          <p:grpSpPr>
            <a:xfrm>
              <a:off x="-772998" y="6546561"/>
              <a:ext cx="10685331" cy="787979"/>
              <a:chOff x="0" y="0"/>
              <a:chExt cx="2848865" cy="210087"/>
            </a:xfrm>
          </p:grpSpPr>
          <p:sp>
            <p:nvSpPr>
              <p:cNvPr id="26" name="Freeform 13">
                <a:extLst>
                  <a:ext uri="{FF2B5EF4-FFF2-40B4-BE49-F238E27FC236}">
                    <a16:creationId xmlns:a16="http://schemas.microsoft.com/office/drawing/2014/main" id="{66B1FDF5-285A-99A8-52BB-909888240558}"/>
                  </a:ext>
                </a:extLst>
              </p:cNvPr>
              <p:cNvSpPr/>
              <p:nvPr/>
            </p:nvSpPr>
            <p:spPr>
              <a:xfrm>
                <a:off x="0" y="0"/>
                <a:ext cx="2848865" cy="210087"/>
              </a:xfrm>
              <a:custGeom>
                <a:avLst/>
                <a:gdLst/>
                <a:ahLst/>
                <a:cxnLst/>
                <a:rect l="l" t="t" r="r" b="b"/>
                <a:pathLst>
                  <a:path w="2848865" h="210087">
                    <a:moveTo>
                      <a:pt x="203200" y="0"/>
                    </a:moveTo>
                    <a:lnTo>
                      <a:pt x="2848865" y="0"/>
                    </a:lnTo>
                    <a:lnTo>
                      <a:pt x="2645665" y="210087"/>
                    </a:lnTo>
                    <a:lnTo>
                      <a:pt x="0" y="210087"/>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7" name="TextBox 14">
                <a:extLst>
                  <a:ext uri="{FF2B5EF4-FFF2-40B4-BE49-F238E27FC236}">
                    <a16:creationId xmlns:a16="http://schemas.microsoft.com/office/drawing/2014/main" id="{85C96542-AEF9-5FB7-B466-727FF8EF75D4}"/>
                  </a:ext>
                </a:extLst>
              </p:cNvPr>
              <p:cNvSpPr txBox="1"/>
              <p:nvPr/>
            </p:nvSpPr>
            <p:spPr>
              <a:xfrm>
                <a:off x="101600" y="-38100"/>
                <a:ext cx="2645665" cy="248187"/>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grpSp>
        <p:nvGrpSpPr>
          <p:cNvPr id="3" name="Group 2">
            <a:extLst>
              <a:ext uri="{FF2B5EF4-FFF2-40B4-BE49-F238E27FC236}">
                <a16:creationId xmlns:a16="http://schemas.microsoft.com/office/drawing/2014/main" id="{E70137E9-B702-8A1D-185F-F71D0D8E552A}"/>
              </a:ext>
            </a:extLst>
          </p:cNvPr>
          <p:cNvGrpSpPr/>
          <p:nvPr userDrawn="1"/>
        </p:nvGrpSpPr>
        <p:grpSpPr>
          <a:xfrm>
            <a:off x="-2354784" y="-88364"/>
            <a:ext cx="15736721" cy="1904945"/>
            <a:chOff x="-2354784" y="-88364"/>
            <a:chExt cx="15736721" cy="1904945"/>
          </a:xfrm>
        </p:grpSpPr>
        <p:sp>
          <p:nvSpPr>
            <p:cNvPr id="21" name="Freeform 4">
              <a:extLst>
                <a:ext uri="{FF2B5EF4-FFF2-40B4-BE49-F238E27FC236}">
                  <a16:creationId xmlns:a16="http://schemas.microsoft.com/office/drawing/2014/main" id="{BC77E0A8-7382-0465-99F4-B81756B4942C}"/>
                </a:ext>
              </a:extLst>
            </p:cNvPr>
            <p:cNvSpPr/>
            <p:nvPr/>
          </p:nvSpPr>
          <p:spPr>
            <a:xfrm>
              <a:off x="-1543157" y="-76200"/>
              <a:ext cx="12668357" cy="1194430"/>
            </a:xfrm>
            <a:custGeom>
              <a:avLst/>
              <a:gdLst/>
              <a:ahLst/>
              <a:cxnLst/>
              <a:rect l="l" t="t" r="r" b="b"/>
              <a:pathLst>
                <a:path w="2209086" h="208283">
                  <a:moveTo>
                    <a:pt x="203200" y="0"/>
                  </a:moveTo>
                  <a:lnTo>
                    <a:pt x="2209086" y="0"/>
                  </a:lnTo>
                  <a:lnTo>
                    <a:pt x="2005886" y="208283"/>
                  </a:lnTo>
                  <a:lnTo>
                    <a:pt x="0" y="208283"/>
                  </a:lnTo>
                  <a:lnTo>
                    <a:pt x="203200" y="0"/>
                  </a:lnTo>
                  <a:close/>
                </a:path>
              </a:pathLst>
            </a:custGeom>
            <a:solidFill>
              <a:srgbClr val="0E3F75"/>
            </a:solidFill>
          </p:spPr>
          <p:txBody>
            <a:bodyPr/>
            <a:lstStyle/>
            <a:p>
              <a:pPr defTabSz="609630"/>
              <a:endParaRPr lang="en-US" sz="1200" dirty="0">
                <a:solidFill>
                  <a:prstClr val="black"/>
                </a:solidFill>
              </a:endParaRPr>
            </a:p>
          </p:txBody>
        </p:sp>
        <p:grpSp>
          <p:nvGrpSpPr>
            <p:cNvPr id="14" name="Group 9">
              <a:extLst>
                <a:ext uri="{FF2B5EF4-FFF2-40B4-BE49-F238E27FC236}">
                  <a16:creationId xmlns:a16="http://schemas.microsoft.com/office/drawing/2014/main" id="{8DB1B3FE-615E-C8EE-E8E8-4DE15957D8EF}"/>
                </a:ext>
              </a:extLst>
            </p:cNvPr>
            <p:cNvGrpSpPr/>
            <p:nvPr/>
          </p:nvGrpSpPr>
          <p:grpSpPr>
            <a:xfrm>
              <a:off x="-2354784" y="395550"/>
              <a:ext cx="9236987" cy="1421031"/>
              <a:chOff x="0" y="0"/>
              <a:chExt cx="1353878" cy="208283"/>
            </a:xfrm>
          </p:grpSpPr>
          <p:sp>
            <p:nvSpPr>
              <p:cNvPr id="19" name="Freeform 10">
                <a:extLst>
                  <a:ext uri="{FF2B5EF4-FFF2-40B4-BE49-F238E27FC236}">
                    <a16:creationId xmlns:a16="http://schemas.microsoft.com/office/drawing/2014/main" id="{DA309928-79FD-BE26-A3EF-D10C027010C9}"/>
                  </a:ext>
                </a:extLst>
              </p:cNvPr>
              <p:cNvSpPr/>
              <p:nvPr/>
            </p:nvSpPr>
            <p:spPr>
              <a:xfrm>
                <a:off x="0" y="0"/>
                <a:ext cx="1353878" cy="208283"/>
              </a:xfrm>
              <a:custGeom>
                <a:avLst/>
                <a:gdLst/>
                <a:ahLst/>
                <a:cxnLst/>
                <a:rect l="l" t="t" r="r" b="b"/>
                <a:pathLst>
                  <a:path w="1353878" h="208283">
                    <a:moveTo>
                      <a:pt x="203200" y="0"/>
                    </a:moveTo>
                    <a:lnTo>
                      <a:pt x="1353878" y="0"/>
                    </a:lnTo>
                    <a:lnTo>
                      <a:pt x="1150678"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0" name="TextBox 11">
                <a:extLst>
                  <a:ext uri="{FF2B5EF4-FFF2-40B4-BE49-F238E27FC236}">
                    <a16:creationId xmlns:a16="http://schemas.microsoft.com/office/drawing/2014/main" id="{78D2E113-B766-ECC1-CCE7-EBDD0D958A48}"/>
                  </a:ext>
                </a:extLst>
              </p:cNvPr>
              <p:cNvSpPr txBox="1"/>
              <p:nvPr/>
            </p:nvSpPr>
            <p:spPr>
              <a:xfrm>
                <a:off x="101600" y="-38100"/>
                <a:ext cx="1150678"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sp>
          <p:nvSpPr>
            <p:cNvPr id="15" name="Freeform 15">
              <a:extLst>
                <a:ext uri="{FF2B5EF4-FFF2-40B4-BE49-F238E27FC236}">
                  <a16:creationId xmlns:a16="http://schemas.microsoft.com/office/drawing/2014/main" id="{CAF06316-2C37-CDDC-9B00-F96DAC6B0F46}"/>
                </a:ext>
              </a:extLst>
            </p:cNvPr>
            <p:cNvSpPr/>
            <p:nvPr/>
          </p:nvSpPr>
          <p:spPr>
            <a:xfrm>
              <a:off x="153856" y="578564"/>
              <a:ext cx="4219707" cy="1155533"/>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grpSp>
          <p:nvGrpSpPr>
            <p:cNvPr id="16" name="Group 18">
              <a:extLst>
                <a:ext uri="{FF2B5EF4-FFF2-40B4-BE49-F238E27FC236}">
                  <a16:creationId xmlns:a16="http://schemas.microsoft.com/office/drawing/2014/main" id="{DF0794A7-4225-C0C2-D4B6-A5E032174498}"/>
                </a:ext>
              </a:extLst>
            </p:cNvPr>
            <p:cNvGrpSpPr/>
            <p:nvPr/>
          </p:nvGrpSpPr>
          <p:grpSpPr>
            <a:xfrm>
              <a:off x="9912334" y="-88364"/>
              <a:ext cx="3469603" cy="1194430"/>
              <a:chOff x="0" y="0"/>
              <a:chExt cx="605023" cy="208283"/>
            </a:xfrm>
          </p:grpSpPr>
          <p:sp>
            <p:nvSpPr>
              <p:cNvPr id="17" name="Freeform 19">
                <a:extLst>
                  <a:ext uri="{FF2B5EF4-FFF2-40B4-BE49-F238E27FC236}">
                    <a16:creationId xmlns:a16="http://schemas.microsoft.com/office/drawing/2014/main" id="{CCCBEA19-C288-9874-62EB-87062231D91D}"/>
                  </a:ext>
                </a:extLst>
              </p:cNvPr>
              <p:cNvSpPr/>
              <p:nvPr/>
            </p:nvSpPr>
            <p:spPr>
              <a:xfrm>
                <a:off x="0" y="0"/>
                <a:ext cx="605023" cy="208283"/>
              </a:xfrm>
              <a:custGeom>
                <a:avLst/>
                <a:gdLst/>
                <a:ahLst/>
                <a:cxnLst/>
                <a:rect l="l" t="t" r="r" b="b"/>
                <a:pathLst>
                  <a:path w="605023" h="208283">
                    <a:moveTo>
                      <a:pt x="203200" y="0"/>
                    </a:moveTo>
                    <a:lnTo>
                      <a:pt x="605023" y="0"/>
                    </a:lnTo>
                    <a:lnTo>
                      <a:pt x="401823"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18" name="TextBox 20">
                <a:extLst>
                  <a:ext uri="{FF2B5EF4-FFF2-40B4-BE49-F238E27FC236}">
                    <a16:creationId xmlns:a16="http://schemas.microsoft.com/office/drawing/2014/main" id="{20A39012-FB1B-6106-AD44-3E557618041F}"/>
                  </a:ext>
                </a:extLst>
              </p:cNvPr>
              <p:cNvSpPr txBox="1"/>
              <p:nvPr/>
            </p:nvSpPr>
            <p:spPr>
              <a:xfrm>
                <a:off x="101600" y="-38100"/>
                <a:ext cx="401823"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sp>
        <p:nvSpPr>
          <p:cNvPr id="2" name="Title 1">
            <a:extLst>
              <a:ext uri="{FF2B5EF4-FFF2-40B4-BE49-F238E27FC236}">
                <a16:creationId xmlns:a16="http://schemas.microsoft.com/office/drawing/2014/main" id="{7D60FCA3-A9E4-5CF0-67FE-BB20A4F7367D}"/>
              </a:ext>
            </a:extLst>
          </p:cNvPr>
          <p:cNvSpPr>
            <a:spLocks noGrp="1"/>
          </p:cNvSpPr>
          <p:nvPr userDrawn="1">
            <p:ph type="ctrTitle"/>
          </p:nvPr>
        </p:nvSpPr>
        <p:spPr>
          <a:xfrm>
            <a:off x="276519" y="4897989"/>
            <a:ext cx="7876881" cy="1330756"/>
          </a:xfrm>
        </p:spPr>
        <p:txBody>
          <a:bodyPr anchor="ctr" anchorCtr="0">
            <a:normAutofit/>
          </a:bodyPr>
          <a:lstStyle>
            <a:lvl1pPr algn="l">
              <a:defRPr sz="4400">
                <a:solidFill>
                  <a:schemeClr val="bg1"/>
                </a:solidFill>
                <a:latin typeface="Source Sans 3 Black" panose="020B0903030403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4724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3377000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E3F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200400" y="2362200"/>
            <a:ext cx="6934200" cy="1734921"/>
          </a:xfrm>
        </p:spPr>
        <p:txBody>
          <a:bodyPr anchor="ctr" anchorCtr="0">
            <a:noAutofit/>
          </a:bodyPr>
          <a:lstStyle>
            <a:lvl1pPr algn="l">
              <a:defRPr sz="4000">
                <a:solidFill>
                  <a:schemeClr val="bg1"/>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F7166-83F8-E6B0-5419-7BFA4A6964DB}"/>
              </a:ext>
            </a:extLst>
          </p:cNvPr>
          <p:cNvSpPr>
            <a:spLocks noGrp="1"/>
          </p:cNvSpPr>
          <p:nvPr>
            <p:ph type="body" idx="13"/>
          </p:nvPr>
        </p:nvSpPr>
        <p:spPr>
          <a:xfrm>
            <a:off x="3200400" y="4419600"/>
            <a:ext cx="6934200" cy="999777"/>
          </a:xfr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and white logo&#10;&#10;Description automatically generated">
            <a:extLst>
              <a:ext uri="{FF2B5EF4-FFF2-40B4-BE49-F238E27FC236}">
                <a16:creationId xmlns:a16="http://schemas.microsoft.com/office/drawing/2014/main" id="{890E64E0-0F30-58EA-3C30-33E40980BC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4600" y="216865"/>
            <a:ext cx="1828800" cy="2302688"/>
          </a:xfrm>
          <a:prstGeom prst="rect">
            <a:avLst/>
          </a:prstGeom>
        </p:spPr>
      </p:pic>
      <p:sp>
        <p:nvSpPr>
          <p:cNvPr id="6" name="Picture Placeholder 5">
            <a:extLst>
              <a:ext uri="{FF2B5EF4-FFF2-40B4-BE49-F238E27FC236}">
                <a16:creationId xmlns:a16="http://schemas.microsoft.com/office/drawing/2014/main" id="{94BFF3CB-8D31-76F1-B9D6-EE62620505C9}"/>
              </a:ext>
            </a:extLst>
          </p:cNvPr>
          <p:cNvSpPr>
            <a:spLocks noGrp="1"/>
          </p:cNvSpPr>
          <p:nvPr>
            <p:ph type="pic" sz="quarter" idx="14"/>
          </p:nvPr>
        </p:nvSpPr>
        <p:spPr>
          <a:xfrm>
            <a:off x="0" y="0"/>
            <a:ext cx="2895600" cy="6858000"/>
          </a:xfrm>
        </p:spPr>
        <p:txBody>
          <a:bodyPr/>
          <a:lstStyle/>
          <a:p>
            <a:r>
              <a:rPr lang="en-US" dirty="0"/>
              <a:t>Click icon to add picture</a:t>
            </a:r>
          </a:p>
        </p:txBody>
      </p:sp>
    </p:spTree>
    <p:extLst>
      <p:ext uri="{BB962C8B-B14F-4D97-AF65-F5344CB8AC3E}">
        <p14:creationId xmlns:p14="http://schemas.microsoft.com/office/powerpoint/2010/main" val="398903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350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3F9373-38C7-E3D4-201C-F11F4F6FBD9F}"/>
              </a:ext>
            </a:extLst>
          </p:cNvPr>
          <p:cNvGrpSpPr/>
          <p:nvPr userDrawn="1"/>
        </p:nvGrpSpPr>
        <p:grpSpPr>
          <a:xfrm>
            <a:off x="-3" y="-1"/>
            <a:ext cx="12192003" cy="1575956"/>
            <a:chOff x="-3" y="-1"/>
            <a:chExt cx="12192003" cy="1575956"/>
          </a:xfrm>
        </p:grpSpPr>
        <p:sp>
          <p:nvSpPr>
            <p:cNvPr id="7" name="Rectangle 10">
              <a:extLst>
                <a:ext uri="{FF2B5EF4-FFF2-40B4-BE49-F238E27FC236}">
                  <a16:creationId xmlns:a16="http://schemas.microsoft.com/office/drawing/2014/main" id="{916F19E7-2934-B7E4-D29D-77271D35E11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8" name="Rectangle 12">
              <a:extLst>
                <a:ext uri="{FF2B5EF4-FFF2-40B4-BE49-F238E27FC236}">
                  <a16:creationId xmlns:a16="http://schemas.microsoft.com/office/drawing/2014/main" id="{B1BB204B-F4A3-FF88-5F74-BA679E7BE74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4">
              <a:extLst>
                <a:ext uri="{FF2B5EF4-FFF2-40B4-BE49-F238E27FC236}">
                  <a16:creationId xmlns:a16="http://schemas.microsoft.com/office/drawing/2014/main" id="{71DE9E82-A53A-0042-DFAF-50C60B977BC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2E5EBFBA-E1A4-7E7F-2AFB-82D61735F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3998" y="1854201"/>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3998" y="4420697"/>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1142853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AC14AC-EB2A-ED96-1548-070735BDF1E3}"/>
              </a:ext>
            </a:extLst>
          </p:cNvPr>
          <p:cNvGrpSpPr/>
          <p:nvPr userDrawn="1"/>
        </p:nvGrpSpPr>
        <p:grpSpPr>
          <a:xfrm>
            <a:off x="-2" y="5282043"/>
            <a:ext cx="12192003" cy="1575956"/>
            <a:chOff x="-2" y="5282043"/>
            <a:chExt cx="12192003" cy="1575956"/>
          </a:xfrm>
        </p:grpSpPr>
        <p:sp>
          <p:nvSpPr>
            <p:cNvPr id="13" name="Rectangle 10">
              <a:extLst>
                <a:ext uri="{FF2B5EF4-FFF2-40B4-BE49-F238E27FC236}">
                  <a16:creationId xmlns:a16="http://schemas.microsoft.com/office/drawing/2014/main" id="{0A6921B1-7A8D-835D-D9CD-6FDA8AB63BC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4" name="Rectangle 12">
              <a:extLst>
                <a:ext uri="{FF2B5EF4-FFF2-40B4-BE49-F238E27FC236}">
                  <a16:creationId xmlns:a16="http://schemas.microsoft.com/office/drawing/2014/main" id="{466EADF8-28A5-634D-2028-8E2115F3F27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4">
              <a:extLst>
                <a:ext uri="{FF2B5EF4-FFF2-40B4-BE49-F238E27FC236}">
                  <a16:creationId xmlns:a16="http://schemas.microsoft.com/office/drawing/2014/main" id="{98D5CCF9-B467-7B61-8514-FD15F5258FF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6" name="Picture 15" descr="Text&#10;&#10;Description automatically generated with medium confidence">
              <a:extLst>
                <a:ext uri="{FF2B5EF4-FFF2-40B4-BE49-F238E27FC236}">
                  <a16:creationId xmlns:a16="http://schemas.microsoft.com/office/drawing/2014/main" id="{6D0E7748-C80C-D64C-2DC2-B8C20F9149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4000" y="696496"/>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4000" y="3262992"/>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365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344A6B0-1364-C054-330B-8462882DF271}"/>
              </a:ext>
            </a:extLst>
          </p:cNvPr>
          <p:cNvGrpSpPr/>
          <p:nvPr userDrawn="1"/>
        </p:nvGrpSpPr>
        <p:grpSpPr>
          <a:xfrm>
            <a:off x="0" y="0"/>
            <a:ext cx="12192003" cy="1575956"/>
            <a:chOff x="0" y="0"/>
            <a:chExt cx="12192003" cy="1575956"/>
          </a:xfrm>
        </p:grpSpPr>
        <p:sp>
          <p:nvSpPr>
            <p:cNvPr id="14" name="Rectangle 10">
              <a:extLst>
                <a:ext uri="{FF2B5EF4-FFF2-40B4-BE49-F238E27FC236}">
                  <a16:creationId xmlns:a16="http://schemas.microsoft.com/office/drawing/2014/main" id="{F0CE20EE-F9A5-9D9A-59C0-A8331EA3B1C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5" y="1"/>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3908AB67-ECB2-83C9-760A-4F7DCB4EF81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3" y="1"/>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8E77EBFA-0CC7-950A-8C57-8A045936594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0" y="0"/>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2FD3589C-6413-62A1-76FF-C2C76382E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8" y="405549"/>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5/12/2026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pic>
        <p:nvPicPr>
          <p:cNvPr id="9" name="Picture 8" descr="Text&#10;&#10;Description automatically generated with medium confidence">
            <a:extLst>
              <a:ext uri="{FF2B5EF4-FFF2-40B4-BE49-F238E27FC236}">
                <a16:creationId xmlns:a16="http://schemas.microsoft.com/office/drawing/2014/main" id="{960EA946-A0CE-3300-C5B1-F9DF18447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sp>
        <p:nvSpPr>
          <p:cNvPr id="10" name="Title 1">
            <a:extLst>
              <a:ext uri="{FF2B5EF4-FFF2-40B4-BE49-F238E27FC236}">
                <a16:creationId xmlns:a16="http://schemas.microsoft.com/office/drawing/2014/main" id="{5CCFA7DA-9C2F-E67B-91BA-824B1DE1387D}"/>
              </a:ext>
            </a:extLst>
          </p:cNvPr>
          <p:cNvSpPr>
            <a:spLocks noGrp="1"/>
          </p:cNvSpPr>
          <p:nvPr>
            <p:ph type="title"/>
          </p:nvPr>
        </p:nvSpPr>
        <p:spPr>
          <a:xfrm>
            <a:off x="216328" y="270434"/>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21" name="Content Placeholder 20">
            <a:extLst>
              <a:ext uri="{FF2B5EF4-FFF2-40B4-BE49-F238E27FC236}">
                <a16:creationId xmlns:a16="http://schemas.microsoft.com/office/drawing/2014/main" id="{7CAD351C-F2D6-F2A3-A0B6-835776412774}"/>
              </a:ext>
            </a:extLst>
          </p:cNvPr>
          <p:cNvSpPr>
            <a:spLocks noGrp="1"/>
          </p:cNvSpPr>
          <p:nvPr>
            <p:ph sz="quarter" idx="13"/>
          </p:nvPr>
        </p:nvSpPr>
        <p:spPr>
          <a:xfrm>
            <a:off x="381000" y="1752600"/>
            <a:ext cx="11430000" cy="4348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64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4BAB40B-A173-5DE1-D8EA-0FC17F1172F5}"/>
              </a:ext>
            </a:extLst>
          </p:cNvPr>
          <p:cNvGrpSpPr/>
          <p:nvPr userDrawn="1"/>
        </p:nvGrpSpPr>
        <p:grpSpPr>
          <a:xfrm>
            <a:off x="-2" y="5282043"/>
            <a:ext cx="12192003" cy="1575956"/>
            <a:chOff x="-2" y="5282043"/>
            <a:chExt cx="12192003" cy="1575956"/>
          </a:xfrm>
        </p:grpSpPr>
        <p:sp>
          <p:nvSpPr>
            <p:cNvPr id="5" name="Rectangle 10">
              <a:extLst>
                <a:ext uri="{FF2B5EF4-FFF2-40B4-BE49-F238E27FC236}">
                  <a16:creationId xmlns:a16="http://schemas.microsoft.com/office/drawing/2014/main" id="{3772E8A4-0C9B-4D43-487A-FE98C1893C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6" name="Rectangle 12">
              <a:extLst>
                <a:ext uri="{FF2B5EF4-FFF2-40B4-BE49-F238E27FC236}">
                  <a16:creationId xmlns:a16="http://schemas.microsoft.com/office/drawing/2014/main" id="{F5DE1E72-EB78-FF81-1089-41A9EF8B1A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3" name="Rectangle 14">
              <a:extLst>
                <a:ext uri="{FF2B5EF4-FFF2-40B4-BE49-F238E27FC236}">
                  <a16:creationId xmlns:a16="http://schemas.microsoft.com/office/drawing/2014/main" id="{EE437292-66A9-C9D9-B6DB-D524168965D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5" name="Picture 14" descr="Text&#10;&#10;Description automatically generated with medium confidence">
              <a:extLst>
                <a:ext uri="{FF2B5EF4-FFF2-40B4-BE49-F238E27FC236}">
                  <a16:creationId xmlns:a16="http://schemas.microsoft.com/office/drawing/2014/main" id="{D1E95C0F-D1A5-3F03-B187-F3BB12A6C0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5/12/2026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sp>
        <p:nvSpPr>
          <p:cNvPr id="12" name="Title 1">
            <a:extLst>
              <a:ext uri="{FF2B5EF4-FFF2-40B4-BE49-F238E27FC236}">
                <a16:creationId xmlns:a16="http://schemas.microsoft.com/office/drawing/2014/main" id="{24DC3FFF-07E2-EE89-EEAB-5CDB0BDD1AAF}"/>
              </a:ext>
            </a:extLst>
          </p:cNvPr>
          <p:cNvSpPr>
            <a:spLocks noGrp="1"/>
          </p:cNvSpPr>
          <p:nvPr>
            <p:ph type="title"/>
          </p:nvPr>
        </p:nvSpPr>
        <p:spPr>
          <a:xfrm>
            <a:off x="228600" y="5306949"/>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14" name="Content Placeholder 3">
            <a:extLst>
              <a:ext uri="{FF2B5EF4-FFF2-40B4-BE49-F238E27FC236}">
                <a16:creationId xmlns:a16="http://schemas.microsoft.com/office/drawing/2014/main" id="{9331CEAD-544F-328C-1000-FBA1DC9D2A77}"/>
              </a:ext>
            </a:extLst>
          </p:cNvPr>
          <p:cNvSpPr>
            <a:spLocks noGrp="1"/>
          </p:cNvSpPr>
          <p:nvPr>
            <p:ph sz="half" idx="2"/>
          </p:nvPr>
        </p:nvSpPr>
        <p:spPr>
          <a:xfrm>
            <a:off x="803313" y="501649"/>
            <a:ext cx="10512424" cy="4526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233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657684"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4502456"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8347228"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5/12/2026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838200"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4656869" y="2063444"/>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8543069"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3916505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24384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323088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621792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5/12/2026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452020" y="2063444"/>
            <a:ext cx="22860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34290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64008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10" name="Rectangle: Rounded Corners 9">
            <a:extLst>
              <a:ext uri="{FF2B5EF4-FFF2-40B4-BE49-F238E27FC236}">
                <a16:creationId xmlns:a16="http://schemas.microsoft.com/office/drawing/2014/main" id="{CE591896-12E9-A2C5-4338-F5B454B26CEA}"/>
              </a:ext>
            </a:extLst>
          </p:cNvPr>
          <p:cNvSpPr/>
          <p:nvPr userDrawn="1"/>
        </p:nvSpPr>
        <p:spPr>
          <a:xfrm>
            <a:off x="920496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9">
            <a:extLst>
              <a:ext uri="{FF2B5EF4-FFF2-40B4-BE49-F238E27FC236}">
                <a16:creationId xmlns:a16="http://schemas.microsoft.com/office/drawing/2014/main" id="{99F3C50B-AC9A-036C-9E2D-C579ABB64EFA}"/>
              </a:ext>
            </a:extLst>
          </p:cNvPr>
          <p:cNvSpPr>
            <a:spLocks noGrp="1" noChangeAspect="1"/>
          </p:cNvSpPr>
          <p:nvPr>
            <p:ph type="body" sz="quarter" idx="20" hasCustomPrompt="1"/>
          </p:nvPr>
        </p:nvSpPr>
        <p:spPr>
          <a:xfrm>
            <a:off x="939546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857509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E3F75"/>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3759746" y="747635"/>
            <a:ext cx="5620606"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3759746" y="2286000"/>
            <a:ext cx="3573161" cy="621653"/>
          </a:xfrm>
        </p:spPr>
        <p:txBody>
          <a:bodyPr>
            <a:noAutofit/>
          </a:bodyPr>
          <a:lstStyle>
            <a:lvl1pPr marL="0" indent="0" algn="l">
              <a:buNone/>
              <a:defRPr sz="3299" b="1">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3759746" y="3648288"/>
            <a:ext cx="7897694" cy="2752512"/>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3352800" cy="6858000"/>
          </a:xfrm>
          <a:noFill/>
        </p:spPr>
        <p:txBody>
          <a:bodyPr/>
          <a:lstStyle/>
          <a:p>
            <a:r>
              <a:rPr lang="en-US" dirty="0"/>
              <a:t>Click icon to add picture</a:t>
            </a:r>
          </a:p>
        </p:txBody>
      </p:sp>
    </p:spTree>
    <p:extLst>
      <p:ext uri="{BB962C8B-B14F-4D97-AF65-F5344CB8AC3E}">
        <p14:creationId xmlns:p14="http://schemas.microsoft.com/office/powerpoint/2010/main" val="2901722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A353B-BA1D-43C1-E8E5-AA537D769E60}"/>
              </a:ext>
            </a:extLst>
          </p:cNvPr>
          <p:cNvSpPr/>
          <p:nvPr userDrawn="1"/>
        </p:nvSpPr>
        <p:spPr>
          <a:xfrm>
            <a:off x="7086600" y="0"/>
            <a:ext cx="5105400" cy="6858000"/>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7260923" y="323419"/>
            <a:ext cx="4756754"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7260923" y="1756216"/>
            <a:ext cx="3573161" cy="621653"/>
          </a:xfrm>
        </p:spPr>
        <p:txBody>
          <a:bodyPr>
            <a:noAutofit/>
          </a:bodyPr>
          <a:lstStyle>
            <a:lvl1pPr marL="0" indent="0" algn="l">
              <a:buNone/>
              <a:defRPr sz="3299">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7264733" y="2651113"/>
            <a:ext cx="4756754" cy="3883468"/>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7094220" cy="6858000"/>
          </a:xfrm>
          <a:noFill/>
        </p:spPr>
        <p:txBody>
          <a:bodyPr/>
          <a:lstStyle/>
          <a:p>
            <a:r>
              <a:rPr lang="en-US" dirty="0"/>
              <a:t>Click icon to add picture</a:t>
            </a:r>
          </a:p>
        </p:txBody>
      </p:sp>
    </p:spTree>
    <p:extLst>
      <p:ext uri="{BB962C8B-B14F-4D97-AF65-F5344CB8AC3E}">
        <p14:creationId xmlns:p14="http://schemas.microsoft.com/office/powerpoint/2010/main" val="461072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lc="http://schemas.openxmlformats.org/drawingml/2006/lockedCanvas" xmlns="" xmlns:ma14="http://schemas.microsoft.com/office/mac/drawingml/2011/main"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551459" y="472252"/>
            <a:ext cx="5544541" cy="4575998"/>
          </a:xfrm>
        </p:spPr>
        <p:txBody>
          <a:bodyPr/>
          <a:lstStyle/>
          <a:p>
            <a:r>
              <a:rPr lang="en-US" dirty="0"/>
              <a:t>Click icon to add picture</a:t>
            </a:r>
          </a:p>
        </p:txBody>
      </p:sp>
    </p:spTree>
    <p:extLst>
      <p:ext uri="{BB962C8B-B14F-4D97-AF65-F5344CB8AC3E}">
        <p14:creationId xmlns:p14="http://schemas.microsoft.com/office/powerpoint/2010/main" val="3346604521"/>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ma14="http://schemas.microsoft.com/office/mac/drawingml/2011/main" xmlns="" xmlns:lc="http://schemas.openxmlformats.org/drawingml/2006/lockedCanvas"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990600" y="472252"/>
            <a:ext cx="4648200" cy="4575998"/>
          </a:xfrm>
        </p:spPr>
        <p:txBody>
          <a:bodyPr/>
          <a:lstStyle/>
          <a:p>
            <a:r>
              <a:rPr lang="en-US" dirty="0"/>
              <a:t>Click icon to add picture</a:t>
            </a:r>
          </a:p>
        </p:txBody>
      </p:sp>
    </p:spTree>
    <p:extLst>
      <p:ext uri="{BB962C8B-B14F-4D97-AF65-F5344CB8AC3E}">
        <p14:creationId xmlns:p14="http://schemas.microsoft.com/office/powerpoint/2010/main" val="3310354053"/>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126478601"/>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880D4D0-0272-20E4-173B-CD1FB0781E60}"/>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99C9665D-27AF-C2E3-4486-27FD83598DB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08D23AD1-F8F6-9E4C-7267-116E28C1E1C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78AD75F8-7C25-8EFB-73F1-FE2BBC7F16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BEFFCA8B-0B48-0D4E-4347-C22F5F74E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304800" y="132353"/>
            <a:ext cx="7543800"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94190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2BFC7EB-271B-AEBA-5DD7-CA3B756393E6}"/>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F2A059C7-191D-78B2-82DB-8BBA733008A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904D10E2-5A86-9D58-8D5E-328C791631F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33EEB961-E079-A71F-CDC6-A5C315831A5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83CA55CB-374B-E58F-2070-92596728B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292529" y="5386536"/>
            <a:ext cx="7543800" cy="834936"/>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677743" y="7322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7290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2495312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E22F4EC-38A1-13E5-3B5E-80D55C20EE7A}"/>
              </a:ext>
            </a:extLst>
          </p:cNvPr>
          <p:cNvGrpSpPr/>
          <p:nvPr userDrawn="1"/>
        </p:nvGrpSpPr>
        <p:grpSpPr>
          <a:xfrm>
            <a:off x="-3" y="-1"/>
            <a:ext cx="12192003" cy="1575956"/>
            <a:chOff x="-3" y="-1"/>
            <a:chExt cx="12192003" cy="1575956"/>
          </a:xfrm>
        </p:grpSpPr>
        <p:sp>
          <p:nvSpPr>
            <p:cNvPr id="10" name="Rectangle 10">
              <a:extLst>
                <a:ext uri="{FF2B5EF4-FFF2-40B4-BE49-F238E27FC236}">
                  <a16:creationId xmlns:a16="http://schemas.microsoft.com/office/drawing/2014/main" id="{747BBA92-5DC4-97DA-A28F-5678D2F2337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1" name="Rectangle 12">
              <a:extLst>
                <a:ext uri="{FF2B5EF4-FFF2-40B4-BE49-F238E27FC236}">
                  <a16:creationId xmlns:a16="http://schemas.microsoft.com/office/drawing/2014/main" id="{E900E8F5-AB04-D8C4-A376-78BB38B49E1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2" name="Rectangle 14">
              <a:extLst>
                <a:ext uri="{FF2B5EF4-FFF2-40B4-BE49-F238E27FC236}">
                  <a16:creationId xmlns:a16="http://schemas.microsoft.com/office/drawing/2014/main" id="{68211041-E747-CA2F-3CA5-0E01E4B77F3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3" name="Picture 12" descr="Text&#10;&#10;Description automatically generated with medium confidence">
              <a:extLst>
                <a:ext uri="{FF2B5EF4-FFF2-40B4-BE49-F238E27FC236}">
                  <a16:creationId xmlns:a16="http://schemas.microsoft.com/office/drawing/2014/main" id="{61F2FAEF-23FC-2F89-0B3C-F68709FDA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81000" y="136525"/>
            <a:ext cx="7391400" cy="1325563"/>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39788" y="168116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72200" y="168116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07521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8B92135-CB00-B09C-EA32-FA9AD88385AF}"/>
              </a:ext>
            </a:extLst>
          </p:cNvPr>
          <p:cNvGrpSpPr/>
          <p:nvPr userDrawn="1"/>
        </p:nvGrpSpPr>
        <p:grpSpPr>
          <a:xfrm>
            <a:off x="-2" y="5282043"/>
            <a:ext cx="12192003" cy="1575956"/>
            <a:chOff x="-2" y="5282043"/>
            <a:chExt cx="12192003" cy="1575956"/>
          </a:xfrm>
        </p:grpSpPr>
        <p:sp>
          <p:nvSpPr>
            <p:cNvPr id="16" name="Rectangle 10">
              <a:extLst>
                <a:ext uri="{FF2B5EF4-FFF2-40B4-BE49-F238E27FC236}">
                  <a16:creationId xmlns:a16="http://schemas.microsoft.com/office/drawing/2014/main" id="{56EA67F8-2A11-092E-EA20-C06034291C7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7" name="Rectangle 12">
              <a:extLst>
                <a:ext uri="{FF2B5EF4-FFF2-40B4-BE49-F238E27FC236}">
                  <a16:creationId xmlns:a16="http://schemas.microsoft.com/office/drawing/2014/main" id="{9B76A400-48A1-5F6F-14C2-B08C015E5DB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8" name="Rectangle 14">
              <a:extLst>
                <a:ext uri="{FF2B5EF4-FFF2-40B4-BE49-F238E27FC236}">
                  <a16:creationId xmlns:a16="http://schemas.microsoft.com/office/drawing/2014/main" id="{97411548-BE2D-4C6A-F29D-7A0F77B5EE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9" name="Picture 18" descr="Text&#10;&#10;Description automatically generated with medium confidence">
              <a:extLst>
                <a:ext uri="{FF2B5EF4-FFF2-40B4-BE49-F238E27FC236}">
                  <a16:creationId xmlns:a16="http://schemas.microsoft.com/office/drawing/2014/main" id="{C40664A1-A5A9-4245-671B-A7B0C53E8C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42899" y="5414398"/>
            <a:ext cx="7391400" cy="807074"/>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22251" y="40927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22251" y="12331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54663" y="40927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54663" y="12331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10793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E229AC8-AE9C-9B51-CB44-BF2F5073896E}"/>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0159AC36-84FB-3B0F-0003-28142360975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957AC6AD-3A59-F932-10FB-AE360FA806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B7D9B11C-69F7-7551-51A7-EF583BE2642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217037C3-234B-5AB6-C6E4-F99F9322A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27752" y="1752600"/>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183188" y="1752600"/>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39788" y="2895600"/>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900824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B32DC9-0553-719A-2808-1619F4CE9C7A}"/>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6A1FFCAA-08C5-DFA3-4F75-B2DBBEFF17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87C3C5FB-4BD2-E501-3CB6-9BFB5CF007F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4250698F-534D-B3FA-1058-EAB6EED1305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0F856769-7325-A4D2-D4FF-99EBDFAFFD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57693" y="817064"/>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213129" y="817064"/>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69729" y="1960064"/>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5/12/2026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172985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a:xfrm>
            <a:off x="700755" y="1390652"/>
            <a:ext cx="10763112" cy="3578093"/>
          </a:xfrm>
        </p:spPr>
        <p:txBody>
          <a:bodyPr/>
          <a:lstStyle>
            <a:lvl1pPr marL="457189">
              <a:spcBef>
                <a:spcPts val="1200"/>
              </a:spcBef>
              <a:spcAft>
                <a:spcPts val="1200"/>
              </a:spcAft>
              <a:defRPr sz="3200"/>
            </a:lvl1pPr>
            <a:lvl2pPr>
              <a:spcBef>
                <a:spcPts val="1568"/>
              </a:spcBef>
              <a:spcAft>
                <a:spcPts val="1200"/>
              </a:spcAft>
              <a:defRPr sz="2800"/>
            </a:lvl2pPr>
            <a:lvl3pPr>
              <a:spcBef>
                <a:spcPts val="1568"/>
              </a:spcBef>
              <a:spcAft>
                <a:spcPts val="1200"/>
              </a:spcAft>
              <a:defRPr sz="24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6F89FCF6-9C31-431D-8956-1EE9B077586A}" type="datetime1">
              <a:rPr lang="en-US" smtClean="0"/>
              <a:t>5/12/2026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3465E7D0-FFDA-3545-B817-1E421CFD8C8A}" type="slidenum">
              <a:rPr lang="en-US" smtClean="0"/>
              <a:t>‹#›</a:t>
            </a:fld>
            <a:endParaRPr lang="en-US"/>
          </a:p>
        </p:txBody>
      </p:sp>
      <p:cxnSp>
        <p:nvCxnSpPr>
          <p:cNvPr id="7" name="Straight Connector 6">
            <a:extLst>
              <a:ext uri="{FF2B5EF4-FFF2-40B4-BE49-F238E27FC236}">
                <a16:creationId xmlns:a16="http://schemas.microsoft.com/office/drawing/2014/main" id="{0DFD9CCD-A115-5A45-A47A-16C95BCA484E}"/>
              </a:ext>
            </a:extLst>
          </p:cNvPr>
          <p:cNvCxnSpPr>
            <a:cxnSpLocks/>
          </p:cNvCxnSpPr>
          <p:nvPr userDrawn="1"/>
        </p:nvCxnSpPr>
        <p:spPr>
          <a:xfrm>
            <a:off x="801256" y="1151467"/>
            <a:ext cx="11514032"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6567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9D0D13-0D4A-7C41-9870-9A497EEF31D1}"/>
              </a:ext>
            </a:extLst>
          </p:cNvPr>
          <p:cNvSpPr/>
          <p:nvPr userDrawn="1"/>
        </p:nvSpPr>
        <p:spPr>
          <a:xfrm>
            <a:off x="0" y="1"/>
            <a:ext cx="12192000" cy="5331417"/>
          </a:xfrm>
          <a:prstGeom prst="rect">
            <a:avLst/>
          </a:prstGeom>
          <a:solidFill>
            <a:srgbClr val="224E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idx="1" hasCustomPrompt="1"/>
          </p:nvPr>
        </p:nvSpPr>
        <p:spPr>
          <a:xfrm>
            <a:off x="963084" y="1728841"/>
            <a:ext cx="10363200" cy="1500187"/>
          </a:xfr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modifying text or delete</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FD0B8310-EA80-4DDA-84FB-C21ED8105854}" type="datetime1">
              <a:rPr lang="en-US" smtClean="0"/>
              <a:t>5/12/2026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3465E7D0-FFDA-3545-B817-1E421CFD8C8A}" type="slidenum">
              <a:rPr lang="en-US" smtClean="0"/>
              <a:t>‹#›</a:t>
            </a:fld>
            <a:endParaRPr lang="en-US"/>
          </a:p>
        </p:txBody>
      </p:sp>
      <p:sp>
        <p:nvSpPr>
          <p:cNvPr id="8" name="Text Placeholder 7">
            <a:extLst>
              <a:ext uri="{FF2B5EF4-FFF2-40B4-BE49-F238E27FC236}">
                <a16:creationId xmlns:a16="http://schemas.microsoft.com/office/drawing/2014/main" id="{F731B840-6D2C-2248-941F-89EC46B00AB6}"/>
              </a:ext>
            </a:extLst>
          </p:cNvPr>
          <p:cNvSpPr>
            <a:spLocks noGrp="1"/>
          </p:cNvSpPr>
          <p:nvPr>
            <p:ph type="body" sz="quarter" idx="13" hasCustomPrompt="1"/>
          </p:nvPr>
        </p:nvSpPr>
        <p:spPr>
          <a:xfrm>
            <a:off x="963084" y="3230034"/>
            <a:ext cx="10363200" cy="1369484"/>
          </a:xfrm>
        </p:spPr>
        <p:txBody>
          <a:bodyPr>
            <a:normAutofit/>
          </a:bodyPr>
          <a:lstStyle>
            <a:lvl1pPr marL="0" indent="0">
              <a:buNone/>
              <a:defRPr sz="4800" b="1">
                <a:solidFill>
                  <a:schemeClr val="bg1"/>
                </a:solidFill>
              </a:defRPr>
            </a:lvl1pPr>
          </a:lstStyle>
          <a:p>
            <a:pPr lvl="0"/>
            <a:r>
              <a:rPr lang="en-US" dirty="0"/>
              <a:t>Click to edit divider page content</a:t>
            </a:r>
          </a:p>
        </p:txBody>
      </p:sp>
      <p:cxnSp>
        <p:nvCxnSpPr>
          <p:cNvPr id="9" name="Straight Connector 8">
            <a:extLst>
              <a:ext uri="{FF2B5EF4-FFF2-40B4-BE49-F238E27FC236}">
                <a16:creationId xmlns:a16="http://schemas.microsoft.com/office/drawing/2014/main" id="{FA8A60D8-507B-AF4D-A77F-8018027AAFDF}"/>
              </a:ext>
            </a:extLst>
          </p:cNvPr>
          <p:cNvCxnSpPr>
            <a:cxnSpLocks/>
          </p:cNvCxnSpPr>
          <p:nvPr userDrawn="1"/>
        </p:nvCxnSpPr>
        <p:spPr>
          <a:xfrm>
            <a:off x="1076098" y="3236711"/>
            <a:ext cx="11228916"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1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741756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316507319"/>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4.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9740" y="508288"/>
            <a:ext cx="8247380" cy="1068070"/>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a:xfrm>
            <a:off x="1080410" y="1700660"/>
            <a:ext cx="6776084" cy="4111625"/>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8464000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7013765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hf sldNum="0" hdr="0" ft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3256" y="6141037"/>
            <a:ext cx="731520" cy="580438"/>
          </a:xfrm>
          <a:prstGeom prst="rect">
            <a:avLst/>
          </a:prstGeom>
        </p:spPr>
      </p:pic>
    </p:spTree>
    <p:extLst>
      <p:ext uri="{BB962C8B-B14F-4D97-AF65-F5344CB8AC3E}">
        <p14:creationId xmlns:p14="http://schemas.microsoft.com/office/powerpoint/2010/main" val="23008370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2"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23C5C-338D-A404-561B-27C123665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76BA8-DDBC-B825-971E-24E7D388D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EE05ED-9BF6-58CE-659A-2724801EF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64ACE-977A-49AB-B2EB-FC60B46357A6}" type="datetimeFigureOut">
              <a:rPr lang="en-US" smtClean="0"/>
              <a:t>5/12/2026</a:t>
            </a:fld>
            <a:endParaRPr lang="en-US" dirty="0"/>
          </a:p>
        </p:txBody>
      </p:sp>
      <p:sp>
        <p:nvSpPr>
          <p:cNvPr id="5" name="Footer Placeholder 4">
            <a:extLst>
              <a:ext uri="{FF2B5EF4-FFF2-40B4-BE49-F238E27FC236}">
                <a16:creationId xmlns:a16="http://schemas.microsoft.com/office/drawing/2014/main" id="{37692602-CB20-0443-9C23-DEC67A6D0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1A8792-E137-F95F-2901-5DD4E035C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23759-F0D8-4D2A-891C-A23754E81718}" type="slidenum">
              <a:rPr lang="en-US" smtClean="0"/>
              <a:t>‹#›</a:t>
            </a:fld>
            <a:endParaRPr lang="en-US" dirty="0"/>
          </a:p>
        </p:txBody>
      </p:sp>
    </p:spTree>
    <p:extLst>
      <p:ext uri="{BB962C8B-B14F-4D97-AF65-F5344CB8AC3E}">
        <p14:creationId xmlns:p14="http://schemas.microsoft.com/office/powerpoint/2010/main" val="21727729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xStyles>
    <p:titleStyle>
      <a:lvl1pPr algn="l" defTabSz="914400" rtl="0" eaLnBrk="1" latinLnBrk="0" hangingPunct="1">
        <a:lnSpc>
          <a:spcPct val="90000"/>
        </a:lnSpc>
        <a:spcBef>
          <a:spcPct val="0"/>
        </a:spcBef>
        <a:buNone/>
        <a:defRPr sz="4400" kern="1200">
          <a:solidFill>
            <a:schemeClr val="tx1"/>
          </a:solidFill>
          <a:latin typeface="Source Sans 3 Black" panose="020B09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ivider Page_Option 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noChangeAspect="1"/>
          </p:cNvSpPr>
          <p:nvPr>
            <p:ph type="title"/>
          </p:nvPr>
        </p:nvSpPr>
        <p:spPr>
          <a:xfrm>
            <a:off x="700755" y="274639"/>
            <a:ext cx="10763112" cy="87682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00755" y="2208053"/>
            <a:ext cx="10763112" cy="2888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268637" y="6356351"/>
            <a:ext cx="1219200" cy="365125"/>
          </a:xfrm>
          <a:prstGeom prst="rect">
            <a:avLst/>
          </a:prstGeom>
        </p:spPr>
        <p:txBody>
          <a:bodyPr vert="horz" lIns="91440" tIns="45720" rIns="91440" bIns="45720" rtlCol="0" anchor="ctr"/>
          <a:lstStyle>
            <a:lvl1pPr algn="l">
              <a:defRPr sz="1333">
                <a:solidFill>
                  <a:schemeClr val="bg1"/>
                </a:solidFill>
                <a:latin typeface="Arial"/>
                <a:cs typeface="Arial"/>
              </a:defRPr>
            </a:lvl1pPr>
          </a:lstStyle>
          <a:p>
            <a:fld id="{194CD7E1-1A8F-4361-AF3F-15C90079AFE6}" type="datetime1">
              <a:rPr lang="en-US" smtClean="0"/>
              <a:t>5/12/2026</a:t>
            </a:fld>
            <a:endParaRPr lang="en-US" dirty="0"/>
          </a:p>
        </p:txBody>
      </p:sp>
      <p:sp>
        <p:nvSpPr>
          <p:cNvPr id="6" name="Slide Number Placeholder 5"/>
          <p:cNvSpPr>
            <a:spLocks noGrp="1"/>
          </p:cNvSpPr>
          <p:nvPr>
            <p:ph type="sldNum" sz="quarter" idx="4"/>
          </p:nvPr>
        </p:nvSpPr>
        <p:spPr>
          <a:xfrm>
            <a:off x="1487837" y="6356351"/>
            <a:ext cx="1066800" cy="365125"/>
          </a:xfrm>
          <a:prstGeom prst="rect">
            <a:avLst/>
          </a:prstGeom>
        </p:spPr>
        <p:txBody>
          <a:bodyPr vert="horz" lIns="91440" tIns="45720" rIns="91440" bIns="45720" rtlCol="0" anchor="ctr"/>
          <a:lstStyle>
            <a:lvl1pPr algn="l">
              <a:defRPr sz="1333">
                <a:solidFill>
                  <a:srgbClr val="FFFFFF"/>
                </a:solidFill>
                <a:latin typeface="Arial"/>
                <a:cs typeface="Arial"/>
              </a:defRPr>
            </a:lvl1pPr>
          </a:lstStyle>
          <a:p>
            <a:fld id="{3465E7D0-FFDA-3545-B817-1E421CFD8C8A}" type="slidenum">
              <a:rPr lang="en-US" smtClean="0"/>
              <a:pPr/>
              <a:t>‹#›</a:t>
            </a:fld>
            <a:endParaRPr lang="en-US" dirty="0"/>
          </a:p>
        </p:txBody>
      </p:sp>
    </p:spTree>
    <p:extLst>
      <p:ext uri="{BB962C8B-B14F-4D97-AF65-F5344CB8AC3E}">
        <p14:creationId xmlns:p14="http://schemas.microsoft.com/office/powerpoint/2010/main" val="2643714783"/>
      </p:ext>
    </p:extLst>
  </p:cSld>
  <p:clrMap bg1="lt1" tx1="dk1" bg2="lt2" tx2="dk2" accent1="accent1" accent2="accent2" accent3="accent3" accent4="accent4" accent5="accent5" accent6="accent6" hlink="hlink" folHlink="folHlink"/>
  <p:sldLayoutIdLst>
    <p:sldLayoutId id="2147483785" r:id="rId1"/>
    <p:sldLayoutId id="2147483786" r:id="rId2"/>
  </p:sldLayoutIdLst>
  <p:hf hdr="0" ftr="0" dt="0"/>
  <p:txStyles>
    <p:titleStyle>
      <a:lvl1pPr algn="l" defTabSz="609585" rtl="0" eaLnBrk="1" latinLnBrk="0" hangingPunct="1">
        <a:spcBef>
          <a:spcPct val="0"/>
        </a:spcBef>
        <a:buNone/>
        <a:defRPr sz="4533" b="1" i="0" kern="1200">
          <a:solidFill>
            <a:srgbClr val="224E2D"/>
          </a:solidFill>
          <a:latin typeface="Arial"/>
          <a:ea typeface="+mj-ea"/>
          <a:cs typeface="Arial"/>
        </a:defRPr>
      </a:lvl1pPr>
    </p:titleStyle>
    <p:bodyStyle>
      <a:lvl1pPr marL="457189" indent="-457189" algn="l" defTabSz="609585" rtl="0" eaLnBrk="1" latinLnBrk="0" hangingPunct="1">
        <a:spcBef>
          <a:spcPct val="20000"/>
        </a:spcBef>
        <a:buClr>
          <a:srgbClr val="C88020"/>
        </a:buClr>
        <a:buFont typeface="Arial"/>
        <a:buChar char="•"/>
        <a:defRPr sz="3733" kern="1200">
          <a:solidFill>
            <a:schemeClr val="tx1"/>
          </a:solidFill>
          <a:latin typeface="Arial"/>
          <a:ea typeface="+mn-ea"/>
          <a:cs typeface="Arial"/>
        </a:defRPr>
      </a:lvl1pPr>
      <a:lvl2pPr marL="990575" indent="-380990" algn="l" defTabSz="609585" rtl="0" eaLnBrk="1" latinLnBrk="0" hangingPunct="1">
        <a:spcBef>
          <a:spcPct val="20000"/>
        </a:spcBef>
        <a:buClr>
          <a:srgbClr val="C88020"/>
        </a:buClr>
        <a:buFont typeface="Wingdings" charset="2"/>
        <a:buChar char="Ø"/>
        <a:defRPr sz="3200" kern="1200">
          <a:solidFill>
            <a:schemeClr val="tx1"/>
          </a:solidFill>
          <a:latin typeface="Arial"/>
          <a:ea typeface="+mn-ea"/>
          <a:cs typeface="Arial"/>
        </a:defRPr>
      </a:lvl2pPr>
      <a:lvl3pPr marL="1523962" indent="-304792" algn="l" defTabSz="609585" rtl="0" eaLnBrk="1" latinLnBrk="0" hangingPunct="1">
        <a:spcBef>
          <a:spcPct val="20000"/>
        </a:spcBef>
        <a:buClr>
          <a:srgbClr val="C88020"/>
        </a:buClr>
        <a:buFont typeface="Lucida Grande"/>
        <a:buChar char="–"/>
        <a:defRPr sz="2667"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7.sv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7.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creativecommons.org/licenses/by-sa/4.0/?ref=openverse" TargetMode="External"/><Relationship Id="rId5" Type="http://schemas.openxmlformats.org/officeDocument/2006/relationships/hyperlink" Target="https://commons.wikimedia.org/w/index.php?title=User:Mcknighd&amp;action=edit&amp;redlink=1" TargetMode="External"/><Relationship Id="rId4" Type="http://schemas.openxmlformats.org/officeDocument/2006/relationships/hyperlink" Target="https://commons.wikimedia.org/w/index.php?curid=4881583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sp>
          <p:nvSpPr>
            <p:cNvPr id="5" name="object 5"/>
            <p:cNvSpPr/>
            <p:nvPr/>
          </p:nvSpPr>
          <p:spPr>
            <a:xfrm>
              <a:off x="0" y="6172200"/>
              <a:ext cx="12192000" cy="685800"/>
            </a:xfrm>
            <a:custGeom>
              <a:avLst/>
              <a:gdLst/>
              <a:ahLst/>
              <a:cxnLst/>
              <a:rect l="l" t="t" r="r" b="b"/>
              <a:pathLst>
                <a:path w="12192000" h="685800">
                  <a:moveTo>
                    <a:pt x="12192000" y="0"/>
                  </a:moveTo>
                  <a:lnTo>
                    <a:pt x="0" y="0"/>
                  </a:lnTo>
                  <a:lnTo>
                    <a:pt x="0" y="685800"/>
                  </a:lnTo>
                  <a:lnTo>
                    <a:pt x="12192000" y="685800"/>
                  </a:lnTo>
                  <a:lnTo>
                    <a:pt x="1219200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98856" y="6361099"/>
              <a:ext cx="474840" cy="376770"/>
            </a:xfrm>
            <a:prstGeom prst="rect">
              <a:avLst/>
            </a:prstGeom>
          </p:spPr>
        </p:pic>
        <p:pic>
          <p:nvPicPr>
            <p:cNvPr id="7" name="object 7"/>
            <p:cNvPicPr/>
            <p:nvPr/>
          </p:nvPicPr>
          <p:blipFill>
            <a:blip r:embed="rId4" cstate="print"/>
            <a:stretch>
              <a:fillRect/>
            </a:stretch>
          </p:blipFill>
          <p:spPr>
            <a:xfrm>
              <a:off x="3186683" y="652284"/>
              <a:ext cx="6132575" cy="1639811"/>
            </a:xfrm>
            <a:prstGeom prst="rect">
              <a:avLst/>
            </a:prstGeom>
          </p:spPr>
        </p:pic>
        <p:pic>
          <p:nvPicPr>
            <p:cNvPr id="8" name="object 8"/>
            <p:cNvPicPr/>
            <p:nvPr/>
          </p:nvPicPr>
          <p:blipFill>
            <a:blip r:embed="rId5" cstate="print"/>
            <a:stretch>
              <a:fillRect/>
            </a:stretch>
          </p:blipFill>
          <p:spPr>
            <a:xfrm>
              <a:off x="3131820" y="1461528"/>
              <a:ext cx="5971031" cy="1639811"/>
            </a:xfrm>
            <a:prstGeom prst="rect">
              <a:avLst/>
            </a:prstGeom>
          </p:spPr>
        </p:pic>
      </p:grpSp>
      <p:sp>
        <p:nvSpPr>
          <p:cNvPr id="9" name="object 9" descr="$PPTXTitle"/>
          <p:cNvSpPr txBox="1"/>
          <p:nvPr/>
        </p:nvSpPr>
        <p:spPr>
          <a:xfrm>
            <a:off x="3580001" y="824937"/>
            <a:ext cx="6132575" cy="1757532"/>
          </a:xfrm>
          <a:prstGeom prst="rect">
            <a:avLst/>
          </a:prstGeom>
        </p:spPr>
        <p:txBody>
          <a:bodyPr vert="horz" wrap="square" lIns="0" tIns="114935" rIns="0" bIns="0" rtlCol="0">
            <a:spAutoFit/>
          </a:bodyPr>
          <a:lstStyle/>
          <a:p>
            <a:pPr marL="12700" marR="5080" indent="54610">
              <a:lnSpc>
                <a:spcPts val="6370"/>
              </a:lnSpc>
              <a:spcBef>
                <a:spcPts val="905"/>
              </a:spcBef>
            </a:pPr>
            <a:r>
              <a:rPr sz="5900" b="1" spc="940" dirty="0">
                <a:solidFill>
                  <a:srgbClr val="0E4179"/>
                </a:solidFill>
                <a:latin typeface="Broadway" panose="04040905080B02020502" pitchFamily="82" charset="0"/>
                <a:cs typeface="Palatino Linotype"/>
              </a:rPr>
              <a:t>WELCOME </a:t>
            </a:r>
            <a:r>
              <a:rPr sz="5900" b="1" spc="730" dirty="0">
                <a:solidFill>
                  <a:srgbClr val="0E4179"/>
                </a:solidFill>
                <a:latin typeface="Broadway" panose="04040905080B02020502" pitchFamily="82" charset="0"/>
                <a:cs typeface="Palatino Linotype"/>
              </a:rPr>
              <a:t>EVERYONE</a:t>
            </a:r>
            <a:endParaRPr sz="5900" dirty="0">
              <a:latin typeface="Broadway" panose="04040905080B02020502" pitchFamily="82" charset="0"/>
              <a:cs typeface="Palatino Linotype"/>
            </a:endParaRPr>
          </a:p>
        </p:txBody>
      </p:sp>
      <p:sp>
        <p:nvSpPr>
          <p:cNvPr id="13" name="object 13"/>
          <p:cNvSpPr txBox="1"/>
          <p:nvPr/>
        </p:nvSpPr>
        <p:spPr>
          <a:xfrm>
            <a:off x="713484" y="3361728"/>
            <a:ext cx="10792716" cy="1308692"/>
          </a:xfrm>
          <a:prstGeom prst="rect">
            <a:avLst/>
          </a:prstGeom>
        </p:spPr>
        <p:txBody>
          <a:bodyPr vert="horz" wrap="square" lIns="0" tIns="81280" rIns="0" bIns="0" rtlCol="0">
            <a:spAutoFit/>
          </a:bodyPr>
          <a:lstStyle/>
          <a:p>
            <a:pPr marL="1013460" marR="5080" indent="-1001394" algn="ctr">
              <a:lnSpc>
                <a:spcPts val="4320"/>
              </a:lnSpc>
              <a:spcBef>
                <a:spcPts val="640"/>
              </a:spcBef>
            </a:pPr>
            <a:r>
              <a:rPr sz="4800" b="1" spc="680" dirty="0">
                <a:solidFill>
                  <a:srgbClr val="C43343"/>
                </a:solidFill>
                <a:latin typeface="Modern Love Caps" panose="020F0502020204030204" pitchFamily="82" charset="0"/>
                <a:cs typeface="Palatino Linotype"/>
              </a:rPr>
              <a:t>West</a:t>
            </a:r>
            <a:r>
              <a:rPr sz="4800" b="1" spc="459" dirty="0">
                <a:solidFill>
                  <a:srgbClr val="C43343"/>
                </a:solidFill>
                <a:latin typeface="Modern Love Caps" panose="020F0502020204030204" pitchFamily="82" charset="0"/>
                <a:cs typeface="Palatino Linotype"/>
              </a:rPr>
              <a:t> </a:t>
            </a:r>
            <a:r>
              <a:rPr sz="4800" b="1" spc="770" dirty="0">
                <a:solidFill>
                  <a:srgbClr val="C43343"/>
                </a:solidFill>
                <a:latin typeface="Modern Love Caps" panose="020F0502020204030204" pitchFamily="82" charset="0"/>
                <a:cs typeface="Palatino Linotype"/>
              </a:rPr>
              <a:t>Central</a:t>
            </a:r>
            <a:r>
              <a:rPr sz="4800" b="1" spc="484" dirty="0">
                <a:solidFill>
                  <a:srgbClr val="C43343"/>
                </a:solidFill>
                <a:latin typeface="Modern Love Caps" panose="020F0502020204030204" pitchFamily="82" charset="0"/>
                <a:cs typeface="Palatino Linotype"/>
              </a:rPr>
              <a:t> </a:t>
            </a:r>
            <a:r>
              <a:rPr sz="4800" b="1" spc="710" dirty="0">
                <a:solidFill>
                  <a:srgbClr val="C43343"/>
                </a:solidFill>
                <a:latin typeface="Modern Love Caps" panose="020F0502020204030204" pitchFamily="82" charset="0"/>
                <a:cs typeface="Palatino Linotype"/>
              </a:rPr>
              <a:t>Ohio</a:t>
            </a:r>
            <a:r>
              <a:rPr sz="4800" b="1" spc="475" dirty="0">
                <a:solidFill>
                  <a:srgbClr val="C43343"/>
                </a:solidFill>
                <a:latin typeface="Modern Love Caps" panose="020F0502020204030204" pitchFamily="82" charset="0"/>
                <a:cs typeface="Palatino Linotype"/>
              </a:rPr>
              <a:t> </a:t>
            </a:r>
            <a:r>
              <a:rPr sz="4800" b="1" spc="625" dirty="0">
                <a:solidFill>
                  <a:srgbClr val="C43343"/>
                </a:solidFill>
                <a:latin typeface="Modern Love Caps" panose="020F0502020204030204" pitchFamily="82" charset="0"/>
                <a:cs typeface="Palatino Linotype"/>
              </a:rPr>
              <a:t>Safety</a:t>
            </a:r>
            <a:r>
              <a:rPr sz="4800" b="1" spc="490" dirty="0">
                <a:solidFill>
                  <a:srgbClr val="C43343"/>
                </a:solidFill>
                <a:latin typeface="Modern Love Caps" panose="020F0502020204030204" pitchFamily="82" charset="0"/>
                <a:cs typeface="Palatino Linotype"/>
              </a:rPr>
              <a:t> </a:t>
            </a:r>
            <a:r>
              <a:rPr sz="4800" b="1" spc="780" dirty="0">
                <a:solidFill>
                  <a:srgbClr val="C43343"/>
                </a:solidFill>
                <a:latin typeface="Modern Love Caps" panose="020F0502020204030204" pitchFamily="82" charset="0"/>
                <a:cs typeface="Palatino Linotype"/>
              </a:rPr>
              <a:t>Council</a:t>
            </a:r>
            <a:endParaRPr lang="en-US" sz="4800" b="1" spc="780" dirty="0">
              <a:solidFill>
                <a:srgbClr val="C43343"/>
              </a:solidFill>
              <a:latin typeface="Modern Love Caps" panose="020F0502020204030204" pitchFamily="82" charset="0"/>
              <a:cs typeface="Palatino Linotype"/>
            </a:endParaRPr>
          </a:p>
          <a:p>
            <a:pPr marL="1013460" marR="5080" indent="-1001394" algn="ctr">
              <a:lnSpc>
                <a:spcPts val="4320"/>
              </a:lnSpc>
              <a:spcBef>
                <a:spcPts val="640"/>
              </a:spcBef>
            </a:pPr>
            <a:r>
              <a:rPr lang="en-US" sz="4800" b="1" spc="840" dirty="0">
                <a:solidFill>
                  <a:srgbClr val="C43343"/>
                </a:solidFill>
                <a:latin typeface="Modern Love Caps" panose="020F0502020204030204" pitchFamily="82" charset="0"/>
                <a:cs typeface="Palatino Linotype"/>
              </a:rPr>
              <a:t>April</a:t>
            </a:r>
            <a:r>
              <a:rPr sz="4800" b="1" spc="484" dirty="0">
                <a:solidFill>
                  <a:srgbClr val="C43343"/>
                </a:solidFill>
                <a:latin typeface="Modern Love Caps" panose="020F0502020204030204" pitchFamily="82" charset="0"/>
                <a:cs typeface="Palatino Linotype"/>
              </a:rPr>
              <a:t> </a:t>
            </a:r>
            <a:r>
              <a:rPr sz="4800" b="1" spc="735" dirty="0">
                <a:solidFill>
                  <a:srgbClr val="C43343"/>
                </a:solidFill>
                <a:latin typeface="Modern Love Caps" panose="020F0502020204030204" pitchFamily="82" charset="0"/>
                <a:cs typeface="Palatino Linotype"/>
              </a:rPr>
              <a:t>Monthly</a:t>
            </a:r>
            <a:r>
              <a:rPr sz="4800" b="1" spc="459" dirty="0">
                <a:solidFill>
                  <a:srgbClr val="C43343"/>
                </a:solidFill>
                <a:latin typeface="Modern Love Caps" panose="020F0502020204030204" pitchFamily="82" charset="0"/>
                <a:cs typeface="Palatino Linotype"/>
              </a:rPr>
              <a:t> </a:t>
            </a:r>
            <a:r>
              <a:rPr sz="4800" b="1" spc="835" dirty="0">
                <a:solidFill>
                  <a:srgbClr val="C43343"/>
                </a:solidFill>
                <a:latin typeface="Modern Love Caps" panose="020F0502020204030204" pitchFamily="82" charset="0"/>
                <a:cs typeface="Palatino Linotype"/>
              </a:rPr>
              <a:t>Meeting</a:t>
            </a:r>
            <a:endParaRPr sz="4800" dirty="0">
              <a:latin typeface="Modern Love Caps" panose="020F0502020204030204" pitchFamily="82" charset="0"/>
              <a:cs typeface="Palatino Linotype"/>
            </a:endParaRPr>
          </a:p>
        </p:txBody>
      </p:sp>
      <p:pic>
        <p:nvPicPr>
          <p:cNvPr id="14" name="object 14" descr="A red and blue logo with text  Description automatically generated"/>
          <p:cNvPicPr/>
          <p:nvPr/>
        </p:nvPicPr>
        <p:blipFill>
          <a:blip r:embed="rId6" cstate="print"/>
          <a:stretch>
            <a:fillRect/>
          </a:stretch>
        </p:blipFill>
        <p:spPr>
          <a:xfrm>
            <a:off x="10138609" y="336892"/>
            <a:ext cx="1491911" cy="1491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591643"/>
            <a:ext cx="9549130" cy="1068070"/>
          </a:xfrm>
          <a:prstGeom prst="rect">
            <a:avLst/>
          </a:prstGeom>
        </p:spPr>
        <p:txBody>
          <a:bodyPr vert="horz" wrap="square" lIns="0" tIns="74295" rIns="0" bIns="0" rtlCol="0">
            <a:spAutoFit/>
          </a:bodyPr>
          <a:lstStyle/>
          <a:p>
            <a:pPr marL="12700" marR="5080">
              <a:lnSpc>
                <a:spcPts val="3890"/>
              </a:lnSpc>
              <a:spcBef>
                <a:spcPts val="585"/>
              </a:spcBef>
            </a:pPr>
            <a:r>
              <a:rPr dirty="0">
                <a:solidFill>
                  <a:srgbClr val="C12537"/>
                </a:solidFill>
              </a:rPr>
              <a:t>TRAINING</a:t>
            </a:r>
            <a:r>
              <a:rPr spc="-95" dirty="0">
                <a:solidFill>
                  <a:srgbClr val="C12537"/>
                </a:solidFill>
              </a:rPr>
              <a:t> </a:t>
            </a:r>
            <a:r>
              <a:rPr spc="-10" dirty="0">
                <a:solidFill>
                  <a:srgbClr val="C12537"/>
                </a:solidFill>
              </a:rPr>
              <a:t>OPPORTUNITIES</a:t>
            </a:r>
            <a:r>
              <a:rPr spc="-120" dirty="0">
                <a:solidFill>
                  <a:srgbClr val="C12537"/>
                </a:solidFill>
              </a:rPr>
              <a:t> </a:t>
            </a:r>
            <a:r>
              <a:rPr dirty="0">
                <a:solidFill>
                  <a:srgbClr val="C12537"/>
                </a:solidFill>
              </a:rPr>
              <a:t>OUTSIDE</a:t>
            </a:r>
            <a:r>
              <a:rPr spc="-114" dirty="0">
                <a:solidFill>
                  <a:srgbClr val="C12537"/>
                </a:solidFill>
              </a:rPr>
              <a:t> </a:t>
            </a:r>
            <a:r>
              <a:rPr dirty="0">
                <a:solidFill>
                  <a:srgbClr val="C12537"/>
                </a:solidFill>
              </a:rPr>
              <a:t>OF</a:t>
            </a:r>
            <a:r>
              <a:rPr spc="-95" dirty="0">
                <a:solidFill>
                  <a:srgbClr val="C12537"/>
                </a:solidFill>
              </a:rPr>
              <a:t> </a:t>
            </a:r>
            <a:r>
              <a:rPr spc="-10" dirty="0">
                <a:solidFill>
                  <a:srgbClr val="C12537"/>
                </a:solidFill>
              </a:rPr>
              <a:t>MONTHLY MEETING</a:t>
            </a:r>
          </a:p>
        </p:txBody>
      </p:sp>
      <p:sp>
        <p:nvSpPr>
          <p:cNvPr id="5" name="object 5"/>
          <p:cNvSpPr txBox="1"/>
          <p:nvPr/>
        </p:nvSpPr>
        <p:spPr>
          <a:xfrm>
            <a:off x="566554" y="2187102"/>
            <a:ext cx="10725785" cy="1433726"/>
          </a:xfrm>
          <a:prstGeom prst="rect">
            <a:avLst/>
          </a:prstGeom>
        </p:spPr>
        <p:txBody>
          <a:bodyPr vert="horz" wrap="square" lIns="0" tIns="12700" rIns="0" bIns="0" rtlCol="0">
            <a:spAutoFit/>
          </a:bodyPr>
          <a:lstStyle/>
          <a:p>
            <a:pPr marL="12700">
              <a:lnSpc>
                <a:spcPct val="100000"/>
              </a:lnSpc>
              <a:spcBef>
                <a:spcPts val="100"/>
              </a:spcBef>
            </a:pPr>
            <a:r>
              <a:rPr sz="3300" b="1" u="sng" dirty="0">
                <a:solidFill>
                  <a:srgbClr val="2A2E36"/>
                </a:solidFill>
                <a:uFill>
                  <a:solidFill>
                    <a:srgbClr val="2A2E36"/>
                  </a:solidFill>
                </a:uFill>
                <a:latin typeface="Calibri"/>
                <a:cs typeface="Calibri"/>
              </a:rPr>
              <a:t>Certified</a:t>
            </a:r>
            <a:r>
              <a:rPr sz="3300" b="1" u="sng" spc="-85" dirty="0">
                <a:solidFill>
                  <a:srgbClr val="2A2E36"/>
                </a:solidFill>
                <a:uFill>
                  <a:solidFill>
                    <a:srgbClr val="2A2E36"/>
                  </a:solidFill>
                </a:uFill>
                <a:latin typeface="Calibri"/>
                <a:cs typeface="Calibri"/>
              </a:rPr>
              <a:t> </a:t>
            </a:r>
            <a:r>
              <a:rPr sz="3300" b="1" u="sng" dirty="0">
                <a:solidFill>
                  <a:srgbClr val="2A2E36"/>
                </a:solidFill>
                <a:uFill>
                  <a:solidFill>
                    <a:srgbClr val="2A2E36"/>
                  </a:solidFill>
                </a:uFill>
                <a:latin typeface="Calibri"/>
                <a:cs typeface="Calibri"/>
              </a:rPr>
              <a:t>Occupational</a:t>
            </a:r>
            <a:r>
              <a:rPr sz="3300" b="1" u="sng" spc="-114" dirty="0">
                <a:solidFill>
                  <a:srgbClr val="2A2E36"/>
                </a:solidFill>
                <a:uFill>
                  <a:solidFill>
                    <a:srgbClr val="2A2E36"/>
                  </a:solidFill>
                </a:uFill>
                <a:latin typeface="Calibri"/>
                <a:cs typeface="Calibri"/>
              </a:rPr>
              <a:t> </a:t>
            </a:r>
            <a:r>
              <a:rPr sz="3300" b="1" u="sng" dirty="0">
                <a:solidFill>
                  <a:srgbClr val="2A2E36"/>
                </a:solidFill>
                <a:uFill>
                  <a:solidFill>
                    <a:srgbClr val="2A2E36"/>
                  </a:solidFill>
                </a:uFill>
                <a:latin typeface="Calibri"/>
                <a:cs typeface="Calibri"/>
              </a:rPr>
              <a:t>Safety</a:t>
            </a:r>
            <a:r>
              <a:rPr sz="3300" b="1" u="sng" spc="-90" dirty="0">
                <a:solidFill>
                  <a:srgbClr val="2A2E36"/>
                </a:solidFill>
                <a:uFill>
                  <a:solidFill>
                    <a:srgbClr val="2A2E36"/>
                  </a:solidFill>
                </a:uFill>
                <a:latin typeface="Calibri"/>
                <a:cs typeface="Calibri"/>
              </a:rPr>
              <a:t> </a:t>
            </a:r>
            <a:r>
              <a:rPr sz="3300" b="1" u="sng" spc="-10" dirty="0">
                <a:solidFill>
                  <a:srgbClr val="2A2E36"/>
                </a:solidFill>
                <a:uFill>
                  <a:solidFill>
                    <a:srgbClr val="2A2E36"/>
                  </a:solidFill>
                </a:uFill>
                <a:latin typeface="Calibri"/>
                <a:cs typeface="Calibri"/>
              </a:rPr>
              <a:t>Specialist</a:t>
            </a:r>
            <a:endParaRPr sz="3300" dirty="0">
              <a:latin typeface="Calibri"/>
              <a:cs typeface="Calibri"/>
            </a:endParaRPr>
          </a:p>
          <a:p>
            <a:pPr marL="241300" indent="-228600">
              <a:lnSpc>
                <a:spcPct val="100000"/>
              </a:lnSpc>
              <a:spcBef>
                <a:spcPts val="3425"/>
              </a:spcBef>
              <a:buClr>
                <a:srgbClr val="C12537"/>
              </a:buClr>
              <a:buSzPct val="109677"/>
              <a:buFont typeface="Arial"/>
              <a:buChar char="•"/>
              <a:tabLst>
                <a:tab pos="241300" algn="l"/>
              </a:tabLst>
            </a:pPr>
            <a:r>
              <a:rPr sz="3100" b="1" dirty="0">
                <a:solidFill>
                  <a:srgbClr val="2A2E36"/>
                </a:solidFill>
                <a:latin typeface="Calibri"/>
                <a:cs typeface="Calibri"/>
              </a:rPr>
              <a:t>Week</a:t>
            </a:r>
            <a:r>
              <a:rPr sz="3100" b="1" spc="-25" dirty="0">
                <a:solidFill>
                  <a:srgbClr val="2A2E36"/>
                </a:solidFill>
                <a:latin typeface="Calibri"/>
                <a:cs typeface="Calibri"/>
              </a:rPr>
              <a:t> </a:t>
            </a:r>
            <a:r>
              <a:rPr sz="3100" b="1" dirty="0">
                <a:solidFill>
                  <a:srgbClr val="2A2E36"/>
                </a:solidFill>
                <a:latin typeface="Calibri"/>
                <a:cs typeface="Calibri"/>
              </a:rPr>
              <a:t>of</a:t>
            </a:r>
            <a:r>
              <a:rPr sz="3100" b="1" spc="-45" dirty="0">
                <a:solidFill>
                  <a:srgbClr val="2A2E36"/>
                </a:solidFill>
                <a:latin typeface="Calibri"/>
                <a:cs typeface="Calibri"/>
              </a:rPr>
              <a:t> </a:t>
            </a:r>
            <a:r>
              <a:rPr sz="3100" b="1" dirty="0">
                <a:solidFill>
                  <a:srgbClr val="2A2E36"/>
                </a:solidFill>
                <a:latin typeface="Calibri"/>
                <a:cs typeface="Calibri"/>
              </a:rPr>
              <a:t>April</a:t>
            </a:r>
            <a:r>
              <a:rPr sz="3100" b="1" spc="-20" dirty="0">
                <a:solidFill>
                  <a:srgbClr val="2A2E36"/>
                </a:solidFill>
                <a:latin typeface="Calibri"/>
                <a:cs typeface="Calibri"/>
              </a:rPr>
              <a:t> </a:t>
            </a:r>
            <a:r>
              <a:rPr sz="3100" b="1" dirty="0">
                <a:solidFill>
                  <a:srgbClr val="2A2E36"/>
                </a:solidFill>
                <a:latin typeface="Calibri"/>
                <a:cs typeface="Calibri"/>
              </a:rPr>
              <a:t>27</a:t>
            </a:r>
            <a:r>
              <a:rPr sz="3100" b="1" spc="-25" dirty="0">
                <a:solidFill>
                  <a:srgbClr val="2A2E36"/>
                </a:solidFill>
                <a:latin typeface="Calibri"/>
                <a:cs typeface="Calibri"/>
              </a:rPr>
              <a:t> </a:t>
            </a:r>
            <a:r>
              <a:rPr sz="3100" b="1" dirty="0">
                <a:solidFill>
                  <a:srgbClr val="2A2E36"/>
                </a:solidFill>
                <a:latin typeface="Calibri"/>
                <a:cs typeface="Calibri"/>
              </a:rPr>
              <a:t>-</a:t>
            </a:r>
            <a:r>
              <a:rPr sz="3100" b="1" spc="-40" dirty="0">
                <a:solidFill>
                  <a:srgbClr val="2A2E36"/>
                </a:solidFill>
                <a:latin typeface="Calibri"/>
                <a:cs typeface="Calibri"/>
              </a:rPr>
              <a:t> </a:t>
            </a:r>
            <a:r>
              <a:rPr sz="3100" b="1" dirty="0">
                <a:solidFill>
                  <a:srgbClr val="2A2E36"/>
                </a:solidFill>
                <a:latin typeface="Calibri"/>
                <a:cs typeface="Calibri"/>
              </a:rPr>
              <a:t>May</a:t>
            </a:r>
            <a:r>
              <a:rPr sz="3100" b="1" spc="-25" dirty="0">
                <a:solidFill>
                  <a:srgbClr val="2A2E36"/>
                </a:solidFill>
                <a:latin typeface="Calibri"/>
                <a:cs typeface="Calibri"/>
              </a:rPr>
              <a:t> </a:t>
            </a:r>
            <a:r>
              <a:rPr sz="3100" b="1" dirty="0">
                <a:solidFill>
                  <a:srgbClr val="2A2E36"/>
                </a:solidFill>
                <a:latin typeface="Calibri"/>
                <a:cs typeface="Calibri"/>
              </a:rPr>
              <a:t>1,</a:t>
            </a:r>
            <a:r>
              <a:rPr sz="3100" b="1" spc="-35" dirty="0">
                <a:solidFill>
                  <a:srgbClr val="2A2E36"/>
                </a:solidFill>
                <a:latin typeface="Calibri"/>
                <a:cs typeface="Calibri"/>
              </a:rPr>
              <a:t> </a:t>
            </a:r>
            <a:r>
              <a:rPr sz="3100" b="1" spc="-20" dirty="0">
                <a:solidFill>
                  <a:srgbClr val="2A2E36"/>
                </a:solidFill>
                <a:latin typeface="Calibri"/>
                <a:cs typeface="Calibri"/>
              </a:rPr>
              <a:t>2026</a:t>
            </a:r>
            <a:r>
              <a:rPr lang="en-US" sz="3100" b="1" spc="-20" dirty="0">
                <a:solidFill>
                  <a:srgbClr val="2A2E36"/>
                </a:solidFill>
                <a:latin typeface="Calibri"/>
                <a:cs typeface="Calibri"/>
              </a:rPr>
              <a:t> @ OhioMeansJobs facility</a:t>
            </a:r>
            <a:endParaRPr sz="3100" dirty="0">
              <a:latin typeface="Calibri"/>
              <a:cs typeface="Calibri"/>
            </a:endParaRPr>
          </a:p>
        </p:txBody>
      </p:sp>
      <p:pic>
        <p:nvPicPr>
          <p:cNvPr id="6" name="object 6"/>
          <p:cNvPicPr/>
          <p:nvPr/>
        </p:nvPicPr>
        <p:blipFill>
          <a:blip r:embed="rId3" cstate="print"/>
          <a:stretch>
            <a:fillRect/>
          </a:stretch>
        </p:blipFill>
        <p:spPr>
          <a:xfrm>
            <a:off x="10435922" y="330013"/>
            <a:ext cx="1168803" cy="1187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CC5A2F-7BD0-7D8C-DF70-54D1C1C3797F}"/>
              </a:ext>
            </a:extLst>
          </p:cNvPr>
          <p:cNvSpPr>
            <a:spLocks noGrp="1"/>
          </p:cNvSpPr>
          <p:nvPr>
            <p:ph type="body" idx="1"/>
          </p:nvPr>
        </p:nvSpPr>
        <p:spPr>
          <a:xfrm>
            <a:off x="964143" y="1128766"/>
            <a:ext cx="10363200" cy="1995434"/>
          </a:xfrm>
        </p:spPr>
        <p:txBody>
          <a:bodyPr>
            <a:normAutofit/>
          </a:bodyPr>
          <a:lstStyle/>
          <a:p>
            <a:pPr algn="ctr"/>
            <a:r>
              <a:rPr lang="en-US" sz="6000" dirty="0">
                <a:latin typeface="Arial" panose="020B0604020202020204" pitchFamily="34" charset="0"/>
                <a:ea typeface="Calibri" panose="020F0502020204030204" pitchFamily="34" charset="0"/>
                <a:cs typeface="Arial" panose="020B0604020202020204" pitchFamily="34" charset="0"/>
              </a:rPr>
              <a:t>Worker Fraud</a:t>
            </a:r>
            <a:endParaRPr lang="en-US" dirty="0"/>
          </a:p>
        </p:txBody>
      </p:sp>
      <p:sp>
        <p:nvSpPr>
          <p:cNvPr id="5" name="Text Placeholder 4">
            <a:extLst>
              <a:ext uri="{FF2B5EF4-FFF2-40B4-BE49-F238E27FC236}">
                <a16:creationId xmlns:a16="http://schemas.microsoft.com/office/drawing/2014/main" id="{C4B30743-706B-1604-0487-BFDA986FEF46}"/>
              </a:ext>
            </a:extLst>
          </p:cNvPr>
          <p:cNvSpPr>
            <a:spLocks noGrp="1"/>
          </p:cNvSpPr>
          <p:nvPr>
            <p:ph type="body" sz="quarter" idx="13"/>
          </p:nvPr>
        </p:nvSpPr>
        <p:spPr>
          <a:xfrm>
            <a:off x="963084" y="3613437"/>
            <a:ext cx="10363200" cy="1369484"/>
          </a:xfrm>
        </p:spPr>
        <p:txBody>
          <a:bodyPr>
            <a:noAutofit/>
          </a:bodyPr>
          <a:lstStyle/>
          <a:p>
            <a:r>
              <a:rPr lang="en-US" sz="4000" b="0" dirty="0"/>
              <a:t>Kimberly S. Kondalski</a:t>
            </a:r>
          </a:p>
        </p:txBody>
      </p:sp>
      <p:sp>
        <p:nvSpPr>
          <p:cNvPr id="2" name="Slide Number Placeholder 1">
            <a:extLst>
              <a:ext uri="{FF2B5EF4-FFF2-40B4-BE49-F238E27FC236}">
                <a16:creationId xmlns:a16="http://schemas.microsoft.com/office/drawing/2014/main" id="{BB0DC3D2-37CD-ECE2-F88A-032138A2E0C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5635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723F6-CA3F-925F-3C79-77E09B2021E1}"/>
              </a:ext>
            </a:extLst>
          </p:cNvPr>
          <p:cNvSpPr>
            <a:spLocks noGrp="1"/>
          </p:cNvSpPr>
          <p:nvPr>
            <p:ph type="title"/>
          </p:nvPr>
        </p:nvSpPr>
        <p:spPr/>
        <p:txBody>
          <a:bodyPr>
            <a:normAutofit/>
          </a:bodyPr>
          <a:lstStyle/>
          <a:p>
            <a:r>
              <a:rPr lang="it-IT" dirty="0"/>
              <a:t>Ohio Rev. Code Ann. § 2913.48(A)(1)</a:t>
            </a:r>
            <a:endParaRPr lang="en-US" dirty="0"/>
          </a:p>
        </p:txBody>
      </p:sp>
      <p:sp>
        <p:nvSpPr>
          <p:cNvPr id="3" name="Content Placeholder 2">
            <a:extLst>
              <a:ext uri="{FF2B5EF4-FFF2-40B4-BE49-F238E27FC236}">
                <a16:creationId xmlns:a16="http://schemas.microsoft.com/office/drawing/2014/main" id="{93FC63DF-6EBC-1FB7-9E4E-CF6111205EFA}"/>
              </a:ext>
            </a:extLst>
          </p:cNvPr>
          <p:cNvSpPr>
            <a:spLocks noGrp="1"/>
          </p:cNvSpPr>
          <p:nvPr>
            <p:ph idx="1"/>
          </p:nvPr>
        </p:nvSpPr>
        <p:spPr/>
        <p:txBody>
          <a:bodyPr/>
          <a:lstStyle/>
          <a:p>
            <a:pPr marL="514350" indent="-514350" fontAlgn="auto">
              <a:buFont typeface="+mj-lt"/>
              <a:buAutoNum type="alphaUcPeriod"/>
            </a:pPr>
            <a:r>
              <a:rPr lang="en-US" dirty="0"/>
              <a:t>No person, with purpose to defraud or knowing that the person is facilitating a fraud, shall do any of the following:</a:t>
            </a:r>
          </a:p>
          <a:p>
            <a:pPr marL="609585" lvl="1" indent="0">
              <a:buNone/>
            </a:pPr>
            <a:r>
              <a:rPr lang="en-US" dirty="0">
                <a:solidFill>
                  <a:schemeClr val="accent1">
                    <a:lumMod val="75000"/>
                  </a:schemeClr>
                </a:solidFill>
              </a:rPr>
              <a:t>1.</a:t>
            </a:r>
            <a:r>
              <a:rPr lang="en-US" dirty="0"/>
              <a:t>  Receive workers' compensation benefits to which the person is not entitled</a:t>
            </a:r>
          </a:p>
          <a:p>
            <a:endParaRPr lang="en-US" dirty="0"/>
          </a:p>
        </p:txBody>
      </p:sp>
      <p:sp>
        <p:nvSpPr>
          <p:cNvPr id="4" name="Slide Number Placeholder 3">
            <a:extLst>
              <a:ext uri="{FF2B5EF4-FFF2-40B4-BE49-F238E27FC236}">
                <a16:creationId xmlns:a16="http://schemas.microsoft.com/office/drawing/2014/main" id="{DB831EF8-FB6C-3C90-6346-F8DFF1B5E0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047213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9FA3-0ABA-4728-F6DD-21B4D2AE37BD}"/>
              </a:ext>
            </a:extLst>
          </p:cNvPr>
          <p:cNvSpPr>
            <a:spLocks noGrp="1"/>
          </p:cNvSpPr>
          <p:nvPr>
            <p:ph type="title"/>
          </p:nvPr>
        </p:nvSpPr>
        <p:spPr/>
        <p:txBody>
          <a:bodyPr/>
          <a:lstStyle/>
          <a:p>
            <a:r>
              <a:rPr lang="it-IT" dirty="0"/>
              <a:t>Ohio Rev. Code Ann. § 2913.48(B)</a:t>
            </a:r>
            <a:endParaRPr lang="en-US" b="0" dirty="0"/>
          </a:p>
        </p:txBody>
      </p:sp>
      <p:graphicFrame>
        <p:nvGraphicFramePr>
          <p:cNvPr id="5" name="Content Placeholder 4">
            <a:extLst>
              <a:ext uri="{FF2B5EF4-FFF2-40B4-BE49-F238E27FC236}">
                <a16:creationId xmlns:a16="http://schemas.microsoft.com/office/drawing/2014/main" id="{56025905-751A-13FE-AFB7-1D9646424A0F}"/>
              </a:ext>
            </a:extLst>
          </p:cNvPr>
          <p:cNvGraphicFramePr>
            <a:graphicFrameLocks noGrp="1"/>
          </p:cNvGraphicFramePr>
          <p:nvPr>
            <p:ph idx="1"/>
          </p:nvPr>
        </p:nvGraphicFramePr>
        <p:xfrm>
          <a:off x="700755" y="1243584"/>
          <a:ext cx="10763112"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82F4642-7B47-2CF2-1BAB-A6AEC264F18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1820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F97A-5E99-9B8D-4EBE-DD5503983A68}"/>
              </a:ext>
            </a:extLst>
          </p:cNvPr>
          <p:cNvSpPr>
            <a:spLocks noGrp="1"/>
          </p:cNvSpPr>
          <p:nvPr>
            <p:ph type="title"/>
          </p:nvPr>
        </p:nvSpPr>
        <p:spPr/>
        <p:txBody>
          <a:bodyPr/>
          <a:lstStyle/>
          <a:p>
            <a:r>
              <a:rPr lang="en-US" dirty="0"/>
              <a:t>Common Examples of Worker Fraud</a:t>
            </a:r>
          </a:p>
        </p:txBody>
      </p:sp>
      <p:graphicFrame>
        <p:nvGraphicFramePr>
          <p:cNvPr id="5" name="Content Placeholder 4">
            <a:extLst>
              <a:ext uri="{FF2B5EF4-FFF2-40B4-BE49-F238E27FC236}">
                <a16:creationId xmlns:a16="http://schemas.microsoft.com/office/drawing/2014/main" id="{9ACFB5C9-A90F-C0D2-8D99-A55E7F5812DE}"/>
              </a:ext>
            </a:extLst>
          </p:cNvPr>
          <p:cNvGraphicFramePr>
            <a:graphicFrameLocks noGrp="1"/>
          </p:cNvGraphicFramePr>
          <p:nvPr>
            <p:ph idx="1"/>
          </p:nvPr>
        </p:nvGraphicFramePr>
        <p:xfrm>
          <a:off x="700755" y="1390652"/>
          <a:ext cx="10763112" cy="3578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BBF6BF7-3700-863C-C81C-C75557BD7B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4650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4340-88FB-3509-9E8F-3D5BF6D41776}"/>
              </a:ext>
            </a:extLst>
          </p:cNvPr>
          <p:cNvSpPr>
            <a:spLocks noGrp="1"/>
          </p:cNvSpPr>
          <p:nvPr>
            <p:ph type="title"/>
          </p:nvPr>
        </p:nvSpPr>
        <p:spPr>
          <a:xfrm>
            <a:off x="700755" y="274639"/>
            <a:ext cx="10763112" cy="876828"/>
          </a:xfrm>
        </p:spPr>
        <p:txBody>
          <a:bodyPr anchor="ctr">
            <a:normAutofit/>
          </a:bodyPr>
          <a:lstStyle/>
          <a:p>
            <a:r>
              <a:rPr lang="en-US" dirty="0"/>
              <a:t>2025 Special Investigation Statistics </a:t>
            </a:r>
          </a:p>
        </p:txBody>
      </p:sp>
      <p:sp>
        <p:nvSpPr>
          <p:cNvPr id="3" name="Content Placeholder 2">
            <a:extLst>
              <a:ext uri="{FF2B5EF4-FFF2-40B4-BE49-F238E27FC236}">
                <a16:creationId xmlns:a16="http://schemas.microsoft.com/office/drawing/2014/main" id="{1AD744B6-DF34-7ED2-A14D-E74CF557D678}"/>
              </a:ext>
            </a:extLst>
          </p:cNvPr>
          <p:cNvSpPr>
            <a:spLocks noGrp="1"/>
          </p:cNvSpPr>
          <p:nvPr>
            <p:ph idx="1"/>
          </p:nvPr>
        </p:nvSpPr>
        <p:spPr>
          <a:xfrm>
            <a:off x="700755" y="1390652"/>
            <a:ext cx="7400828" cy="3578093"/>
          </a:xfrm>
        </p:spPr>
        <p:txBody>
          <a:bodyPr>
            <a:normAutofit/>
          </a:bodyPr>
          <a:lstStyle/>
          <a:p>
            <a:pPr>
              <a:lnSpc>
                <a:spcPct val="90000"/>
              </a:lnSpc>
            </a:pPr>
            <a:r>
              <a:rPr lang="en-US" sz="2200" b="1" dirty="0">
                <a:solidFill>
                  <a:srgbClr val="224E2D"/>
                </a:solidFill>
                <a:ea typeface="+mj-ea"/>
              </a:rPr>
              <a:t>2,164</a:t>
            </a:r>
            <a:r>
              <a:rPr lang="en-US" sz="2200" dirty="0"/>
              <a:t> allegations</a:t>
            </a:r>
          </a:p>
          <a:p>
            <a:pPr lvl="1">
              <a:lnSpc>
                <a:spcPct val="90000"/>
              </a:lnSpc>
            </a:pPr>
            <a:r>
              <a:rPr lang="en-US" sz="2200" dirty="0"/>
              <a:t>Closed </a:t>
            </a:r>
            <a:r>
              <a:rPr lang="en-US" sz="2200" b="1" dirty="0">
                <a:solidFill>
                  <a:srgbClr val="224E2D"/>
                </a:solidFill>
                <a:ea typeface="+mj-ea"/>
              </a:rPr>
              <a:t>1,395</a:t>
            </a:r>
            <a:r>
              <a:rPr lang="en-US" sz="2200" dirty="0"/>
              <a:t> cases in an average of </a:t>
            </a:r>
            <a:r>
              <a:rPr lang="en-US" sz="2200" b="1" dirty="0">
                <a:solidFill>
                  <a:srgbClr val="224E2D"/>
                </a:solidFill>
                <a:ea typeface="+mj-ea"/>
              </a:rPr>
              <a:t>206</a:t>
            </a:r>
            <a:r>
              <a:rPr lang="en-US" sz="2200" dirty="0"/>
              <a:t> investigative days</a:t>
            </a:r>
          </a:p>
          <a:p>
            <a:pPr>
              <a:lnSpc>
                <a:spcPct val="90000"/>
              </a:lnSpc>
            </a:pPr>
            <a:r>
              <a:rPr lang="en-US" sz="2200" b="1" dirty="0">
                <a:solidFill>
                  <a:srgbClr val="224E2D"/>
                </a:solidFill>
                <a:ea typeface="+mj-ea"/>
              </a:rPr>
              <a:t>818 </a:t>
            </a:r>
            <a:r>
              <a:rPr lang="en-US" sz="2200" dirty="0"/>
              <a:t>cases where fraud was found</a:t>
            </a:r>
          </a:p>
          <a:p>
            <a:pPr>
              <a:lnSpc>
                <a:spcPct val="90000"/>
              </a:lnSpc>
            </a:pPr>
            <a:r>
              <a:rPr lang="en-US" sz="2200" b="1" dirty="0">
                <a:solidFill>
                  <a:srgbClr val="224E2D"/>
                </a:solidFill>
                <a:ea typeface="+mj-ea"/>
              </a:rPr>
              <a:t>$91,770,469 </a:t>
            </a:r>
            <a:r>
              <a:rPr lang="en-US" sz="2200" dirty="0"/>
              <a:t>identified in savings</a:t>
            </a:r>
          </a:p>
          <a:p>
            <a:pPr lvl="1">
              <a:lnSpc>
                <a:spcPct val="90000"/>
              </a:lnSpc>
            </a:pPr>
            <a:r>
              <a:rPr lang="en-US" sz="2200" dirty="0"/>
              <a:t>Average closed case identified </a:t>
            </a:r>
            <a:r>
              <a:rPr lang="en-US" sz="2200" b="1" dirty="0">
                <a:solidFill>
                  <a:srgbClr val="224E2D"/>
                </a:solidFill>
                <a:ea typeface="+mj-ea"/>
              </a:rPr>
              <a:t>$65,738 </a:t>
            </a:r>
            <a:r>
              <a:rPr lang="en-US" sz="2200" dirty="0"/>
              <a:t>in savings</a:t>
            </a:r>
          </a:p>
        </p:txBody>
      </p:sp>
      <p:sp>
        <p:nvSpPr>
          <p:cNvPr id="4" name="Slide Number Placeholder 3">
            <a:extLst>
              <a:ext uri="{FF2B5EF4-FFF2-40B4-BE49-F238E27FC236}">
                <a16:creationId xmlns:a16="http://schemas.microsoft.com/office/drawing/2014/main" id="{F36D6502-9D92-9665-09E5-C4AB6A51CE0B}"/>
              </a:ext>
            </a:extLst>
          </p:cNvPr>
          <p:cNvSpPr>
            <a:spLocks noGrp="1"/>
          </p:cNvSpPr>
          <p:nvPr>
            <p:ph type="sldNum" sz="quarter" idx="12"/>
          </p:nvPr>
        </p:nvSpPr>
        <p:spPr>
          <a:xfrm>
            <a:off x="1487837" y="6356351"/>
            <a:ext cx="10668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600"/>
                </a:spcAft>
                <a:buClrTx/>
                <a:buSzTx/>
                <a:buFontTx/>
                <a:buNone/>
                <a:tabLst/>
                <a:defRPr/>
              </a:pPr>
              <a:t>15</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pic>
        <p:nvPicPr>
          <p:cNvPr id="6" name="Picture 5" descr="Magnifying glasses on yellow backdrop">
            <a:extLst>
              <a:ext uri="{FF2B5EF4-FFF2-40B4-BE49-F238E27FC236}">
                <a16:creationId xmlns:a16="http://schemas.microsoft.com/office/drawing/2014/main" id="{374A1DCA-EDCC-E26F-204C-CE76E597F77F}"/>
              </a:ext>
            </a:extLst>
          </p:cNvPr>
          <p:cNvPicPr>
            <a:picLocks noChangeAspect="1"/>
          </p:cNvPicPr>
          <p:nvPr/>
        </p:nvPicPr>
        <p:blipFill>
          <a:blip r:embed="rId2">
            <a:extLst>
              <a:ext uri="{28A0092B-C50C-407E-A947-70E740481C1C}">
                <a14:useLocalDpi xmlns:a14="http://schemas.microsoft.com/office/drawing/2010/main" val="0"/>
              </a:ext>
            </a:extLst>
          </a:blip>
          <a:srcRect l="24048" r="16781" b="-1"/>
          <a:stretch>
            <a:fillRect/>
          </a:stretch>
        </p:blipFill>
        <p:spPr>
          <a:xfrm>
            <a:off x="8292083" y="1390652"/>
            <a:ext cx="3171783" cy="3578093"/>
          </a:xfrm>
          <a:prstGeom prst="rect">
            <a:avLst/>
          </a:prstGeom>
          <a:noFill/>
        </p:spPr>
      </p:pic>
    </p:spTree>
    <p:extLst>
      <p:ext uri="{BB962C8B-B14F-4D97-AF65-F5344CB8AC3E}">
        <p14:creationId xmlns:p14="http://schemas.microsoft.com/office/powerpoint/2010/main" val="311203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F484-B3DE-5A97-1D5E-46AC33C40849}"/>
              </a:ext>
            </a:extLst>
          </p:cNvPr>
          <p:cNvSpPr>
            <a:spLocks noGrp="1"/>
          </p:cNvSpPr>
          <p:nvPr>
            <p:ph type="title"/>
          </p:nvPr>
        </p:nvSpPr>
        <p:spPr/>
        <p:txBody>
          <a:bodyPr/>
          <a:lstStyle/>
          <a:p>
            <a:r>
              <a:rPr lang="en-US" dirty="0"/>
              <a:t>Results Achieved Since 1994</a:t>
            </a:r>
          </a:p>
        </p:txBody>
      </p:sp>
      <p:graphicFrame>
        <p:nvGraphicFramePr>
          <p:cNvPr id="6" name="Content Placeholder 5">
            <a:extLst>
              <a:ext uri="{FF2B5EF4-FFF2-40B4-BE49-F238E27FC236}">
                <a16:creationId xmlns:a16="http://schemas.microsoft.com/office/drawing/2014/main" id="{1AF728E7-8AB9-416E-C42A-A03C8FE92DE1}"/>
              </a:ext>
            </a:extLst>
          </p:cNvPr>
          <p:cNvGraphicFramePr>
            <a:graphicFrameLocks noGrp="1"/>
          </p:cNvGraphicFramePr>
          <p:nvPr>
            <p:ph idx="1"/>
          </p:nvPr>
        </p:nvGraphicFramePr>
        <p:xfrm>
          <a:off x="700088" y="1390650"/>
          <a:ext cx="10763112" cy="3684270"/>
        </p:xfrm>
        <a:graphic>
          <a:graphicData uri="http://schemas.openxmlformats.org/drawingml/2006/table">
            <a:tbl>
              <a:tblPr firstRow="1" bandRow="1">
                <a:tableStyleId>{BC89EF96-8CEA-46FF-86C4-4CE0E7609802}</a:tableStyleId>
              </a:tblPr>
              <a:tblGrid>
                <a:gridCol w="5381556">
                  <a:extLst>
                    <a:ext uri="{9D8B030D-6E8A-4147-A177-3AD203B41FA5}">
                      <a16:colId xmlns:a16="http://schemas.microsoft.com/office/drawing/2014/main" val="1017120430"/>
                    </a:ext>
                  </a:extLst>
                </a:gridCol>
                <a:gridCol w="5381556">
                  <a:extLst>
                    <a:ext uri="{9D8B030D-6E8A-4147-A177-3AD203B41FA5}">
                      <a16:colId xmlns:a16="http://schemas.microsoft.com/office/drawing/2014/main" val="1692803017"/>
                    </a:ext>
                  </a:extLst>
                </a:gridCol>
              </a:tblGrid>
              <a:tr h="736854">
                <a:tc>
                  <a:txBody>
                    <a:bodyPr/>
                    <a:lstStyle/>
                    <a:p>
                      <a:pPr algn="ctr"/>
                      <a:r>
                        <a:rPr lang="en-US" dirty="0"/>
                        <a:t>Allegations</a:t>
                      </a:r>
                    </a:p>
                  </a:txBody>
                  <a:tcPr/>
                </a:tc>
                <a:tc>
                  <a:txBody>
                    <a:bodyPr/>
                    <a:lstStyle/>
                    <a:p>
                      <a:pPr algn="ctr"/>
                      <a:r>
                        <a:rPr lang="en-US" b="0" dirty="0"/>
                        <a:t>140,128</a:t>
                      </a:r>
                    </a:p>
                  </a:txBody>
                  <a:tcPr/>
                </a:tc>
                <a:extLst>
                  <a:ext uri="{0D108BD9-81ED-4DB2-BD59-A6C34878D82A}">
                    <a16:rowId xmlns:a16="http://schemas.microsoft.com/office/drawing/2014/main" val="3368715443"/>
                  </a:ext>
                </a:extLst>
              </a:tr>
              <a:tr h="736854">
                <a:tc>
                  <a:txBody>
                    <a:bodyPr/>
                    <a:lstStyle/>
                    <a:p>
                      <a:pPr algn="ctr"/>
                      <a:r>
                        <a:rPr lang="en-US" b="1" dirty="0"/>
                        <a:t>Cases Referred for Prosecution</a:t>
                      </a:r>
                    </a:p>
                  </a:txBody>
                  <a:tcPr/>
                </a:tc>
                <a:tc>
                  <a:txBody>
                    <a:bodyPr/>
                    <a:lstStyle/>
                    <a:p>
                      <a:pPr algn="ctr"/>
                      <a:r>
                        <a:rPr lang="en-US" dirty="0"/>
                        <a:t>6,061</a:t>
                      </a:r>
                    </a:p>
                  </a:txBody>
                  <a:tcPr/>
                </a:tc>
                <a:extLst>
                  <a:ext uri="{0D108BD9-81ED-4DB2-BD59-A6C34878D82A}">
                    <a16:rowId xmlns:a16="http://schemas.microsoft.com/office/drawing/2014/main" val="1952654728"/>
                  </a:ext>
                </a:extLst>
              </a:tr>
              <a:tr h="736854">
                <a:tc>
                  <a:txBody>
                    <a:bodyPr/>
                    <a:lstStyle/>
                    <a:p>
                      <a:pPr algn="ctr"/>
                      <a:r>
                        <a:rPr lang="en-US" b="1" dirty="0"/>
                        <a:t>Convictions</a:t>
                      </a:r>
                    </a:p>
                  </a:txBody>
                  <a:tcPr/>
                </a:tc>
                <a:tc>
                  <a:txBody>
                    <a:bodyPr/>
                    <a:lstStyle/>
                    <a:p>
                      <a:pPr algn="ctr"/>
                      <a:r>
                        <a:rPr lang="en-US" dirty="0"/>
                        <a:t>3,322</a:t>
                      </a:r>
                    </a:p>
                  </a:txBody>
                  <a:tcPr/>
                </a:tc>
                <a:extLst>
                  <a:ext uri="{0D108BD9-81ED-4DB2-BD59-A6C34878D82A}">
                    <a16:rowId xmlns:a16="http://schemas.microsoft.com/office/drawing/2014/main" val="1067045702"/>
                  </a:ext>
                </a:extLst>
              </a:tr>
              <a:tr h="736854">
                <a:tc>
                  <a:txBody>
                    <a:bodyPr/>
                    <a:lstStyle/>
                    <a:p>
                      <a:pPr algn="ctr"/>
                      <a:r>
                        <a:rPr lang="en-US" b="1" dirty="0"/>
                        <a:t>Cases Closed</a:t>
                      </a:r>
                    </a:p>
                  </a:txBody>
                  <a:tcPr/>
                </a:tc>
                <a:tc>
                  <a:txBody>
                    <a:bodyPr/>
                    <a:lstStyle/>
                    <a:p>
                      <a:pPr algn="ctr"/>
                      <a:r>
                        <a:rPr lang="en-US" dirty="0"/>
                        <a:t>76,745</a:t>
                      </a:r>
                    </a:p>
                  </a:txBody>
                  <a:tcPr/>
                </a:tc>
                <a:extLst>
                  <a:ext uri="{0D108BD9-81ED-4DB2-BD59-A6C34878D82A}">
                    <a16:rowId xmlns:a16="http://schemas.microsoft.com/office/drawing/2014/main" val="175867322"/>
                  </a:ext>
                </a:extLst>
              </a:tr>
              <a:tr h="736854">
                <a:tc>
                  <a:txBody>
                    <a:bodyPr/>
                    <a:lstStyle/>
                    <a:p>
                      <a:pPr algn="ctr"/>
                      <a:r>
                        <a:rPr lang="en-US" b="1" dirty="0"/>
                        <a:t>Savings to State Insurance Fund</a:t>
                      </a:r>
                    </a:p>
                  </a:txBody>
                  <a:tcPr/>
                </a:tc>
                <a:tc>
                  <a:txBody>
                    <a:bodyPr/>
                    <a:lstStyle/>
                    <a:p>
                      <a:pPr algn="ctr"/>
                      <a:r>
                        <a:rPr lang="en-US" dirty="0"/>
                        <a:t>$2.4 billion</a:t>
                      </a:r>
                    </a:p>
                  </a:txBody>
                  <a:tcPr/>
                </a:tc>
                <a:extLst>
                  <a:ext uri="{0D108BD9-81ED-4DB2-BD59-A6C34878D82A}">
                    <a16:rowId xmlns:a16="http://schemas.microsoft.com/office/drawing/2014/main" val="3905395876"/>
                  </a:ext>
                </a:extLst>
              </a:tr>
            </a:tbl>
          </a:graphicData>
        </a:graphic>
      </p:graphicFrame>
      <p:sp>
        <p:nvSpPr>
          <p:cNvPr id="4" name="Slide Number Placeholder 3">
            <a:extLst>
              <a:ext uri="{FF2B5EF4-FFF2-40B4-BE49-F238E27FC236}">
                <a16:creationId xmlns:a16="http://schemas.microsoft.com/office/drawing/2014/main" id="{91BFED20-41CD-0BCB-9003-C5092EEC08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4147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8AB68D-39AB-D491-68E5-4E94BDB83A3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383CCFB5-1D34-7671-BDCD-16CA51D244DD}"/>
              </a:ext>
            </a:extLst>
          </p:cNvPr>
          <p:cNvSpPr>
            <a:spLocks noGrp="1"/>
          </p:cNvSpPr>
          <p:nvPr>
            <p:ph type="body" sz="quarter" idx="13"/>
          </p:nvPr>
        </p:nvSpPr>
        <p:spPr/>
        <p:txBody>
          <a:bodyPr/>
          <a:lstStyle/>
          <a:p>
            <a:r>
              <a:rPr lang="en-US" dirty="0"/>
              <a:t>Notable Fraud Cases</a:t>
            </a:r>
          </a:p>
        </p:txBody>
      </p:sp>
    </p:spTree>
    <p:extLst>
      <p:ext uri="{BB962C8B-B14F-4D97-AF65-F5344CB8AC3E}">
        <p14:creationId xmlns:p14="http://schemas.microsoft.com/office/powerpoint/2010/main" val="277225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D108-D6C2-F416-ED24-3548727D66BF}"/>
              </a:ext>
            </a:extLst>
          </p:cNvPr>
          <p:cNvSpPr>
            <a:spLocks noGrp="1"/>
          </p:cNvSpPr>
          <p:nvPr>
            <p:ph type="title"/>
          </p:nvPr>
        </p:nvSpPr>
        <p:spPr/>
        <p:txBody>
          <a:bodyPr/>
          <a:lstStyle/>
          <a:p>
            <a:r>
              <a:rPr lang="en-US" dirty="0"/>
              <a:t>Multiple Work Activities</a:t>
            </a:r>
          </a:p>
        </p:txBody>
      </p:sp>
      <p:sp>
        <p:nvSpPr>
          <p:cNvPr id="3" name="Content Placeholder 2">
            <a:extLst>
              <a:ext uri="{FF2B5EF4-FFF2-40B4-BE49-F238E27FC236}">
                <a16:creationId xmlns:a16="http://schemas.microsoft.com/office/drawing/2014/main" id="{25AF705D-72B6-D8EA-F265-69EC65EF0BBD}"/>
              </a:ext>
            </a:extLst>
          </p:cNvPr>
          <p:cNvSpPr>
            <a:spLocks noGrp="1"/>
          </p:cNvSpPr>
          <p:nvPr>
            <p:ph idx="1"/>
          </p:nvPr>
        </p:nvSpPr>
        <p:spPr/>
        <p:txBody>
          <a:bodyPr/>
          <a:lstStyle/>
          <a:p>
            <a:r>
              <a:rPr lang="en-US" dirty="0"/>
              <a:t>Woman worked for 4 different employers while receiving BWC benefits</a:t>
            </a:r>
          </a:p>
          <a:p>
            <a:r>
              <a:rPr lang="en-US" dirty="0"/>
              <a:t>Pled guilty to a first-degree misdemeanor</a:t>
            </a:r>
          </a:p>
          <a:p>
            <a:r>
              <a:rPr lang="en-US" dirty="0"/>
              <a:t>Restitution of </a:t>
            </a:r>
            <a:r>
              <a:rPr lang="en-US" b="1" dirty="0">
                <a:solidFill>
                  <a:srgbClr val="224E2D"/>
                </a:solidFill>
                <a:ea typeface="+mj-ea"/>
              </a:rPr>
              <a:t>$3,816</a:t>
            </a:r>
          </a:p>
        </p:txBody>
      </p:sp>
      <p:sp>
        <p:nvSpPr>
          <p:cNvPr id="4" name="Slide Number Placeholder 3">
            <a:extLst>
              <a:ext uri="{FF2B5EF4-FFF2-40B4-BE49-F238E27FC236}">
                <a16:creationId xmlns:a16="http://schemas.microsoft.com/office/drawing/2014/main" id="{DB14DE05-A444-3C30-9214-68359541DD2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162300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452F-6963-C09D-8117-763EB68E67A5}"/>
              </a:ext>
            </a:extLst>
          </p:cNvPr>
          <p:cNvSpPr>
            <a:spLocks noGrp="1"/>
          </p:cNvSpPr>
          <p:nvPr>
            <p:ph type="title"/>
          </p:nvPr>
        </p:nvSpPr>
        <p:spPr>
          <a:xfrm>
            <a:off x="700755" y="274639"/>
            <a:ext cx="10763112" cy="876828"/>
          </a:xfrm>
        </p:spPr>
        <p:txBody>
          <a:bodyPr anchor="ctr">
            <a:normAutofit/>
          </a:bodyPr>
          <a:lstStyle/>
          <a:p>
            <a:r>
              <a:rPr lang="en-US" dirty="0"/>
              <a:t>Withholding Work Activity</a:t>
            </a:r>
          </a:p>
        </p:txBody>
      </p:sp>
      <p:sp>
        <p:nvSpPr>
          <p:cNvPr id="3" name="Content Placeholder 2">
            <a:extLst>
              <a:ext uri="{FF2B5EF4-FFF2-40B4-BE49-F238E27FC236}">
                <a16:creationId xmlns:a16="http://schemas.microsoft.com/office/drawing/2014/main" id="{F1B97394-8887-9CB5-C4D6-CE37AC539A7E}"/>
              </a:ext>
            </a:extLst>
          </p:cNvPr>
          <p:cNvSpPr>
            <a:spLocks noGrp="1"/>
          </p:cNvSpPr>
          <p:nvPr>
            <p:ph idx="1"/>
          </p:nvPr>
        </p:nvSpPr>
        <p:spPr>
          <a:xfrm>
            <a:off x="6177561" y="1390652"/>
            <a:ext cx="5286306" cy="3578093"/>
          </a:xfrm>
        </p:spPr>
        <p:txBody>
          <a:bodyPr>
            <a:normAutofit/>
          </a:bodyPr>
          <a:lstStyle/>
          <a:p>
            <a:pPr>
              <a:lnSpc>
                <a:spcPct val="90000"/>
              </a:lnSpc>
            </a:pPr>
            <a:r>
              <a:rPr lang="en-US" sz="2500" dirty="0"/>
              <a:t>Police officer returned to work as a foreman while receiving BWC benefits</a:t>
            </a:r>
          </a:p>
          <a:p>
            <a:pPr>
              <a:lnSpc>
                <a:spcPct val="90000"/>
              </a:lnSpc>
            </a:pPr>
            <a:r>
              <a:rPr lang="en-US" sz="2500" dirty="0"/>
              <a:t>Pled guilty to fifth degree felony</a:t>
            </a:r>
          </a:p>
          <a:p>
            <a:pPr lvl="1">
              <a:lnSpc>
                <a:spcPct val="90000"/>
              </a:lnSpc>
            </a:pPr>
            <a:r>
              <a:rPr lang="en-US" sz="2500" dirty="0"/>
              <a:t>Restitution of </a:t>
            </a:r>
            <a:r>
              <a:rPr lang="en-US" sz="2500" b="1" dirty="0">
                <a:solidFill>
                  <a:srgbClr val="224E2D"/>
                </a:solidFill>
                <a:ea typeface="+mj-ea"/>
              </a:rPr>
              <a:t>$12,501.70 </a:t>
            </a:r>
            <a:r>
              <a:rPr lang="en-US" sz="2500" dirty="0"/>
              <a:t>and a one-day jail credit- time served</a:t>
            </a:r>
          </a:p>
        </p:txBody>
      </p:sp>
      <p:sp>
        <p:nvSpPr>
          <p:cNvPr id="4" name="Slide Number Placeholder 3">
            <a:extLst>
              <a:ext uri="{FF2B5EF4-FFF2-40B4-BE49-F238E27FC236}">
                <a16:creationId xmlns:a16="http://schemas.microsoft.com/office/drawing/2014/main" id="{53D421D8-066D-7D2E-2641-95CCECC650EC}"/>
              </a:ext>
            </a:extLst>
          </p:cNvPr>
          <p:cNvSpPr>
            <a:spLocks noGrp="1"/>
          </p:cNvSpPr>
          <p:nvPr>
            <p:ph type="sldNum" sz="quarter" idx="12"/>
          </p:nvPr>
        </p:nvSpPr>
        <p:spPr>
          <a:xfrm>
            <a:off x="1487837" y="6356351"/>
            <a:ext cx="10668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6" descr="Construction work tools">
            <a:extLst>
              <a:ext uri="{FF2B5EF4-FFF2-40B4-BE49-F238E27FC236}">
                <a16:creationId xmlns:a16="http://schemas.microsoft.com/office/drawing/2014/main" id="{089F0A93-93C4-FBE4-E63C-9D192D9A4C4A}"/>
              </a:ext>
            </a:extLst>
          </p:cNvPr>
          <p:cNvPicPr>
            <a:picLocks noChangeAspect="1"/>
          </p:cNvPicPr>
          <p:nvPr/>
        </p:nvPicPr>
        <p:blipFill>
          <a:blip r:embed="rId2">
            <a:extLst>
              <a:ext uri="{28A0092B-C50C-407E-A947-70E740481C1C}">
                <a14:useLocalDpi xmlns:a14="http://schemas.microsoft.com/office/drawing/2010/main" val="0"/>
              </a:ext>
            </a:extLst>
          </a:blip>
          <a:srcRect l="1383" r="-1" b="-1"/>
          <a:stretch>
            <a:fillRect/>
          </a:stretch>
        </p:blipFill>
        <p:spPr>
          <a:xfrm>
            <a:off x="700755" y="1390652"/>
            <a:ext cx="5286306" cy="3578093"/>
          </a:xfrm>
          <a:prstGeom prst="rect">
            <a:avLst/>
          </a:prstGeom>
          <a:noFill/>
        </p:spPr>
      </p:pic>
    </p:spTree>
    <p:extLst>
      <p:ext uri="{BB962C8B-B14F-4D97-AF65-F5344CB8AC3E}">
        <p14:creationId xmlns:p14="http://schemas.microsoft.com/office/powerpoint/2010/main" val="147448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225248"/>
            <a:ext cx="4133850" cy="696595"/>
          </a:xfrm>
          <a:prstGeom prst="rect">
            <a:avLst/>
          </a:prstGeom>
        </p:spPr>
        <p:txBody>
          <a:bodyPr vert="horz" wrap="square" lIns="0" tIns="12700" rIns="0" bIns="0" rtlCol="0">
            <a:spAutoFit/>
          </a:bodyPr>
          <a:lstStyle/>
          <a:p>
            <a:pPr marL="12700">
              <a:lnSpc>
                <a:spcPct val="100000"/>
              </a:lnSpc>
              <a:spcBef>
                <a:spcPts val="100"/>
              </a:spcBef>
            </a:pPr>
            <a:r>
              <a:rPr sz="4400" spc="-65" dirty="0"/>
              <a:t>TODAY’S</a:t>
            </a:r>
            <a:r>
              <a:rPr sz="4400" spc="-135" dirty="0"/>
              <a:t> </a:t>
            </a:r>
            <a:r>
              <a:rPr sz="4400" spc="-10" dirty="0"/>
              <a:t>AGENDA</a:t>
            </a:r>
            <a:endParaRPr sz="4400"/>
          </a:p>
        </p:txBody>
      </p:sp>
      <p:sp>
        <p:nvSpPr>
          <p:cNvPr id="5" name="object 5"/>
          <p:cNvSpPr txBox="1"/>
          <p:nvPr/>
        </p:nvSpPr>
        <p:spPr>
          <a:xfrm>
            <a:off x="459740" y="1228316"/>
            <a:ext cx="11068685" cy="4676280"/>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002F6B"/>
                </a:solidFill>
                <a:latin typeface="Calibri"/>
                <a:cs typeface="Calibri"/>
              </a:rPr>
              <a:t>8:00</a:t>
            </a:r>
            <a:r>
              <a:rPr sz="2000" dirty="0">
                <a:solidFill>
                  <a:srgbClr val="002F6B"/>
                </a:solidFill>
                <a:latin typeface="Calibri"/>
                <a:cs typeface="Calibri"/>
              </a:rPr>
              <a:t> am:</a:t>
            </a:r>
            <a:r>
              <a:rPr sz="2000" spc="10" dirty="0">
                <a:solidFill>
                  <a:srgbClr val="002F6B"/>
                </a:solidFill>
                <a:latin typeface="Calibri"/>
                <a:cs typeface="Calibri"/>
              </a:rPr>
              <a:t> </a:t>
            </a:r>
            <a:r>
              <a:rPr sz="2000" spc="-30" dirty="0">
                <a:solidFill>
                  <a:srgbClr val="002F6B"/>
                </a:solidFill>
                <a:latin typeface="Calibri"/>
                <a:cs typeface="Calibri"/>
              </a:rPr>
              <a:t>Meeting</a:t>
            </a:r>
            <a:r>
              <a:rPr sz="2000" spc="-5" dirty="0">
                <a:solidFill>
                  <a:srgbClr val="002F6B"/>
                </a:solidFill>
                <a:latin typeface="Calibri"/>
                <a:cs typeface="Calibri"/>
              </a:rPr>
              <a:t> </a:t>
            </a:r>
            <a:r>
              <a:rPr sz="2000" dirty="0">
                <a:solidFill>
                  <a:srgbClr val="002F6B"/>
                </a:solidFill>
                <a:latin typeface="Calibri"/>
                <a:cs typeface="Calibri"/>
              </a:rPr>
              <a:t>Begins</a:t>
            </a:r>
            <a:r>
              <a:rPr sz="2000" spc="5" dirty="0">
                <a:solidFill>
                  <a:srgbClr val="002F6B"/>
                </a:solidFill>
                <a:latin typeface="Calibri"/>
                <a:cs typeface="Calibri"/>
              </a:rPr>
              <a:t> </a:t>
            </a:r>
            <a:r>
              <a:rPr sz="2000" dirty="0">
                <a:solidFill>
                  <a:srgbClr val="002F6B"/>
                </a:solidFill>
                <a:latin typeface="Calibri"/>
                <a:cs typeface="Calibri"/>
              </a:rPr>
              <a:t>with</a:t>
            </a:r>
            <a:r>
              <a:rPr sz="2000" spc="-25" dirty="0">
                <a:solidFill>
                  <a:srgbClr val="002F6B"/>
                </a:solidFill>
                <a:latin typeface="Calibri"/>
                <a:cs typeface="Calibri"/>
              </a:rPr>
              <a:t> </a:t>
            </a:r>
            <a:r>
              <a:rPr sz="2000" spc="-10" dirty="0">
                <a:solidFill>
                  <a:srgbClr val="002F6B"/>
                </a:solidFill>
                <a:latin typeface="Calibri"/>
                <a:cs typeface="Calibri"/>
              </a:rPr>
              <a:t>Announcements</a:t>
            </a:r>
            <a:endParaRPr sz="2000" dirty="0">
              <a:latin typeface="Calibri"/>
              <a:cs typeface="Calibri"/>
            </a:endParaRPr>
          </a:p>
          <a:p>
            <a:pPr marL="789305" indent="-227965">
              <a:lnSpc>
                <a:spcPct val="100000"/>
              </a:lnSpc>
              <a:spcBef>
                <a:spcPts val="2395"/>
              </a:spcBef>
              <a:buSzPct val="108333"/>
              <a:buFont typeface="Arial"/>
              <a:buChar char="•"/>
              <a:tabLst>
                <a:tab pos="789305" algn="l"/>
              </a:tabLst>
            </a:pPr>
            <a:r>
              <a:rPr sz="1800" dirty="0">
                <a:solidFill>
                  <a:srgbClr val="C12537"/>
                </a:solidFill>
                <a:latin typeface="Calibri"/>
                <a:cs typeface="Calibri"/>
              </a:rPr>
              <a:t>Deb</a:t>
            </a:r>
            <a:r>
              <a:rPr sz="1800" spc="25" dirty="0">
                <a:solidFill>
                  <a:srgbClr val="C12537"/>
                </a:solidFill>
                <a:latin typeface="Calibri"/>
                <a:cs typeface="Calibri"/>
              </a:rPr>
              <a:t> </a:t>
            </a:r>
            <a:r>
              <a:rPr sz="1800" dirty="0">
                <a:solidFill>
                  <a:srgbClr val="C12537"/>
                </a:solidFill>
                <a:latin typeface="Calibri"/>
                <a:cs typeface="Calibri"/>
              </a:rPr>
              <a:t>–</a:t>
            </a:r>
            <a:r>
              <a:rPr sz="1800" spc="10" dirty="0">
                <a:solidFill>
                  <a:srgbClr val="C12537"/>
                </a:solidFill>
                <a:latin typeface="Calibri"/>
                <a:cs typeface="Calibri"/>
              </a:rPr>
              <a:t> </a:t>
            </a:r>
            <a:r>
              <a:rPr sz="1800" spc="90" dirty="0">
                <a:solidFill>
                  <a:srgbClr val="C12537"/>
                </a:solidFill>
                <a:latin typeface="Calibri"/>
                <a:cs typeface="Calibri"/>
              </a:rPr>
              <a:t>SC</a:t>
            </a:r>
            <a:r>
              <a:rPr sz="1800" spc="15" dirty="0">
                <a:solidFill>
                  <a:srgbClr val="C12537"/>
                </a:solidFill>
                <a:latin typeface="Calibri"/>
                <a:cs typeface="Calibri"/>
              </a:rPr>
              <a:t> </a:t>
            </a:r>
            <a:r>
              <a:rPr sz="1800" dirty="0">
                <a:solidFill>
                  <a:srgbClr val="C12537"/>
                </a:solidFill>
                <a:latin typeface="Calibri"/>
                <a:cs typeface="Calibri"/>
              </a:rPr>
              <a:t>updates</a:t>
            </a:r>
            <a:r>
              <a:rPr sz="1800" spc="10" dirty="0">
                <a:solidFill>
                  <a:srgbClr val="C12537"/>
                </a:solidFill>
                <a:latin typeface="Calibri"/>
                <a:cs typeface="Calibri"/>
              </a:rPr>
              <a:t> </a:t>
            </a:r>
            <a:r>
              <a:rPr sz="1800" dirty="0">
                <a:solidFill>
                  <a:srgbClr val="C12537"/>
                </a:solidFill>
                <a:latin typeface="Calibri"/>
                <a:cs typeface="Calibri"/>
              </a:rPr>
              <a:t>and</a:t>
            </a:r>
            <a:r>
              <a:rPr sz="1800" spc="25" dirty="0">
                <a:solidFill>
                  <a:srgbClr val="C12537"/>
                </a:solidFill>
                <a:latin typeface="Calibri"/>
                <a:cs typeface="Calibri"/>
              </a:rPr>
              <a:t> </a:t>
            </a:r>
            <a:r>
              <a:rPr sz="1800" dirty="0">
                <a:solidFill>
                  <a:srgbClr val="C12537"/>
                </a:solidFill>
                <a:latin typeface="Calibri"/>
                <a:cs typeface="Calibri"/>
              </a:rPr>
              <a:t>External</a:t>
            </a:r>
            <a:r>
              <a:rPr sz="1800" spc="20" dirty="0">
                <a:solidFill>
                  <a:srgbClr val="C12537"/>
                </a:solidFill>
                <a:latin typeface="Calibri"/>
                <a:cs typeface="Calibri"/>
              </a:rPr>
              <a:t> </a:t>
            </a:r>
            <a:r>
              <a:rPr sz="1800" dirty="0">
                <a:solidFill>
                  <a:srgbClr val="C12537"/>
                </a:solidFill>
                <a:latin typeface="Calibri"/>
                <a:cs typeface="Calibri"/>
              </a:rPr>
              <a:t>Training</a:t>
            </a:r>
            <a:r>
              <a:rPr sz="1800" spc="45" dirty="0">
                <a:solidFill>
                  <a:srgbClr val="C12537"/>
                </a:solidFill>
                <a:latin typeface="Calibri"/>
                <a:cs typeface="Calibri"/>
              </a:rPr>
              <a:t> </a:t>
            </a:r>
            <a:r>
              <a:rPr sz="1800" spc="-10" dirty="0">
                <a:solidFill>
                  <a:srgbClr val="C12537"/>
                </a:solidFill>
                <a:latin typeface="Calibri"/>
                <a:cs typeface="Calibri"/>
              </a:rPr>
              <a:t>Opportunities</a:t>
            </a:r>
            <a:endParaRPr sz="1800" dirty="0">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lang="en-US" sz="1800" dirty="0">
                <a:solidFill>
                  <a:srgbClr val="0E4179"/>
                </a:solidFill>
                <a:latin typeface="Calibri"/>
                <a:cs typeface="Calibri"/>
              </a:rPr>
              <a:t>Julie Klingler, Director of Programs and Community Connections at the Chamber – sharing Chamber programs</a:t>
            </a:r>
            <a:endParaRPr sz="1800" dirty="0">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02F6B"/>
                </a:solidFill>
                <a:latin typeface="Calibri"/>
                <a:cs typeface="Calibri"/>
              </a:rPr>
              <a:t>BWC</a:t>
            </a:r>
            <a:r>
              <a:rPr sz="1800" spc="20" dirty="0">
                <a:solidFill>
                  <a:srgbClr val="002F6B"/>
                </a:solidFill>
                <a:latin typeface="Calibri"/>
                <a:cs typeface="Calibri"/>
              </a:rPr>
              <a:t> </a:t>
            </a:r>
            <a:r>
              <a:rPr sz="1800" dirty="0">
                <a:solidFill>
                  <a:srgbClr val="002F6B"/>
                </a:solidFill>
                <a:latin typeface="Calibri"/>
                <a:cs typeface="Calibri"/>
              </a:rPr>
              <a:t>Updates</a:t>
            </a:r>
            <a:r>
              <a:rPr sz="1800" spc="20" dirty="0">
                <a:solidFill>
                  <a:srgbClr val="002F6B"/>
                </a:solidFill>
                <a:latin typeface="Calibri"/>
                <a:cs typeface="Calibri"/>
              </a:rPr>
              <a:t> </a:t>
            </a:r>
            <a:r>
              <a:rPr sz="1800" dirty="0">
                <a:solidFill>
                  <a:srgbClr val="002F6B"/>
                </a:solidFill>
                <a:latin typeface="Calibri"/>
                <a:cs typeface="Calibri"/>
              </a:rPr>
              <a:t>from</a:t>
            </a:r>
            <a:r>
              <a:rPr sz="1800" spc="15" dirty="0">
                <a:solidFill>
                  <a:srgbClr val="002F6B"/>
                </a:solidFill>
                <a:latin typeface="Calibri"/>
                <a:cs typeface="Calibri"/>
              </a:rPr>
              <a:t> </a:t>
            </a:r>
            <a:r>
              <a:rPr sz="1800" dirty="0">
                <a:solidFill>
                  <a:srgbClr val="002F6B"/>
                </a:solidFill>
                <a:latin typeface="Calibri"/>
                <a:cs typeface="Calibri"/>
              </a:rPr>
              <a:t>Butch</a:t>
            </a:r>
            <a:r>
              <a:rPr sz="1800" spc="25" dirty="0">
                <a:solidFill>
                  <a:srgbClr val="002F6B"/>
                </a:solidFill>
                <a:latin typeface="Calibri"/>
                <a:cs typeface="Calibri"/>
              </a:rPr>
              <a:t> </a:t>
            </a:r>
            <a:r>
              <a:rPr sz="1800" spc="-10" dirty="0">
                <a:solidFill>
                  <a:srgbClr val="002F6B"/>
                </a:solidFill>
                <a:latin typeface="Calibri"/>
                <a:cs typeface="Calibri"/>
              </a:rPr>
              <a:t>Blankenship</a:t>
            </a:r>
            <a:r>
              <a:rPr lang="en-US" sz="1800" spc="-10" dirty="0">
                <a:solidFill>
                  <a:srgbClr val="002F6B"/>
                </a:solidFill>
                <a:latin typeface="Calibri"/>
                <a:cs typeface="Calibri"/>
              </a:rPr>
              <a:t> *Deb is playing Butch this month</a:t>
            </a:r>
            <a:endParaRPr sz="1800" dirty="0">
              <a:latin typeface="Calibri"/>
              <a:cs typeface="Calibri"/>
            </a:endParaRPr>
          </a:p>
          <a:p>
            <a:pPr marL="789940" marR="5080" indent="-228600">
              <a:lnSpc>
                <a:spcPct val="100000"/>
              </a:lnSpc>
              <a:spcBef>
                <a:spcPts val="1800"/>
              </a:spcBef>
              <a:buSzPct val="108333"/>
              <a:buFont typeface="Arial"/>
              <a:buChar char="•"/>
              <a:tabLst>
                <a:tab pos="789940" algn="l"/>
              </a:tabLst>
            </a:pPr>
            <a:r>
              <a:rPr sz="1800" dirty="0">
                <a:solidFill>
                  <a:srgbClr val="C12537"/>
                </a:solidFill>
                <a:latin typeface="Calibri"/>
                <a:cs typeface="Calibri"/>
              </a:rPr>
              <a:t>Keynote</a:t>
            </a:r>
            <a:r>
              <a:rPr sz="1800" spc="25" dirty="0">
                <a:solidFill>
                  <a:srgbClr val="C12537"/>
                </a:solidFill>
                <a:latin typeface="Calibri"/>
                <a:cs typeface="Calibri"/>
              </a:rPr>
              <a:t> </a:t>
            </a:r>
            <a:r>
              <a:rPr sz="1800" dirty="0">
                <a:solidFill>
                  <a:srgbClr val="C12537"/>
                </a:solidFill>
                <a:latin typeface="Calibri"/>
                <a:cs typeface="Calibri"/>
              </a:rPr>
              <a:t>Spea</a:t>
            </a:r>
            <a:r>
              <a:rPr lang="en-US" sz="1800" dirty="0">
                <a:solidFill>
                  <a:srgbClr val="C12537"/>
                </a:solidFill>
                <a:latin typeface="Calibri"/>
                <a:cs typeface="Calibri"/>
              </a:rPr>
              <a:t>kers Presentation</a:t>
            </a:r>
            <a:endParaRPr sz="1800" dirty="0">
              <a:latin typeface="Calibri"/>
              <a:cs typeface="Calibri"/>
            </a:endParaRPr>
          </a:p>
          <a:p>
            <a:pPr marL="789305" indent="-227965">
              <a:spcBef>
                <a:spcPts val="1800"/>
              </a:spcBef>
              <a:buClr>
                <a:srgbClr val="C12537"/>
              </a:buClr>
              <a:buSzPct val="108333"/>
              <a:buFont typeface="Arial"/>
              <a:buChar char="•"/>
              <a:tabLst>
                <a:tab pos="789305" algn="l"/>
              </a:tabLst>
            </a:pPr>
            <a:r>
              <a:rPr lang="en-US" sz="3200" b="1" spc="-20" dirty="0">
                <a:solidFill>
                  <a:srgbClr val="C12537"/>
                </a:solidFill>
                <a:latin typeface="Calibri"/>
                <a:cs typeface="Calibri"/>
              </a:rPr>
              <a:t>Volunteer </a:t>
            </a:r>
            <a:r>
              <a:rPr lang="en-US" sz="3200" b="1" spc="-20">
                <a:solidFill>
                  <a:srgbClr val="C12537"/>
                </a:solidFill>
                <a:latin typeface="Calibri"/>
                <a:cs typeface="Calibri"/>
              </a:rPr>
              <a:t>for June  </a:t>
            </a:r>
            <a:r>
              <a:rPr lang="en-US" sz="3200" b="1" spc="-20" dirty="0">
                <a:solidFill>
                  <a:srgbClr val="C12537"/>
                </a:solidFill>
                <a:latin typeface="Calibri"/>
                <a:cs typeface="Calibri"/>
              </a:rPr>
              <a:t>20</a:t>
            </a:r>
            <a:r>
              <a:rPr lang="en-US" sz="3200" b="1" spc="-20" baseline="30000" dirty="0">
                <a:solidFill>
                  <a:srgbClr val="C12537"/>
                </a:solidFill>
                <a:latin typeface="Calibri"/>
                <a:cs typeface="Calibri"/>
              </a:rPr>
              <a:t>th</a:t>
            </a:r>
            <a:r>
              <a:rPr lang="en-US" sz="3200" b="1" spc="-20" dirty="0">
                <a:solidFill>
                  <a:srgbClr val="C12537"/>
                </a:solidFill>
                <a:latin typeface="Calibri"/>
                <a:cs typeface="Calibri"/>
              </a:rPr>
              <a:t> at West Ohio Food Bank</a:t>
            </a: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E4179"/>
                </a:solidFill>
                <a:latin typeface="Calibri"/>
                <a:cs typeface="Calibri"/>
              </a:rPr>
              <a:t>Meeting</a:t>
            </a:r>
            <a:r>
              <a:rPr sz="1800" spc="-30" dirty="0">
                <a:solidFill>
                  <a:srgbClr val="0E4179"/>
                </a:solidFill>
                <a:latin typeface="Calibri"/>
                <a:cs typeface="Calibri"/>
              </a:rPr>
              <a:t> </a:t>
            </a:r>
            <a:r>
              <a:rPr sz="1800" spc="-40" dirty="0">
                <a:solidFill>
                  <a:srgbClr val="0E4179"/>
                </a:solidFill>
                <a:latin typeface="Calibri"/>
                <a:cs typeface="Calibri"/>
              </a:rPr>
              <a:t>Wrap-</a:t>
            </a:r>
            <a:r>
              <a:rPr sz="1800" dirty="0">
                <a:solidFill>
                  <a:srgbClr val="0E4179"/>
                </a:solidFill>
                <a:latin typeface="Calibri"/>
                <a:cs typeface="Calibri"/>
              </a:rPr>
              <a:t>Up</a:t>
            </a:r>
            <a:r>
              <a:rPr sz="1800" spc="-15" dirty="0">
                <a:solidFill>
                  <a:srgbClr val="0E4179"/>
                </a:solidFill>
                <a:latin typeface="Calibri"/>
                <a:cs typeface="Calibri"/>
              </a:rPr>
              <a:t> </a:t>
            </a:r>
            <a:r>
              <a:rPr sz="1800" dirty="0">
                <a:solidFill>
                  <a:srgbClr val="0E4179"/>
                </a:solidFill>
                <a:latin typeface="Calibri"/>
                <a:cs typeface="Calibri"/>
              </a:rPr>
              <a:t>-</a:t>
            </a:r>
            <a:r>
              <a:rPr sz="1800" spc="-30" dirty="0">
                <a:solidFill>
                  <a:srgbClr val="0E4179"/>
                </a:solidFill>
                <a:latin typeface="Calibri"/>
                <a:cs typeface="Calibri"/>
              </a:rPr>
              <a:t> </a:t>
            </a:r>
            <a:r>
              <a:rPr sz="1800" spc="50" dirty="0">
                <a:solidFill>
                  <a:srgbClr val="0E4179"/>
                </a:solidFill>
                <a:latin typeface="Calibri"/>
                <a:cs typeface="Calibri"/>
              </a:rPr>
              <a:t>Pull</a:t>
            </a:r>
            <a:r>
              <a:rPr sz="1800" spc="-25" dirty="0">
                <a:solidFill>
                  <a:srgbClr val="0E4179"/>
                </a:solidFill>
                <a:latin typeface="Calibri"/>
                <a:cs typeface="Calibri"/>
              </a:rPr>
              <a:t> 50/50 </a:t>
            </a:r>
            <a:r>
              <a:rPr sz="1800" dirty="0">
                <a:solidFill>
                  <a:srgbClr val="0E4179"/>
                </a:solidFill>
                <a:latin typeface="Calibri"/>
                <a:cs typeface="Calibri"/>
              </a:rPr>
              <a:t>Winning</a:t>
            </a:r>
            <a:r>
              <a:rPr sz="1800" spc="-30" dirty="0">
                <a:solidFill>
                  <a:srgbClr val="0E4179"/>
                </a:solidFill>
                <a:latin typeface="Calibri"/>
                <a:cs typeface="Calibri"/>
              </a:rPr>
              <a:t> </a:t>
            </a:r>
            <a:r>
              <a:rPr sz="1800" spc="-10" dirty="0">
                <a:solidFill>
                  <a:srgbClr val="0E4179"/>
                </a:solidFill>
                <a:latin typeface="Calibri"/>
                <a:cs typeface="Calibri"/>
              </a:rPr>
              <a:t>Number</a:t>
            </a:r>
            <a:endParaRPr sz="1800" dirty="0">
              <a:latin typeface="Calibri"/>
              <a:cs typeface="Calibri"/>
            </a:endParaRPr>
          </a:p>
          <a:p>
            <a:pPr marL="789305" indent="-227965">
              <a:lnSpc>
                <a:spcPct val="100000"/>
              </a:lnSpc>
              <a:spcBef>
                <a:spcPts val="1800"/>
              </a:spcBef>
              <a:buSzPct val="108333"/>
              <a:buFont typeface="Arial"/>
              <a:buChar char="•"/>
              <a:tabLst>
                <a:tab pos="789305" algn="l"/>
              </a:tabLst>
            </a:pPr>
            <a:r>
              <a:rPr sz="1800" spc="-20" dirty="0">
                <a:solidFill>
                  <a:srgbClr val="002060"/>
                </a:solidFill>
                <a:latin typeface="Calibri"/>
                <a:cs typeface="Calibri"/>
              </a:rPr>
              <a:t>Meeting</a:t>
            </a:r>
            <a:r>
              <a:rPr sz="1800" spc="-15" dirty="0">
                <a:solidFill>
                  <a:srgbClr val="002060"/>
                </a:solidFill>
                <a:latin typeface="Calibri"/>
                <a:cs typeface="Calibri"/>
              </a:rPr>
              <a:t> </a:t>
            </a:r>
            <a:r>
              <a:rPr sz="1800" dirty="0">
                <a:solidFill>
                  <a:srgbClr val="002060"/>
                </a:solidFill>
                <a:latin typeface="Calibri"/>
                <a:cs typeface="Calibri"/>
              </a:rPr>
              <a:t>Adjourned</a:t>
            </a:r>
            <a:r>
              <a:rPr sz="1800" spc="-10" dirty="0">
                <a:solidFill>
                  <a:srgbClr val="002060"/>
                </a:solidFill>
                <a:latin typeface="Calibri"/>
                <a:cs typeface="Calibri"/>
              </a:rPr>
              <a:t> </a:t>
            </a:r>
            <a:r>
              <a:rPr sz="1800" dirty="0">
                <a:solidFill>
                  <a:srgbClr val="002060"/>
                </a:solidFill>
                <a:latin typeface="Calibri"/>
                <a:cs typeface="Calibri"/>
              </a:rPr>
              <a:t>by</a:t>
            </a:r>
            <a:r>
              <a:rPr sz="1800" spc="-15" dirty="0">
                <a:solidFill>
                  <a:srgbClr val="002060"/>
                </a:solidFill>
                <a:latin typeface="Calibri"/>
                <a:cs typeface="Calibri"/>
              </a:rPr>
              <a:t> </a:t>
            </a:r>
            <a:r>
              <a:rPr sz="1800" dirty="0">
                <a:solidFill>
                  <a:srgbClr val="002060"/>
                </a:solidFill>
                <a:latin typeface="Calibri"/>
                <a:cs typeface="Calibri"/>
              </a:rPr>
              <a:t>9</a:t>
            </a:r>
            <a:r>
              <a:rPr sz="1800" spc="-15" dirty="0">
                <a:solidFill>
                  <a:srgbClr val="002060"/>
                </a:solidFill>
                <a:latin typeface="Calibri"/>
                <a:cs typeface="Calibri"/>
              </a:rPr>
              <a:t> </a:t>
            </a:r>
            <a:r>
              <a:rPr sz="1800" spc="25" dirty="0">
                <a:solidFill>
                  <a:srgbClr val="002060"/>
                </a:solidFill>
                <a:latin typeface="Calibri"/>
                <a:cs typeface="Calibri"/>
              </a:rPr>
              <a:t>am</a:t>
            </a:r>
            <a:endParaRPr sz="1800" dirty="0">
              <a:solidFill>
                <a:srgbClr val="002060"/>
              </a:solidFill>
              <a:latin typeface="Calibri"/>
              <a:cs typeface="Calibri"/>
            </a:endParaRPr>
          </a:p>
          <a:p>
            <a:pPr marL="561340">
              <a:lnSpc>
                <a:spcPct val="100000"/>
              </a:lnSpc>
              <a:spcBef>
                <a:spcPts val="1800"/>
              </a:spcBef>
            </a:pPr>
            <a:r>
              <a:rPr sz="1800" dirty="0">
                <a:solidFill>
                  <a:srgbClr val="C12537"/>
                </a:solidFill>
                <a:latin typeface="Calibri"/>
                <a:cs typeface="Calibri"/>
              </a:rPr>
              <a:t>***SLIDES</a:t>
            </a:r>
            <a:r>
              <a:rPr sz="1800" spc="15" dirty="0">
                <a:solidFill>
                  <a:srgbClr val="C12537"/>
                </a:solidFill>
                <a:latin typeface="Calibri"/>
                <a:cs typeface="Calibri"/>
              </a:rPr>
              <a:t> </a:t>
            </a:r>
            <a:r>
              <a:rPr sz="1800" dirty="0">
                <a:solidFill>
                  <a:srgbClr val="C12537"/>
                </a:solidFill>
                <a:latin typeface="Calibri"/>
                <a:cs typeface="Calibri"/>
              </a:rPr>
              <a:t>WILL</a:t>
            </a:r>
            <a:r>
              <a:rPr sz="1800" spc="35" dirty="0">
                <a:solidFill>
                  <a:srgbClr val="C12537"/>
                </a:solidFill>
                <a:latin typeface="Calibri"/>
                <a:cs typeface="Calibri"/>
              </a:rPr>
              <a:t> </a:t>
            </a:r>
            <a:r>
              <a:rPr sz="1800" spc="70" dirty="0">
                <a:solidFill>
                  <a:srgbClr val="C12537"/>
                </a:solidFill>
                <a:latin typeface="Calibri"/>
                <a:cs typeface="Calibri"/>
              </a:rPr>
              <a:t>BE</a:t>
            </a:r>
            <a:r>
              <a:rPr sz="1800" spc="40" dirty="0">
                <a:solidFill>
                  <a:srgbClr val="C12537"/>
                </a:solidFill>
                <a:latin typeface="Calibri"/>
                <a:cs typeface="Calibri"/>
              </a:rPr>
              <a:t> </a:t>
            </a:r>
            <a:r>
              <a:rPr sz="1800" dirty="0">
                <a:solidFill>
                  <a:srgbClr val="C12537"/>
                </a:solidFill>
                <a:latin typeface="Calibri"/>
                <a:cs typeface="Calibri"/>
              </a:rPr>
              <a:t>SHARED</a:t>
            </a:r>
            <a:r>
              <a:rPr sz="1800" spc="30" dirty="0">
                <a:solidFill>
                  <a:srgbClr val="C12537"/>
                </a:solidFill>
                <a:latin typeface="Calibri"/>
                <a:cs typeface="Calibri"/>
              </a:rPr>
              <a:t> </a:t>
            </a:r>
            <a:r>
              <a:rPr sz="1800" dirty="0">
                <a:solidFill>
                  <a:srgbClr val="C12537"/>
                </a:solidFill>
                <a:latin typeface="Calibri"/>
                <a:cs typeface="Calibri"/>
              </a:rPr>
              <a:t>WITH</a:t>
            </a:r>
            <a:r>
              <a:rPr sz="1800" spc="25" dirty="0">
                <a:solidFill>
                  <a:srgbClr val="C12537"/>
                </a:solidFill>
                <a:latin typeface="Calibri"/>
                <a:cs typeface="Calibri"/>
              </a:rPr>
              <a:t> </a:t>
            </a:r>
            <a:r>
              <a:rPr sz="1800" dirty="0">
                <a:solidFill>
                  <a:srgbClr val="C12537"/>
                </a:solidFill>
                <a:latin typeface="Calibri"/>
                <a:cs typeface="Calibri"/>
              </a:rPr>
              <a:t>ATTENDEES</a:t>
            </a:r>
            <a:r>
              <a:rPr sz="1800" spc="30" dirty="0">
                <a:solidFill>
                  <a:srgbClr val="C12537"/>
                </a:solidFill>
                <a:latin typeface="Calibri"/>
                <a:cs typeface="Calibri"/>
              </a:rPr>
              <a:t> </a:t>
            </a:r>
            <a:r>
              <a:rPr sz="1800" dirty="0">
                <a:solidFill>
                  <a:srgbClr val="C12537"/>
                </a:solidFill>
                <a:latin typeface="Calibri"/>
                <a:cs typeface="Calibri"/>
              </a:rPr>
              <a:t>AFTER</a:t>
            </a:r>
            <a:r>
              <a:rPr sz="1800" spc="10" dirty="0">
                <a:solidFill>
                  <a:srgbClr val="C12537"/>
                </a:solidFill>
                <a:latin typeface="Calibri"/>
                <a:cs typeface="Calibri"/>
              </a:rPr>
              <a:t> </a:t>
            </a:r>
            <a:r>
              <a:rPr sz="1800" spc="65" dirty="0">
                <a:solidFill>
                  <a:srgbClr val="C12537"/>
                </a:solidFill>
                <a:latin typeface="Calibri"/>
                <a:cs typeface="Calibri"/>
              </a:rPr>
              <a:t>THE</a:t>
            </a:r>
            <a:r>
              <a:rPr sz="1800" spc="40" dirty="0">
                <a:solidFill>
                  <a:srgbClr val="C12537"/>
                </a:solidFill>
                <a:latin typeface="Calibri"/>
                <a:cs typeface="Calibri"/>
              </a:rPr>
              <a:t> </a:t>
            </a:r>
            <a:r>
              <a:rPr sz="1800" dirty="0">
                <a:solidFill>
                  <a:srgbClr val="C12537"/>
                </a:solidFill>
                <a:latin typeface="Calibri"/>
                <a:cs typeface="Calibri"/>
              </a:rPr>
              <a:t>MEETING</a:t>
            </a:r>
            <a:r>
              <a:rPr sz="1800" spc="40" dirty="0">
                <a:solidFill>
                  <a:srgbClr val="C12537"/>
                </a:solidFill>
                <a:latin typeface="Calibri"/>
                <a:cs typeface="Calibri"/>
              </a:rPr>
              <a:t> </a:t>
            </a:r>
            <a:r>
              <a:rPr sz="1800" dirty="0">
                <a:solidFill>
                  <a:srgbClr val="C12537"/>
                </a:solidFill>
                <a:latin typeface="Calibri"/>
                <a:cs typeface="Calibri"/>
              </a:rPr>
              <a:t>AS</a:t>
            </a:r>
            <a:r>
              <a:rPr sz="1800" spc="20" dirty="0">
                <a:solidFill>
                  <a:srgbClr val="C12537"/>
                </a:solidFill>
                <a:latin typeface="Calibri"/>
                <a:cs typeface="Calibri"/>
              </a:rPr>
              <a:t> </a:t>
            </a:r>
            <a:r>
              <a:rPr sz="1800" dirty="0">
                <a:solidFill>
                  <a:srgbClr val="C12537"/>
                </a:solidFill>
                <a:latin typeface="Calibri"/>
                <a:cs typeface="Calibri"/>
              </a:rPr>
              <a:t>WELL</a:t>
            </a:r>
            <a:r>
              <a:rPr sz="1800" spc="20" dirty="0">
                <a:solidFill>
                  <a:srgbClr val="C12537"/>
                </a:solidFill>
                <a:latin typeface="Calibri"/>
                <a:cs typeface="Calibri"/>
              </a:rPr>
              <a:t> </a:t>
            </a:r>
            <a:r>
              <a:rPr sz="1800" dirty="0">
                <a:solidFill>
                  <a:srgbClr val="C12537"/>
                </a:solidFill>
                <a:latin typeface="Calibri"/>
                <a:cs typeface="Calibri"/>
              </a:rPr>
              <a:t>AS </a:t>
            </a:r>
            <a:r>
              <a:rPr sz="1800" spc="65" dirty="0">
                <a:solidFill>
                  <a:srgbClr val="C12537"/>
                </a:solidFill>
                <a:latin typeface="Calibri"/>
                <a:cs typeface="Calibri"/>
              </a:rPr>
              <a:t>THE</a:t>
            </a:r>
            <a:r>
              <a:rPr sz="1800" spc="35" dirty="0">
                <a:solidFill>
                  <a:srgbClr val="C12537"/>
                </a:solidFill>
                <a:latin typeface="Calibri"/>
                <a:cs typeface="Calibri"/>
              </a:rPr>
              <a:t> </a:t>
            </a:r>
            <a:r>
              <a:rPr sz="1800" spc="-10" dirty="0">
                <a:solidFill>
                  <a:srgbClr val="C12537"/>
                </a:solidFill>
                <a:latin typeface="Calibri"/>
                <a:cs typeface="Calibri"/>
              </a:rPr>
              <a:t>ATTENDANCE</a:t>
            </a:r>
            <a:endParaRPr sz="1800" dirty="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F437-8F8F-9551-F149-5F3978AFD3F3}"/>
              </a:ext>
            </a:extLst>
          </p:cNvPr>
          <p:cNvSpPr>
            <a:spLocks noGrp="1"/>
          </p:cNvSpPr>
          <p:nvPr>
            <p:ph type="title"/>
          </p:nvPr>
        </p:nvSpPr>
        <p:spPr/>
        <p:txBody>
          <a:bodyPr/>
          <a:lstStyle/>
          <a:p>
            <a:r>
              <a:rPr lang="en-US" dirty="0"/>
              <a:t>False Claim Reporting</a:t>
            </a:r>
          </a:p>
        </p:txBody>
      </p:sp>
      <p:graphicFrame>
        <p:nvGraphicFramePr>
          <p:cNvPr id="5" name="Content Placeholder 4">
            <a:extLst>
              <a:ext uri="{FF2B5EF4-FFF2-40B4-BE49-F238E27FC236}">
                <a16:creationId xmlns:a16="http://schemas.microsoft.com/office/drawing/2014/main" id="{D337551D-FDDB-DD07-BDAE-840462DEB3BB}"/>
              </a:ext>
            </a:extLst>
          </p:cNvPr>
          <p:cNvGraphicFramePr>
            <a:graphicFrameLocks noGrp="1"/>
          </p:cNvGraphicFramePr>
          <p:nvPr>
            <p:ph idx="1"/>
          </p:nvPr>
        </p:nvGraphicFramePr>
        <p:xfrm>
          <a:off x="700755" y="612648"/>
          <a:ext cx="10763112" cy="4974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9A36AFC-4417-D746-F06E-F46FC12229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07423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6EFAE0-A3CD-FF07-CEE3-DB60066923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65E7D0-FFDA-3545-B817-1E421CFD8C8A}" type="slidenum">
              <a:rPr kumimoji="0" lang="en-US" sz="1333"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333" b="0" i="0" u="none" strike="noStrike" kern="1200" cap="none" spc="0" normalizeH="0" baseline="0" noProof="0">
              <a:ln>
                <a:noFill/>
              </a:ln>
              <a:solidFill>
                <a:srgbClr val="FFFFFF"/>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88CD6AFA-0944-6493-5A63-3B2B4C5428AE}"/>
              </a:ext>
            </a:extLst>
          </p:cNvPr>
          <p:cNvSpPr>
            <a:spLocks noGrp="1"/>
          </p:cNvSpPr>
          <p:nvPr>
            <p:ph type="body" sz="quarter" idx="13"/>
          </p:nvPr>
        </p:nvSpPr>
        <p:spPr/>
        <p:txBody>
          <a:bodyPr/>
          <a:lstStyle/>
          <a:p>
            <a:r>
              <a:rPr lang="en-US" dirty="0"/>
              <a:t>Questions?</a:t>
            </a:r>
          </a:p>
        </p:txBody>
      </p:sp>
      <p:pic>
        <p:nvPicPr>
          <p:cNvPr id="6" name="Picture 5" descr="Wood human figure">
            <a:extLst>
              <a:ext uri="{FF2B5EF4-FFF2-40B4-BE49-F238E27FC236}">
                <a16:creationId xmlns:a16="http://schemas.microsoft.com/office/drawing/2014/main" id="{9F8199C4-BEC1-814B-322B-D7B24A5727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2" b="99071" l="9984" r="89909">
                        <a14:foregroundMark x1="44510" y1="57852" x2="44510" y2="57852"/>
                        <a14:foregroundMark x1="44699" y1="49213" x2="44699" y2="62132"/>
                        <a14:foregroundMark x1="41954" y1="50141" x2="41146" y2="64796"/>
                        <a14:foregroundMark x1="38482" y1="52281" x2="41416" y2="73718"/>
                        <a14:foregroundMark x1="41416" y1="73718" x2="41577" y2="74122"/>
                        <a14:foregroundMark x1="39801" y1="66936" x2="39020" y2="54017"/>
                        <a14:foregroundMark x1="31728" y1="81873" x2="31620" y2="90916"/>
                        <a14:foregroundMark x1="30301" y1="87202" x2="28794" y2="95600"/>
                        <a14:foregroundMark x1="27637" y1="87848" x2="28445" y2="96891"/>
                        <a14:foregroundMark x1="28445" y1="96891" x2="31109" y2="97457"/>
                        <a14:foregroundMark x1="21152" y1="27049" x2="28175" y2="34679"/>
                        <a14:foregroundMark x1="12783" y1="39201" x2="12783" y2="39201"/>
                        <a14:foregroundMark x1="53579" y1="97981" x2="58907" y2="98668"/>
                        <a14:foregroundMark x1="41416" y1="99071" x2="47632" y2="99071"/>
                        <a14:foregroundMark x1="38482" y1="51877" x2="38859" y2="63222"/>
                        <a14:foregroundMark x1="38859" y1="63222" x2="40151" y2="69075"/>
                        <a14:foregroundMark x1="38375" y1="51352" x2="38832" y2="59871"/>
                        <a14:foregroundMark x1="38025" y1="51191" x2="38751" y2="63060"/>
                        <a14:foregroundMark x1="38105" y1="55188" x2="38025" y2="58660"/>
                        <a14:foregroundMark x1="30221" y1="23860" x2="27530" y2="34396"/>
                        <a14:foregroundMark x1="32239" y1="18652" x2="36706" y2="39847"/>
                        <a14:foregroundMark x1="16792" y1="20953" x2="18730" y2="41461"/>
                        <a14:foregroundMark x1="26023" y1="41219" x2="26023" y2="41219"/>
                        <a14:foregroundMark x1="28606" y1="40816" x2="23897" y2="41865"/>
                        <a14:foregroundMark x1="27449" y1="89584" x2="26830" y2="96811"/>
                        <a14:backgroundMark x1="36518" y1="57731" x2="38563" y2="69318"/>
                        <a14:backgroundMark x1="35172" y1="95882" x2="35172" y2="95882"/>
                        <a14:backgroundMark x1="51534" y1="88535" x2="51265" y2="98385"/>
                        <a14:backgroundMark x1="35280" y1="92652" x2="35172" y2="99314"/>
                        <a14:backgroundMark x1="25861" y1="86153" x2="25592" y2="97214"/>
                      </a14:backgroundRemoval>
                    </a14:imgEffect>
                  </a14:imgLayer>
                </a14:imgProps>
              </a:ext>
              <a:ext uri="{28A0092B-C50C-407E-A947-70E740481C1C}">
                <a14:useLocalDpi xmlns:a14="http://schemas.microsoft.com/office/drawing/2010/main" val="0"/>
              </a:ext>
            </a:extLst>
          </a:blip>
          <a:stretch>
            <a:fillRect/>
          </a:stretch>
        </p:blipFill>
        <p:spPr>
          <a:xfrm>
            <a:off x="7801356" y="502328"/>
            <a:ext cx="4012692" cy="2675128"/>
          </a:xfrm>
          <a:prstGeom prst="rect">
            <a:avLst/>
          </a:prstGeom>
        </p:spPr>
      </p:pic>
    </p:spTree>
    <p:extLst>
      <p:ext uri="{BB962C8B-B14F-4D97-AF65-F5344CB8AC3E}">
        <p14:creationId xmlns:p14="http://schemas.microsoft.com/office/powerpoint/2010/main" val="3223397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B820D3-67D9-5812-6295-CBABACE62DC4}"/>
              </a:ext>
            </a:extLst>
          </p:cNvPr>
          <p:cNvSpPr>
            <a:spLocks noGrp="1"/>
          </p:cNvSpPr>
          <p:nvPr>
            <p:ph type="body" sz="quarter" idx="16"/>
          </p:nvPr>
        </p:nvSpPr>
        <p:spPr>
          <a:xfrm>
            <a:off x="367393" y="4511175"/>
            <a:ext cx="11506198" cy="1571217"/>
          </a:xfrm>
        </p:spPr>
        <p:txBody>
          <a:bodyPr>
            <a:noAutofit/>
          </a:bodyPr>
          <a:lstStyle/>
          <a:p>
            <a:pPr algn="ctr"/>
            <a:r>
              <a:rPr lang="en-US" sz="2400" dirty="0">
                <a:solidFill>
                  <a:srgbClr val="002060"/>
                </a:solidFill>
              </a:rPr>
              <a:t>Toledo Service Office</a:t>
            </a:r>
          </a:p>
          <a:p>
            <a:pPr algn="ctr"/>
            <a:r>
              <a:rPr lang="en-US" sz="2400" dirty="0">
                <a:solidFill>
                  <a:srgbClr val="002060"/>
                </a:solidFill>
              </a:rPr>
              <a:t>419-461-4760                                                       </a:t>
            </a:r>
          </a:p>
          <a:p>
            <a:pPr algn="ctr"/>
            <a:r>
              <a:rPr lang="en-US" sz="2400" dirty="0">
                <a:solidFill>
                  <a:srgbClr val="002060"/>
                </a:solidFill>
              </a:rPr>
              <a:t>butch.b.2@bwc.ohio.gov</a:t>
            </a:r>
          </a:p>
        </p:txBody>
      </p:sp>
      <p:sp>
        <p:nvSpPr>
          <p:cNvPr id="7" name="Text Placeholder 6">
            <a:extLst>
              <a:ext uri="{FF2B5EF4-FFF2-40B4-BE49-F238E27FC236}">
                <a16:creationId xmlns:a16="http://schemas.microsoft.com/office/drawing/2014/main" id="{554D3F61-2D42-E2FA-E438-EC5478D36CDA}"/>
              </a:ext>
            </a:extLst>
          </p:cNvPr>
          <p:cNvSpPr>
            <a:spLocks noGrp="1"/>
          </p:cNvSpPr>
          <p:nvPr>
            <p:ph type="body" sz="quarter" idx="17"/>
          </p:nvPr>
        </p:nvSpPr>
        <p:spPr>
          <a:xfrm>
            <a:off x="367393" y="3811217"/>
            <a:ext cx="11506199" cy="624860"/>
          </a:xfrm>
        </p:spPr>
        <p:txBody>
          <a:bodyPr>
            <a:normAutofit/>
          </a:bodyPr>
          <a:lstStyle/>
          <a:p>
            <a:pPr algn="ctr"/>
            <a:r>
              <a:rPr lang="en-US" sz="2400" dirty="0"/>
              <a:t>Industrial Safety Consultant </a:t>
            </a:r>
          </a:p>
        </p:txBody>
      </p:sp>
      <p:sp>
        <p:nvSpPr>
          <p:cNvPr id="4" name="Text Placeholder 3">
            <a:extLst>
              <a:ext uri="{FF2B5EF4-FFF2-40B4-BE49-F238E27FC236}">
                <a16:creationId xmlns:a16="http://schemas.microsoft.com/office/drawing/2014/main" id="{1EA6C5BD-4FF1-C90B-BF65-5BCC66B888DD}"/>
              </a:ext>
            </a:extLst>
          </p:cNvPr>
          <p:cNvSpPr>
            <a:spLocks noGrp="1"/>
          </p:cNvSpPr>
          <p:nvPr>
            <p:ph type="body" sz="quarter" idx="14"/>
          </p:nvPr>
        </p:nvSpPr>
        <p:spPr>
          <a:xfrm>
            <a:off x="367393" y="3206379"/>
            <a:ext cx="11439520" cy="479092"/>
          </a:xfrm>
        </p:spPr>
        <p:txBody>
          <a:bodyPr/>
          <a:lstStyle/>
          <a:p>
            <a:pPr algn="ctr"/>
            <a:r>
              <a:rPr lang="en-US" cap="none" dirty="0"/>
              <a:t>Butch Blankenship</a:t>
            </a:r>
          </a:p>
        </p:txBody>
      </p:sp>
      <p:sp>
        <p:nvSpPr>
          <p:cNvPr id="3" name="Title 2">
            <a:extLst>
              <a:ext uri="{FF2B5EF4-FFF2-40B4-BE49-F238E27FC236}">
                <a16:creationId xmlns:a16="http://schemas.microsoft.com/office/drawing/2014/main" id="{92F77181-E0DD-CBB1-2944-3C6C8BD16AF6}"/>
              </a:ext>
            </a:extLst>
          </p:cNvPr>
          <p:cNvSpPr>
            <a:spLocks noGrp="1"/>
          </p:cNvSpPr>
          <p:nvPr>
            <p:ph type="title"/>
          </p:nvPr>
        </p:nvSpPr>
        <p:spPr>
          <a:xfrm>
            <a:off x="367393" y="533806"/>
            <a:ext cx="11500390" cy="860279"/>
          </a:xfrm>
        </p:spPr>
        <p:txBody>
          <a:bodyPr>
            <a:noAutofit/>
          </a:bodyPr>
          <a:lstStyle/>
          <a:p>
            <a:pPr algn="ctr"/>
            <a:r>
              <a:rPr lang="en-US" sz="6000" dirty="0" err="1"/>
              <a:t>april</a:t>
            </a:r>
            <a:r>
              <a:rPr lang="en-US" sz="6000" dirty="0"/>
              <a:t> Safety Council Update</a:t>
            </a:r>
          </a:p>
        </p:txBody>
      </p:sp>
      <p:sp>
        <p:nvSpPr>
          <p:cNvPr id="5" name="Text Placeholder 4">
            <a:extLst>
              <a:ext uri="{FF2B5EF4-FFF2-40B4-BE49-F238E27FC236}">
                <a16:creationId xmlns:a16="http://schemas.microsoft.com/office/drawing/2014/main" id="{6389ADE8-DF8B-9E56-036F-9D203607378D}"/>
              </a:ext>
            </a:extLst>
          </p:cNvPr>
          <p:cNvSpPr>
            <a:spLocks noGrp="1"/>
          </p:cNvSpPr>
          <p:nvPr>
            <p:ph type="body" sz="quarter" idx="15"/>
          </p:nvPr>
        </p:nvSpPr>
        <p:spPr>
          <a:xfrm>
            <a:off x="367393" y="2377867"/>
            <a:ext cx="11557540" cy="687391"/>
          </a:xfrm>
        </p:spPr>
        <p:txBody>
          <a:bodyPr>
            <a:normAutofit/>
          </a:bodyPr>
          <a:lstStyle/>
          <a:p>
            <a:pPr algn="ctr"/>
            <a:r>
              <a:rPr lang="en-US" sz="2800" dirty="0">
                <a:solidFill>
                  <a:srgbClr val="002060"/>
                </a:solidFill>
              </a:rPr>
              <a:t>Ohio West Safety Council </a:t>
            </a:r>
          </a:p>
        </p:txBody>
      </p:sp>
      <p:pic>
        <p:nvPicPr>
          <p:cNvPr id="9" name="Picture 8">
            <a:extLst>
              <a:ext uri="{FF2B5EF4-FFF2-40B4-BE49-F238E27FC236}">
                <a16:creationId xmlns:a16="http://schemas.microsoft.com/office/drawing/2014/main" id="{63FB4404-E2B4-6BAA-F38C-485BC714898F}"/>
              </a:ext>
            </a:extLst>
          </p:cNvPr>
          <p:cNvPicPr>
            <a:picLocks noChangeAspect="1"/>
          </p:cNvPicPr>
          <p:nvPr/>
        </p:nvPicPr>
        <p:blipFill>
          <a:blip r:embed="rId3"/>
          <a:stretch>
            <a:fillRect/>
          </a:stretch>
        </p:blipFill>
        <p:spPr>
          <a:xfrm>
            <a:off x="9538607" y="3783076"/>
            <a:ext cx="2286000" cy="2256161"/>
          </a:xfrm>
          <a:prstGeom prst="rect">
            <a:avLst/>
          </a:prstGeom>
        </p:spPr>
      </p:pic>
      <p:sp>
        <p:nvSpPr>
          <p:cNvPr id="10" name="TextBox 9">
            <a:extLst>
              <a:ext uri="{FF2B5EF4-FFF2-40B4-BE49-F238E27FC236}">
                <a16:creationId xmlns:a16="http://schemas.microsoft.com/office/drawing/2014/main" id="{A101ED8A-7014-E14E-C763-19C3083B11F7}"/>
              </a:ext>
            </a:extLst>
          </p:cNvPr>
          <p:cNvSpPr txBox="1"/>
          <p:nvPr/>
        </p:nvSpPr>
        <p:spPr>
          <a:xfrm>
            <a:off x="9695569" y="3454638"/>
            <a:ext cx="1972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
                <a:ea typeface="+mn-ea"/>
                <a:cs typeface="+mn-cs"/>
              </a:rPr>
              <a:t>bwc.ohio.gov</a:t>
            </a:r>
          </a:p>
        </p:txBody>
      </p:sp>
      <p:sp>
        <p:nvSpPr>
          <p:cNvPr id="2" name="Slide Number Placeholder 1">
            <a:extLst>
              <a:ext uri="{FF2B5EF4-FFF2-40B4-BE49-F238E27FC236}">
                <a16:creationId xmlns:a16="http://schemas.microsoft.com/office/drawing/2014/main" id="{8A21D00A-A6A3-4E7C-865D-E45A73E06C8A}"/>
              </a:ext>
            </a:extLst>
          </p:cNvPr>
          <p:cNvSpPr>
            <a:spLocks noGrp="1"/>
          </p:cNvSpPr>
          <p:nvPr>
            <p:ph type="sldNum" sz="quarter" idx="2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879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6B83-6640-3089-20ED-3FA5466DE05C}"/>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A37C6A4-3D04-4EFD-314A-B345F60E66B6}"/>
              </a:ext>
            </a:extLst>
          </p:cNvPr>
          <p:cNvSpPr/>
          <p:nvPr/>
        </p:nvSpPr>
        <p:spPr>
          <a:xfrm>
            <a:off x="8098090" y="4711818"/>
            <a:ext cx="3976033" cy="1938991"/>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itle 10">
            <a:extLst>
              <a:ext uri="{FF2B5EF4-FFF2-40B4-BE49-F238E27FC236}">
                <a16:creationId xmlns:a16="http://schemas.microsoft.com/office/drawing/2014/main" id="{147C0059-F98C-48A0-8C44-C73706F6A68C}"/>
              </a:ext>
            </a:extLst>
          </p:cNvPr>
          <p:cNvSpPr>
            <a:spLocks noGrp="1"/>
          </p:cNvSpPr>
          <p:nvPr>
            <p:ph type="title"/>
          </p:nvPr>
        </p:nvSpPr>
        <p:spPr>
          <a:xfrm>
            <a:off x="381000" y="582534"/>
            <a:ext cx="11146971" cy="617615"/>
          </a:xfrm>
        </p:spPr>
        <p:txBody>
          <a:bodyPr>
            <a:normAutofit fontScale="90000"/>
          </a:bodyPr>
          <a:lstStyle/>
          <a:p>
            <a:r>
              <a:rPr lang="en-US" sz="4000" dirty="0">
                <a:effectLst/>
                <a:ea typeface="Times New Roman" panose="02020603050405020304" pitchFamily="18" charset="0"/>
              </a:rPr>
              <a:t>Monthly Learning </a:t>
            </a:r>
            <a:r>
              <a:rPr lang="en-US" sz="4000" dirty="0">
                <a:ea typeface="Times New Roman" panose="02020603050405020304" pitchFamily="18" charset="0"/>
              </a:rPr>
              <a:t>April - Continued</a:t>
            </a:r>
            <a:br>
              <a:rPr lang="en-US" sz="4400" b="1" dirty="0">
                <a:effectLst/>
                <a:latin typeface="Source Sans 3 Black" panose="020B0903030403020204" pitchFamily="34" charset="0"/>
                <a:ea typeface="Times New Roman" panose="02020603050405020304" pitchFamily="18" charset="0"/>
              </a:rPr>
            </a:b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4D84E567-FF4D-224F-BF8F-8197A06BB395}"/>
              </a:ext>
            </a:extLst>
          </p:cNvPr>
          <p:cNvSpPr>
            <a:spLocks noGrp="1"/>
          </p:cNvSpPr>
          <p:nvPr>
            <p:ph type="body" sz="quarter" idx="12"/>
          </p:nvPr>
        </p:nvSpPr>
        <p:spPr>
          <a:xfrm>
            <a:off x="816062" y="1681316"/>
            <a:ext cx="9055628" cy="4632304"/>
          </a:xfrm>
        </p:spPr>
        <p:txBody>
          <a:bodyPr vert="horz" lIns="91440" tIns="45720" rIns="91440" bIns="45720" rtlCol="0" anchor="t">
            <a:noAutofit/>
          </a:bodyPr>
          <a:lstStyle/>
          <a:p>
            <a:pPr marL="457200" indent="0">
              <a:lnSpc>
                <a:spcPct val="100000"/>
              </a:lnSpc>
              <a:spcAft>
                <a:spcPts val="0"/>
              </a:spcAft>
              <a:buNone/>
            </a:pPr>
            <a:r>
              <a:rPr lang="en-US" b="1" dirty="0">
                <a:latin typeface="Source Sans 3"/>
                <a:ea typeface="Open Sans"/>
                <a:cs typeface="Open Sans"/>
              </a:rPr>
              <a:t>April 27-30 </a:t>
            </a:r>
            <a:r>
              <a:rPr lang="en-US" dirty="0">
                <a:latin typeface="Source Sans 3"/>
                <a:ea typeface="Open Sans"/>
                <a:cs typeface="Open Sans"/>
              </a:rPr>
              <a:t>- Electrical hazard recognition and abatement</a:t>
            </a:r>
          </a:p>
          <a:p>
            <a:pPr marL="457200" indent="0">
              <a:lnSpc>
                <a:spcPct val="100000"/>
              </a:lnSpc>
              <a:spcAft>
                <a:spcPts val="0"/>
              </a:spcAft>
              <a:buNone/>
            </a:pPr>
            <a:r>
              <a:rPr lang="en-US" i="1" dirty="0">
                <a:latin typeface="Source Sans 3"/>
                <a:ea typeface="Open Sans"/>
                <a:cs typeface="Open Sans"/>
              </a:rPr>
              <a:t>	 Canton Service Office</a:t>
            </a:r>
            <a:endParaRPr lang="en-US" i="1" dirty="0"/>
          </a:p>
          <a:p>
            <a:pPr marL="457200" marR="0" lvl="0" indent="0">
              <a:lnSpc>
                <a:spcPct val="100000"/>
              </a:lnSpc>
              <a:spcAft>
                <a:spcPts val="0"/>
              </a:spcAft>
              <a:buSzPct val="80000"/>
              <a:buNone/>
              <a:tabLst>
                <a:tab pos="457200" algn="l"/>
              </a:tabLst>
            </a:pPr>
            <a:endParaRPr lang="en-US" i="1" dirty="0">
              <a:latin typeface="Source Sans 3 "/>
            </a:endParaRPr>
          </a:p>
          <a:p>
            <a:pPr marL="457200" indent="0">
              <a:lnSpc>
                <a:spcPct val="100000"/>
              </a:lnSpc>
              <a:spcAft>
                <a:spcPts val="0"/>
              </a:spcAft>
              <a:buNone/>
            </a:pPr>
            <a:r>
              <a:rPr lang="en-US" b="1" dirty="0">
                <a:latin typeface="Source Sans 3"/>
                <a:ea typeface="Open Sans"/>
                <a:cs typeface="Open Sans"/>
              </a:rPr>
              <a:t>April 28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First aid in the workplace</a:t>
            </a:r>
          </a:p>
          <a:p>
            <a:pPr marL="457200" indent="0">
              <a:lnSpc>
                <a:spcPct val="100000"/>
              </a:lnSpc>
              <a:spcAft>
                <a:spcPts val="0"/>
              </a:spcAft>
              <a:buNone/>
            </a:pPr>
            <a:r>
              <a:rPr lang="en-US" i="1" dirty="0">
                <a:latin typeface="Source Sans 3"/>
                <a:ea typeface="Open Sans"/>
                <a:cs typeface="Open Sans"/>
              </a:rPr>
              <a:t>	 Cambridge Service Office</a:t>
            </a:r>
          </a:p>
          <a:p>
            <a:pPr marL="457200" indent="0">
              <a:lnSpc>
                <a:spcPct val="100000"/>
              </a:lnSpc>
              <a:spcAft>
                <a:spcPts val="0"/>
              </a:spcAft>
              <a:buNone/>
            </a:pPr>
            <a:endParaRPr lang="en-US" b="1" u="none" strike="noStrike" baseline="0" dirty="0"/>
          </a:p>
          <a:p>
            <a:pPr marL="457200" indent="0">
              <a:lnSpc>
                <a:spcPct val="100000"/>
              </a:lnSpc>
              <a:spcAft>
                <a:spcPts val="0"/>
              </a:spcAft>
              <a:buNone/>
            </a:pPr>
            <a:r>
              <a:rPr lang="en-US" b="1" dirty="0">
                <a:latin typeface="Source Sans 3"/>
                <a:ea typeface="Open Sans"/>
                <a:cs typeface="Open Sans"/>
              </a:rPr>
              <a:t>April 30 </a:t>
            </a:r>
            <a:r>
              <a:rPr lang="en-US" dirty="0">
                <a:latin typeface="Source Sans 3"/>
                <a:ea typeface="Open Sans"/>
                <a:cs typeface="Open Sans"/>
              </a:rPr>
              <a:t>-</a:t>
            </a:r>
            <a:r>
              <a:rPr lang="en-US" b="0" i="1" u="none" strike="noStrike" baseline="0" dirty="0">
                <a:latin typeface="Source Sans 3"/>
                <a:ea typeface="Open Sans"/>
                <a:cs typeface="Open Sans"/>
              </a:rPr>
              <a:t> </a:t>
            </a:r>
            <a:r>
              <a:rPr lang="en-US" dirty="0">
                <a:latin typeface="Source Sans 3"/>
                <a:ea typeface="Open Sans"/>
                <a:cs typeface="Open Sans"/>
              </a:rPr>
              <a:t>Safety for the non-safety professional</a:t>
            </a:r>
          </a:p>
          <a:p>
            <a:pPr marL="457200" indent="0">
              <a:lnSpc>
                <a:spcPct val="100000"/>
              </a:lnSpc>
              <a:spcAft>
                <a:spcPts val="0"/>
              </a:spcAft>
              <a:buNone/>
            </a:pPr>
            <a:r>
              <a:rPr lang="en-US" b="1" i="1" dirty="0">
                <a:latin typeface="Source Sans 3"/>
                <a:ea typeface="Open Sans"/>
                <a:cs typeface="Open Sans"/>
              </a:rPr>
              <a:t>	</a:t>
            </a:r>
            <a:r>
              <a:rPr lang="en-US" i="1" dirty="0">
                <a:latin typeface="Source Sans 3"/>
                <a:ea typeface="Open Sans"/>
                <a:cs typeface="Open Sans"/>
              </a:rPr>
              <a:t>Del-Co Water Co. Wolf Event Center 201, Delaware, OH</a:t>
            </a:r>
            <a:endParaRPr lang="en-US" i="1" dirty="0"/>
          </a:p>
          <a:p>
            <a:pPr marL="457200" indent="0">
              <a:lnSpc>
                <a:spcPct val="100000"/>
              </a:lnSpc>
              <a:spcAft>
                <a:spcPts val="0"/>
              </a:spcAft>
              <a:buNone/>
            </a:pPr>
            <a:endParaRPr lang="en-US" b="1" i="1" dirty="0">
              <a:latin typeface="Source Sans 3"/>
              <a:ea typeface="Open Sans"/>
              <a:cs typeface="Open Sans"/>
            </a:endParaRPr>
          </a:p>
        </p:txBody>
      </p:sp>
      <p:sp>
        <p:nvSpPr>
          <p:cNvPr id="5" name="TextBox 4">
            <a:extLst>
              <a:ext uri="{FF2B5EF4-FFF2-40B4-BE49-F238E27FC236}">
                <a16:creationId xmlns:a16="http://schemas.microsoft.com/office/drawing/2014/main" id="{4D8F18B5-E93B-8F6F-3FF5-D1A08C93FEB5}"/>
              </a:ext>
            </a:extLst>
          </p:cNvPr>
          <p:cNvSpPr txBox="1"/>
          <p:nvPr/>
        </p:nvSpPr>
        <p:spPr>
          <a:xfrm>
            <a:off x="8641332" y="4708715"/>
            <a:ext cx="343061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3" name="Picture 2">
            <a:extLst>
              <a:ext uri="{FF2B5EF4-FFF2-40B4-BE49-F238E27FC236}">
                <a16:creationId xmlns:a16="http://schemas.microsoft.com/office/drawing/2014/main" id="{5A680187-2CB2-9565-B48D-AABA80E65827}"/>
              </a:ext>
            </a:extLst>
          </p:cNvPr>
          <p:cNvPicPr>
            <a:picLocks noChangeAspect="1"/>
          </p:cNvPicPr>
          <p:nvPr/>
        </p:nvPicPr>
        <p:blipFill>
          <a:blip r:embed="rId3"/>
          <a:stretch>
            <a:fillRect/>
          </a:stretch>
        </p:blipFill>
        <p:spPr>
          <a:xfrm>
            <a:off x="9915556" y="544380"/>
            <a:ext cx="1895444" cy="1895444"/>
          </a:xfrm>
          <a:prstGeom prst="rect">
            <a:avLst/>
          </a:prstGeom>
        </p:spPr>
      </p:pic>
      <p:sp>
        <p:nvSpPr>
          <p:cNvPr id="2" name="TextBox 1">
            <a:extLst>
              <a:ext uri="{FF2B5EF4-FFF2-40B4-BE49-F238E27FC236}">
                <a16:creationId xmlns:a16="http://schemas.microsoft.com/office/drawing/2014/main" id="{6ADB6BE6-8AF3-9785-1D82-AC056812DE44}"/>
              </a:ext>
            </a:extLst>
          </p:cNvPr>
          <p:cNvSpPr txBox="1"/>
          <p:nvPr/>
        </p:nvSpPr>
        <p:spPr>
          <a:xfrm>
            <a:off x="10173389" y="2330407"/>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pic>
        <p:nvPicPr>
          <p:cNvPr id="7" name="Graphic 6" descr="Lights On with solid fill">
            <a:extLst>
              <a:ext uri="{FF2B5EF4-FFF2-40B4-BE49-F238E27FC236}">
                <a16:creationId xmlns:a16="http://schemas.microsoft.com/office/drawing/2014/main" id="{0E121FE8-36DA-9D0B-E033-59D3703A0E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9200" y="5021986"/>
            <a:ext cx="914400" cy="914400"/>
          </a:xfrm>
          <a:prstGeom prst="rect">
            <a:avLst/>
          </a:prstGeom>
        </p:spPr>
      </p:pic>
      <p:pic>
        <p:nvPicPr>
          <p:cNvPr id="9" name="Graphic 8" descr="Lights On with solid fill">
            <a:extLst>
              <a:ext uri="{FF2B5EF4-FFF2-40B4-BE49-F238E27FC236}">
                <a16:creationId xmlns:a16="http://schemas.microsoft.com/office/drawing/2014/main" id="{27DB730A-9F6B-4CCF-7A0D-BFF3B9926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1671" y="4793459"/>
            <a:ext cx="462117" cy="461672"/>
          </a:xfrm>
          <a:prstGeom prst="rect">
            <a:avLst/>
          </a:prstGeom>
        </p:spPr>
      </p:pic>
    </p:spTree>
    <p:extLst>
      <p:ext uri="{BB962C8B-B14F-4D97-AF65-F5344CB8AC3E}">
        <p14:creationId xmlns:p14="http://schemas.microsoft.com/office/powerpoint/2010/main" val="32157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6082-6BD2-98C3-0946-2F739B0E245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C278691-4E72-624B-6C69-5F16A89FE4C3}"/>
              </a:ext>
            </a:extLst>
          </p:cNvPr>
          <p:cNvSpPr/>
          <p:nvPr/>
        </p:nvSpPr>
        <p:spPr>
          <a:xfrm>
            <a:off x="7869364" y="4853331"/>
            <a:ext cx="4084890" cy="1850087"/>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itle 10">
            <a:extLst>
              <a:ext uri="{FF2B5EF4-FFF2-40B4-BE49-F238E27FC236}">
                <a16:creationId xmlns:a16="http://schemas.microsoft.com/office/drawing/2014/main" id="{D549D624-AB8B-64F6-549A-145F67CB0BE4}"/>
              </a:ext>
            </a:extLst>
          </p:cNvPr>
          <p:cNvSpPr>
            <a:spLocks noGrp="1"/>
          </p:cNvSpPr>
          <p:nvPr>
            <p:ph type="title"/>
          </p:nvPr>
        </p:nvSpPr>
        <p:spPr>
          <a:xfrm>
            <a:off x="381000" y="582534"/>
            <a:ext cx="11146971" cy="617615"/>
          </a:xfrm>
        </p:spPr>
        <p:txBody>
          <a:bodyPr>
            <a:normAutofit fontScale="90000"/>
          </a:bodyPr>
          <a:lstStyle/>
          <a:p>
            <a:r>
              <a:rPr lang="en-US" sz="4000" dirty="0">
                <a:effectLst/>
                <a:ea typeface="Times New Roman" panose="02020603050405020304" pitchFamily="18" charset="0"/>
              </a:rPr>
              <a:t>Monthly Learning </a:t>
            </a:r>
            <a:r>
              <a:rPr lang="en-US" sz="4000" dirty="0">
                <a:ea typeface="Times New Roman" panose="02020603050405020304" pitchFamily="18" charset="0"/>
              </a:rPr>
              <a:t>May</a:t>
            </a:r>
            <a:br>
              <a:rPr lang="en-US" sz="4400" b="1" dirty="0">
                <a:effectLst/>
                <a:latin typeface="Source Sans 3 Black" panose="020B0903030403020204" pitchFamily="34" charset="0"/>
                <a:ea typeface="Times New Roman" panose="02020603050405020304" pitchFamily="18" charset="0"/>
              </a:rPr>
            </a:b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98AB95F5-C996-38BB-70E3-FFCD8AC14F31}"/>
              </a:ext>
            </a:extLst>
          </p:cNvPr>
          <p:cNvSpPr>
            <a:spLocks noGrp="1"/>
          </p:cNvSpPr>
          <p:nvPr>
            <p:ph type="body" sz="quarter" idx="12"/>
          </p:nvPr>
        </p:nvSpPr>
        <p:spPr>
          <a:xfrm>
            <a:off x="755760" y="1277817"/>
            <a:ext cx="9244798" cy="4120938"/>
          </a:xfrm>
        </p:spPr>
        <p:txBody>
          <a:bodyPr vert="horz" lIns="91440" tIns="45720" rIns="91440" bIns="45720" rtlCol="0" anchor="t">
            <a:noAutofit/>
          </a:bodyPr>
          <a:lstStyle/>
          <a:p>
            <a:pPr marL="457200" marR="0" lvl="0" indent="0">
              <a:lnSpc>
                <a:spcPct val="100000"/>
              </a:lnSpc>
              <a:spcAft>
                <a:spcPts val="0"/>
              </a:spcAft>
              <a:buSzPct val="80000"/>
              <a:buNone/>
              <a:tabLst>
                <a:tab pos="457200" algn="l"/>
              </a:tabLst>
            </a:pPr>
            <a:endParaRPr lang="en-US" i="1" dirty="0">
              <a:latin typeface="Source Sans 3 "/>
            </a:endParaRPr>
          </a:p>
          <a:p>
            <a:pPr marL="457200" indent="0">
              <a:lnSpc>
                <a:spcPct val="100000"/>
              </a:lnSpc>
              <a:spcAft>
                <a:spcPts val="0"/>
              </a:spcAft>
              <a:buNone/>
            </a:pPr>
            <a:endParaRPr lang="en-US" b="1" i="1" u="none" strike="noStrike" baseline="0" dirty="0"/>
          </a:p>
          <a:p>
            <a:pPr marL="457200" indent="0">
              <a:lnSpc>
                <a:spcPct val="100000"/>
              </a:lnSpc>
              <a:spcAft>
                <a:spcPts val="0"/>
              </a:spcAft>
              <a:buNone/>
            </a:pPr>
            <a:r>
              <a:rPr lang="en-US" b="1" dirty="0">
                <a:latin typeface="Source Sans 3"/>
                <a:ea typeface="Open Sans"/>
                <a:cs typeface="Open Sans"/>
              </a:rPr>
              <a:t>May 6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Electrical safety in the workplace through insight and implementation of NFPA 70E</a:t>
            </a:r>
          </a:p>
          <a:p>
            <a:pPr marL="457200" indent="0">
              <a:lnSpc>
                <a:spcPct val="100000"/>
              </a:lnSpc>
              <a:spcAft>
                <a:spcPts val="0"/>
              </a:spcAft>
              <a:buNone/>
            </a:pPr>
            <a:r>
              <a:rPr lang="en-US" i="1" dirty="0">
                <a:latin typeface="Source Sans 3"/>
                <a:ea typeface="Open Sans"/>
                <a:cs typeface="Open Sans"/>
              </a:rPr>
              <a:t>	Cincinnati/Springdale Service Office</a:t>
            </a:r>
          </a:p>
          <a:p>
            <a:pPr marL="457200" indent="0">
              <a:lnSpc>
                <a:spcPct val="100000"/>
              </a:lnSpc>
              <a:spcAft>
                <a:spcPts val="0"/>
              </a:spcAft>
              <a:buNone/>
            </a:pPr>
            <a:endParaRPr lang="en-US" b="1" u="none" strike="noStrike" baseline="0" dirty="0"/>
          </a:p>
          <a:p>
            <a:pPr marL="457200" indent="0">
              <a:lnSpc>
                <a:spcPct val="100000"/>
              </a:lnSpc>
              <a:spcAft>
                <a:spcPts val="0"/>
              </a:spcAft>
              <a:buNone/>
            </a:pPr>
            <a:r>
              <a:rPr lang="en-US" b="1" dirty="0">
                <a:latin typeface="Source Sans 3"/>
                <a:ea typeface="Open Sans"/>
                <a:cs typeface="Open Sans"/>
              </a:rPr>
              <a:t>May 6 </a:t>
            </a:r>
            <a:r>
              <a:rPr lang="en-US" dirty="0">
                <a:latin typeface="Source Sans 3"/>
                <a:ea typeface="Open Sans"/>
                <a:cs typeface="Open Sans"/>
              </a:rPr>
              <a:t>-</a:t>
            </a:r>
            <a:r>
              <a:rPr lang="en-US" b="0" i="1" u="none" strike="noStrike" baseline="0" dirty="0">
                <a:latin typeface="Source Sans 3"/>
                <a:ea typeface="Open Sans"/>
                <a:cs typeface="Open Sans"/>
              </a:rPr>
              <a:t> </a:t>
            </a:r>
            <a:r>
              <a:rPr lang="en-US" dirty="0">
                <a:latin typeface="Source Sans 3"/>
                <a:ea typeface="Open Sans"/>
                <a:cs typeface="Open Sans"/>
              </a:rPr>
              <a:t>First aid in the workplace</a:t>
            </a:r>
          </a:p>
          <a:p>
            <a:pPr marL="457200" indent="0">
              <a:lnSpc>
                <a:spcPct val="100000"/>
              </a:lnSpc>
              <a:spcAft>
                <a:spcPts val="0"/>
              </a:spcAft>
              <a:buNone/>
            </a:pPr>
            <a:r>
              <a:rPr lang="en-US" sz="2400" b="0" i="1" u="none" strike="noStrike" baseline="0" dirty="0">
                <a:latin typeface="Source Sans 3"/>
                <a:ea typeface="Open Sans"/>
                <a:cs typeface="Open Sans"/>
              </a:rPr>
              <a:t>	</a:t>
            </a:r>
            <a:r>
              <a:rPr lang="en-US" i="1" dirty="0">
                <a:latin typeface="Source Sans 3"/>
                <a:ea typeface="Open Sans"/>
                <a:cs typeface="Open Sans"/>
              </a:rPr>
              <a:t>Indiana Wesleyan University, Independence, OH</a:t>
            </a:r>
          </a:p>
          <a:p>
            <a:pPr marL="457200" lvl="1">
              <a:spcBef>
                <a:spcPts val="0"/>
              </a:spcBef>
              <a:spcAft>
                <a:spcPts val="0"/>
              </a:spcAft>
            </a:pPr>
            <a:endParaRPr lang="en-US" sz="2400" i="1" dirty="0"/>
          </a:p>
          <a:p>
            <a:pPr marL="457200" lvl="1">
              <a:spcBef>
                <a:spcPts val="0"/>
              </a:spcBef>
              <a:spcAft>
                <a:spcPts val="0"/>
              </a:spcAft>
            </a:pPr>
            <a:r>
              <a:rPr lang="en-US" sz="2400" b="1" dirty="0">
                <a:latin typeface="Source Sans 3"/>
                <a:ea typeface="Open Sans"/>
                <a:cs typeface="Open Sans"/>
              </a:rPr>
              <a:t>May 12-13 </a:t>
            </a:r>
            <a:r>
              <a:rPr lang="en-US" sz="2400" dirty="0">
                <a:latin typeface="Source Sans 3"/>
                <a:ea typeface="Open Sans"/>
                <a:cs typeface="Open Sans"/>
              </a:rPr>
              <a:t>- OSHA 10: Industry safety basics</a:t>
            </a:r>
          </a:p>
          <a:p>
            <a:pPr marL="457200" lvl="1">
              <a:spcBef>
                <a:spcPts val="0"/>
              </a:spcBef>
              <a:spcAft>
                <a:spcPts val="0"/>
              </a:spcAft>
            </a:pPr>
            <a:r>
              <a:rPr lang="en-US" i="1" dirty="0">
                <a:latin typeface="Source Sans 3"/>
                <a:ea typeface="Open Sans"/>
                <a:cs typeface="Open Sans"/>
              </a:rPr>
              <a:t>	</a:t>
            </a:r>
            <a:r>
              <a:rPr lang="en-US" sz="2400" i="1" dirty="0">
                <a:latin typeface="Source Sans 3"/>
                <a:ea typeface="Open Sans"/>
                <a:cs typeface="Open Sans"/>
              </a:rPr>
              <a:t>Independent Electrical Contractors (IEC)</a:t>
            </a:r>
          </a:p>
          <a:p>
            <a:pPr marL="457200" indent="0">
              <a:lnSpc>
                <a:spcPct val="100000"/>
              </a:lnSpc>
              <a:spcAft>
                <a:spcPts val="0"/>
              </a:spcAft>
              <a:buNone/>
            </a:pPr>
            <a:endParaRPr lang="en-US" i="1" dirty="0"/>
          </a:p>
        </p:txBody>
      </p:sp>
      <p:sp>
        <p:nvSpPr>
          <p:cNvPr id="5" name="TextBox 4">
            <a:extLst>
              <a:ext uri="{FF2B5EF4-FFF2-40B4-BE49-F238E27FC236}">
                <a16:creationId xmlns:a16="http://schemas.microsoft.com/office/drawing/2014/main" id="{0B54CF1E-014F-95F1-D828-88F9B4F57E7E}"/>
              </a:ext>
            </a:extLst>
          </p:cNvPr>
          <p:cNvSpPr txBox="1"/>
          <p:nvPr/>
        </p:nvSpPr>
        <p:spPr>
          <a:xfrm>
            <a:off x="8490099" y="4807974"/>
            <a:ext cx="340972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3" name="Picture 2">
            <a:extLst>
              <a:ext uri="{FF2B5EF4-FFF2-40B4-BE49-F238E27FC236}">
                <a16:creationId xmlns:a16="http://schemas.microsoft.com/office/drawing/2014/main" id="{72D69543-C216-C1C3-E766-C607B72B795E}"/>
              </a:ext>
            </a:extLst>
          </p:cNvPr>
          <p:cNvPicPr>
            <a:picLocks noChangeAspect="1"/>
          </p:cNvPicPr>
          <p:nvPr/>
        </p:nvPicPr>
        <p:blipFill>
          <a:blip r:embed="rId3"/>
          <a:stretch>
            <a:fillRect/>
          </a:stretch>
        </p:blipFill>
        <p:spPr>
          <a:xfrm>
            <a:off x="9634342" y="653237"/>
            <a:ext cx="1895444" cy="1895444"/>
          </a:xfrm>
          <a:prstGeom prst="rect">
            <a:avLst/>
          </a:prstGeom>
        </p:spPr>
      </p:pic>
      <p:sp>
        <p:nvSpPr>
          <p:cNvPr id="2" name="TextBox 1">
            <a:extLst>
              <a:ext uri="{FF2B5EF4-FFF2-40B4-BE49-F238E27FC236}">
                <a16:creationId xmlns:a16="http://schemas.microsoft.com/office/drawing/2014/main" id="{FDB60919-AC43-BF2D-BBB0-5E801B5DC132}"/>
              </a:ext>
            </a:extLst>
          </p:cNvPr>
          <p:cNvSpPr txBox="1"/>
          <p:nvPr/>
        </p:nvSpPr>
        <p:spPr>
          <a:xfrm>
            <a:off x="9819128" y="2439021"/>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pic>
        <p:nvPicPr>
          <p:cNvPr id="7" name="Graphic 6" descr="Lights On with solid fill">
            <a:extLst>
              <a:ext uri="{FF2B5EF4-FFF2-40B4-BE49-F238E27FC236}">
                <a16:creationId xmlns:a16="http://schemas.microsoft.com/office/drawing/2014/main" id="{93C899B3-12FE-6B04-E63A-AEC8A1AC65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9200" y="5021986"/>
            <a:ext cx="914400" cy="914400"/>
          </a:xfrm>
          <a:prstGeom prst="rect">
            <a:avLst/>
          </a:prstGeom>
        </p:spPr>
      </p:pic>
      <p:pic>
        <p:nvPicPr>
          <p:cNvPr id="9" name="Graphic 8" descr="Lights On with solid fill">
            <a:extLst>
              <a:ext uri="{FF2B5EF4-FFF2-40B4-BE49-F238E27FC236}">
                <a16:creationId xmlns:a16="http://schemas.microsoft.com/office/drawing/2014/main" id="{C4C91C8C-0BC6-F002-35D4-6F240BAABE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7539" y="4935247"/>
            <a:ext cx="462117" cy="461672"/>
          </a:xfrm>
          <a:prstGeom prst="rect">
            <a:avLst/>
          </a:prstGeom>
        </p:spPr>
      </p:pic>
    </p:spTree>
    <p:extLst>
      <p:ext uri="{BB962C8B-B14F-4D97-AF65-F5344CB8AC3E}">
        <p14:creationId xmlns:p14="http://schemas.microsoft.com/office/powerpoint/2010/main" val="1918800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61D2A-EFBC-6DE8-1536-55D2DAE5732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0A6613C-3054-9F09-AEBB-838E55B87B94}"/>
              </a:ext>
            </a:extLst>
          </p:cNvPr>
          <p:cNvSpPr/>
          <p:nvPr/>
        </p:nvSpPr>
        <p:spPr>
          <a:xfrm>
            <a:off x="7869364" y="4853331"/>
            <a:ext cx="4084890" cy="1850087"/>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itle 10">
            <a:extLst>
              <a:ext uri="{FF2B5EF4-FFF2-40B4-BE49-F238E27FC236}">
                <a16:creationId xmlns:a16="http://schemas.microsoft.com/office/drawing/2014/main" id="{975B7664-690E-8FDF-EE27-F2BAEA0BB425}"/>
              </a:ext>
            </a:extLst>
          </p:cNvPr>
          <p:cNvSpPr>
            <a:spLocks noGrp="1"/>
          </p:cNvSpPr>
          <p:nvPr>
            <p:ph type="title"/>
          </p:nvPr>
        </p:nvSpPr>
        <p:spPr>
          <a:xfrm>
            <a:off x="381000" y="582534"/>
            <a:ext cx="11146971" cy="617615"/>
          </a:xfrm>
        </p:spPr>
        <p:txBody>
          <a:bodyPr>
            <a:normAutofit fontScale="90000"/>
          </a:bodyPr>
          <a:lstStyle/>
          <a:p>
            <a:r>
              <a:rPr lang="en-US" sz="4000" dirty="0">
                <a:effectLst/>
                <a:ea typeface="Times New Roman" panose="02020603050405020304" pitchFamily="18" charset="0"/>
              </a:rPr>
              <a:t>Monthly Learning </a:t>
            </a:r>
            <a:r>
              <a:rPr lang="en-US" sz="4000" dirty="0">
                <a:ea typeface="Times New Roman" panose="02020603050405020304" pitchFamily="18" charset="0"/>
              </a:rPr>
              <a:t>May-continued</a:t>
            </a:r>
            <a:br>
              <a:rPr lang="en-US" sz="4400" b="1" dirty="0">
                <a:effectLst/>
                <a:latin typeface="Source Sans 3 Black" panose="020B0903030403020204" pitchFamily="34" charset="0"/>
                <a:ea typeface="Times New Roman" panose="02020603050405020304" pitchFamily="18" charset="0"/>
              </a:rPr>
            </a:b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2B71A461-E88B-BE22-1145-31A6FEF30C7D}"/>
              </a:ext>
            </a:extLst>
          </p:cNvPr>
          <p:cNvSpPr>
            <a:spLocks noGrp="1"/>
          </p:cNvSpPr>
          <p:nvPr>
            <p:ph type="body" sz="quarter" idx="12"/>
          </p:nvPr>
        </p:nvSpPr>
        <p:spPr>
          <a:xfrm>
            <a:off x="755760" y="1277817"/>
            <a:ext cx="9244798" cy="4120938"/>
          </a:xfrm>
        </p:spPr>
        <p:txBody>
          <a:bodyPr vert="horz" lIns="91440" tIns="45720" rIns="91440" bIns="45720" rtlCol="0" anchor="t">
            <a:noAutofit/>
          </a:bodyPr>
          <a:lstStyle/>
          <a:p>
            <a:pPr marL="457200" marR="0" lvl="0" indent="0">
              <a:lnSpc>
                <a:spcPct val="100000"/>
              </a:lnSpc>
              <a:spcAft>
                <a:spcPts val="0"/>
              </a:spcAft>
              <a:buSzPct val="80000"/>
              <a:buNone/>
              <a:tabLst>
                <a:tab pos="457200" algn="l"/>
              </a:tabLst>
            </a:pPr>
            <a:endParaRPr lang="en-US" i="1" dirty="0">
              <a:latin typeface="Source Sans 3 "/>
            </a:endParaRPr>
          </a:p>
          <a:p>
            <a:pPr marL="457200" indent="0">
              <a:lnSpc>
                <a:spcPct val="100000"/>
              </a:lnSpc>
              <a:spcAft>
                <a:spcPts val="0"/>
              </a:spcAft>
              <a:buNone/>
            </a:pPr>
            <a:endParaRPr lang="en-US" b="1" i="1" u="none" strike="noStrike" baseline="0" dirty="0"/>
          </a:p>
          <a:p>
            <a:pPr marL="457200" indent="0">
              <a:lnSpc>
                <a:spcPct val="100000"/>
              </a:lnSpc>
              <a:spcAft>
                <a:spcPts val="0"/>
              </a:spcAft>
              <a:buNone/>
            </a:pPr>
            <a:r>
              <a:rPr lang="en-US" b="1" dirty="0">
                <a:latin typeface="Source Sans 3"/>
                <a:ea typeface="Open Sans"/>
                <a:cs typeface="Open Sans"/>
              </a:rPr>
              <a:t>May 14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Emergency preparedness planning half-day workshop</a:t>
            </a:r>
          </a:p>
          <a:p>
            <a:pPr marL="457200" indent="0">
              <a:lnSpc>
                <a:spcPct val="100000"/>
              </a:lnSpc>
              <a:spcAft>
                <a:spcPts val="0"/>
              </a:spcAft>
              <a:buNone/>
            </a:pPr>
            <a:r>
              <a:rPr lang="en-US" i="1" dirty="0">
                <a:latin typeface="Source Sans 3"/>
                <a:ea typeface="Open Sans"/>
                <a:cs typeface="Open Sans"/>
              </a:rPr>
              <a:t>	Cincinnati/Springdale Service Office</a:t>
            </a:r>
          </a:p>
          <a:p>
            <a:pPr marL="457200" indent="0">
              <a:lnSpc>
                <a:spcPct val="100000"/>
              </a:lnSpc>
              <a:spcAft>
                <a:spcPts val="0"/>
              </a:spcAft>
              <a:buNone/>
            </a:pPr>
            <a:endParaRPr lang="en-US" b="1" u="none" strike="noStrike" baseline="0" dirty="0"/>
          </a:p>
          <a:p>
            <a:pPr marL="457200" indent="0">
              <a:lnSpc>
                <a:spcPct val="100000"/>
              </a:lnSpc>
              <a:spcAft>
                <a:spcPts val="0"/>
              </a:spcAft>
              <a:buNone/>
            </a:pPr>
            <a:r>
              <a:rPr lang="en-US" b="1" dirty="0">
                <a:latin typeface="Source Sans 3"/>
                <a:ea typeface="Open Sans"/>
                <a:cs typeface="Open Sans"/>
              </a:rPr>
              <a:t>May 19 </a:t>
            </a:r>
            <a:r>
              <a:rPr lang="en-US" dirty="0">
                <a:latin typeface="Source Sans 3"/>
                <a:ea typeface="Open Sans"/>
                <a:cs typeface="Open Sans"/>
              </a:rPr>
              <a:t>-</a:t>
            </a:r>
            <a:r>
              <a:rPr lang="en-US" b="0" i="1" u="none" strike="noStrike" baseline="0" dirty="0">
                <a:latin typeface="Source Sans 3"/>
                <a:ea typeface="Open Sans"/>
                <a:cs typeface="Open Sans"/>
              </a:rPr>
              <a:t> </a:t>
            </a:r>
            <a:r>
              <a:rPr lang="en-US" dirty="0">
                <a:latin typeface="Source Sans 3"/>
                <a:ea typeface="Open Sans"/>
                <a:cs typeface="Open Sans"/>
              </a:rPr>
              <a:t>Crisis de-escalation tactics and safe practices</a:t>
            </a:r>
          </a:p>
          <a:p>
            <a:pPr marL="457200" indent="0">
              <a:lnSpc>
                <a:spcPct val="100000"/>
              </a:lnSpc>
              <a:spcAft>
                <a:spcPts val="0"/>
              </a:spcAft>
              <a:buNone/>
            </a:pPr>
            <a:r>
              <a:rPr lang="en-US" sz="2400" b="0" i="1" u="none" strike="noStrike" baseline="0" dirty="0">
                <a:latin typeface="Source Sans 3"/>
                <a:ea typeface="Open Sans"/>
                <a:cs typeface="Open Sans"/>
              </a:rPr>
              <a:t>	</a:t>
            </a:r>
            <a:r>
              <a:rPr lang="en-US" i="1" dirty="0">
                <a:latin typeface="Source Sans 3"/>
                <a:ea typeface="Open Sans"/>
                <a:cs typeface="Open Sans"/>
              </a:rPr>
              <a:t>Canton Service Office</a:t>
            </a:r>
          </a:p>
          <a:p>
            <a:pPr marL="457200" indent="0">
              <a:lnSpc>
                <a:spcPct val="100000"/>
              </a:lnSpc>
              <a:spcAft>
                <a:spcPts val="0"/>
              </a:spcAft>
              <a:buNone/>
            </a:pPr>
            <a:endParaRPr lang="en-US" sz="2400" i="1" dirty="0"/>
          </a:p>
          <a:p>
            <a:pPr marL="457200" lvl="1">
              <a:spcBef>
                <a:spcPts val="0"/>
              </a:spcBef>
              <a:spcAft>
                <a:spcPts val="0"/>
              </a:spcAft>
            </a:pPr>
            <a:r>
              <a:rPr lang="en-US" sz="2400" b="1" dirty="0">
                <a:latin typeface="Source Sans 3"/>
                <a:ea typeface="Open Sans"/>
                <a:cs typeface="Open Sans"/>
              </a:rPr>
              <a:t>May 20-21 </a:t>
            </a:r>
            <a:r>
              <a:rPr lang="en-US" sz="2400" dirty="0">
                <a:latin typeface="Source Sans 3"/>
                <a:ea typeface="Open Sans"/>
                <a:cs typeface="Open Sans"/>
              </a:rPr>
              <a:t>- OSHA 10: Industry safety basics</a:t>
            </a:r>
          </a:p>
          <a:p>
            <a:pPr marL="457200" lvl="1">
              <a:spcBef>
                <a:spcPts val="0"/>
              </a:spcBef>
              <a:spcAft>
                <a:spcPts val="0"/>
              </a:spcAft>
            </a:pPr>
            <a:r>
              <a:rPr lang="en-US" i="1" dirty="0">
                <a:latin typeface="Source Sans 3"/>
                <a:ea typeface="Open Sans"/>
                <a:cs typeface="Open Sans"/>
              </a:rPr>
              <a:t>	</a:t>
            </a:r>
            <a:r>
              <a:rPr lang="en-US" sz="2400" i="1" dirty="0">
                <a:latin typeface="Source Sans 3"/>
                <a:ea typeface="Open Sans"/>
                <a:cs typeface="Open Sans"/>
              </a:rPr>
              <a:t>Bowling Green State University, Perrysburg, OH</a:t>
            </a:r>
            <a:endParaRPr lang="en-US" sz="2400" i="1" dirty="0"/>
          </a:p>
        </p:txBody>
      </p:sp>
      <p:sp>
        <p:nvSpPr>
          <p:cNvPr id="5" name="TextBox 4">
            <a:extLst>
              <a:ext uri="{FF2B5EF4-FFF2-40B4-BE49-F238E27FC236}">
                <a16:creationId xmlns:a16="http://schemas.microsoft.com/office/drawing/2014/main" id="{923767F0-2088-B234-2168-5C71B2963B6C}"/>
              </a:ext>
            </a:extLst>
          </p:cNvPr>
          <p:cNvSpPr txBox="1"/>
          <p:nvPr/>
        </p:nvSpPr>
        <p:spPr>
          <a:xfrm>
            <a:off x="8490099" y="4807974"/>
            <a:ext cx="340972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3" name="Picture 2">
            <a:extLst>
              <a:ext uri="{FF2B5EF4-FFF2-40B4-BE49-F238E27FC236}">
                <a16:creationId xmlns:a16="http://schemas.microsoft.com/office/drawing/2014/main" id="{040A2DF1-BE27-1B35-DF56-4F7FD7E2BE21}"/>
              </a:ext>
            </a:extLst>
          </p:cNvPr>
          <p:cNvPicPr>
            <a:picLocks noChangeAspect="1"/>
          </p:cNvPicPr>
          <p:nvPr/>
        </p:nvPicPr>
        <p:blipFill>
          <a:blip r:embed="rId3"/>
          <a:stretch>
            <a:fillRect/>
          </a:stretch>
        </p:blipFill>
        <p:spPr>
          <a:xfrm>
            <a:off x="9634342" y="653237"/>
            <a:ext cx="1895444" cy="1895444"/>
          </a:xfrm>
          <a:prstGeom prst="rect">
            <a:avLst/>
          </a:prstGeom>
        </p:spPr>
      </p:pic>
      <p:sp>
        <p:nvSpPr>
          <p:cNvPr id="2" name="TextBox 1">
            <a:extLst>
              <a:ext uri="{FF2B5EF4-FFF2-40B4-BE49-F238E27FC236}">
                <a16:creationId xmlns:a16="http://schemas.microsoft.com/office/drawing/2014/main" id="{BCFB1F54-A52C-8961-F5D1-8B5A107614DF}"/>
              </a:ext>
            </a:extLst>
          </p:cNvPr>
          <p:cNvSpPr txBox="1"/>
          <p:nvPr/>
        </p:nvSpPr>
        <p:spPr>
          <a:xfrm>
            <a:off x="9819128" y="2439021"/>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pic>
        <p:nvPicPr>
          <p:cNvPr id="7" name="Graphic 6" descr="Lights On with solid fill">
            <a:extLst>
              <a:ext uri="{FF2B5EF4-FFF2-40B4-BE49-F238E27FC236}">
                <a16:creationId xmlns:a16="http://schemas.microsoft.com/office/drawing/2014/main" id="{EE40177C-A4A9-DDC8-DA9D-1C77D10474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9200" y="5021986"/>
            <a:ext cx="914400" cy="914400"/>
          </a:xfrm>
          <a:prstGeom prst="rect">
            <a:avLst/>
          </a:prstGeom>
        </p:spPr>
      </p:pic>
      <p:pic>
        <p:nvPicPr>
          <p:cNvPr id="9" name="Graphic 8" descr="Lights On with solid fill">
            <a:extLst>
              <a:ext uri="{FF2B5EF4-FFF2-40B4-BE49-F238E27FC236}">
                <a16:creationId xmlns:a16="http://schemas.microsoft.com/office/drawing/2014/main" id="{D11363E2-291A-7DEF-1B10-F012D4B13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7539" y="4935247"/>
            <a:ext cx="462117" cy="461672"/>
          </a:xfrm>
          <a:prstGeom prst="rect">
            <a:avLst/>
          </a:prstGeom>
        </p:spPr>
      </p:pic>
    </p:spTree>
    <p:extLst>
      <p:ext uri="{BB962C8B-B14F-4D97-AF65-F5344CB8AC3E}">
        <p14:creationId xmlns:p14="http://schemas.microsoft.com/office/powerpoint/2010/main" val="3577713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FC22-3C55-FC29-02A6-30FFE2889FC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C20A42-696C-8FE2-B136-C79E55CE5245}"/>
              </a:ext>
            </a:extLst>
          </p:cNvPr>
          <p:cNvSpPr/>
          <p:nvPr/>
        </p:nvSpPr>
        <p:spPr>
          <a:xfrm>
            <a:off x="7869364" y="4853331"/>
            <a:ext cx="4084890" cy="1850087"/>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itle 10">
            <a:extLst>
              <a:ext uri="{FF2B5EF4-FFF2-40B4-BE49-F238E27FC236}">
                <a16:creationId xmlns:a16="http://schemas.microsoft.com/office/drawing/2014/main" id="{6858A335-8B40-2678-4549-5E9CCC76C517}"/>
              </a:ext>
            </a:extLst>
          </p:cNvPr>
          <p:cNvSpPr>
            <a:spLocks noGrp="1"/>
          </p:cNvSpPr>
          <p:nvPr>
            <p:ph type="title"/>
          </p:nvPr>
        </p:nvSpPr>
        <p:spPr>
          <a:xfrm>
            <a:off x="381000" y="582534"/>
            <a:ext cx="11146971" cy="617615"/>
          </a:xfrm>
        </p:spPr>
        <p:txBody>
          <a:bodyPr>
            <a:normAutofit fontScale="90000"/>
          </a:bodyPr>
          <a:lstStyle/>
          <a:p>
            <a:r>
              <a:rPr lang="en-US" sz="4000" dirty="0">
                <a:effectLst/>
                <a:ea typeface="Times New Roman" panose="02020603050405020304" pitchFamily="18" charset="0"/>
              </a:rPr>
              <a:t>Monthly Learning </a:t>
            </a:r>
            <a:r>
              <a:rPr lang="en-US" sz="4000" dirty="0">
                <a:ea typeface="Times New Roman" panose="02020603050405020304" pitchFamily="18" charset="0"/>
              </a:rPr>
              <a:t>May-Continued</a:t>
            </a:r>
            <a:br>
              <a:rPr lang="en-US" sz="4400" b="1" dirty="0">
                <a:effectLst/>
                <a:latin typeface="Source Sans 3 Black" panose="020B0903030403020204" pitchFamily="34" charset="0"/>
                <a:ea typeface="Times New Roman" panose="02020603050405020304" pitchFamily="18" charset="0"/>
              </a:rPr>
            </a:b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97FEF5D0-ABA4-0BE0-BB84-A2FFE98E8357}"/>
              </a:ext>
            </a:extLst>
          </p:cNvPr>
          <p:cNvSpPr>
            <a:spLocks noGrp="1"/>
          </p:cNvSpPr>
          <p:nvPr>
            <p:ph type="body" sz="quarter" idx="12"/>
          </p:nvPr>
        </p:nvSpPr>
        <p:spPr>
          <a:xfrm>
            <a:off x="755760" y="1277817"/>
            <a:ext cx="9244798" cy="4120938"/>
          </a:xfrm>
        </p:spPr>
        <p:txBody>
          <a:bodyPr vert="horz" lIns="91440" tIns="45720" rIns="91440" bIns="45720" rtlCol="0" anchor="t">
            <a:noAutofit/>
          </a:bodyPr>
          <a:lstStyle/>
          <a:p>
            <a:pPr marL="457200" marR="0" lvl="0" indent="0">
              <a:lnSpc>
                <a:spcPct val="100000"/>
              </a:lnSpc>
              <a:spcAft>
                <a:spcPts val="0"/>
              </a:spcAft>
              <a:buSzPct val="80000"/>
              <a:buNone/>
              <a:tabLst>
                <a:tab pos="457200" algn="l"/>
              </a:tabLst>
            </a:pPr>
            <a:endParaRPr lang="en-US" i="1" dirty="0">
              <a:latin typeface="Source Sans 3 "/>
            </a:endParaRPr>
          </a:p>
          <a:p>
            <a:pPr marL="457200" indent="0">
              <a:lnSpc>
                <a:spcPct val="100000"/>
              </a:lnSpc>
              <a:spcAft>
                <a:spcPts val="0"/>
              </a:spcAft>
              <a:buNone/>
            </a:pPr>
            <a:endParaRPr lang="en-US" b="1" i="1" u="none" strike="noStrike" baseline="0" dirty="0"/>
          </a:p>
          <a:p>
            <a:pPr marL="457200" indent="0">
              <a:lnSpc>
                <a:spcPct val="100000"/>
              </a:lnSpc>
              <a:spcAft>
                <a:spcPts val="0"/>
              </a:spcAft>
              <a:buNone/>
            </a:pPr>
            <a:r>
              <a:rPr lang="en-US" b="1" dirty="0">
                <a:latin typeface="Source Sans 3"/>
                <a:ea typeface="Open Sans"/>
                <a:cs typeface="Open Sans"/>
              </a:rPr>
              <a:t>May 21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First aid in the workplace</a:t>
            </a:r>
          </a:p>
          <a:p>
            <a:pPr marL="457200" indent="0">
              <a:lnSpc>
                <a:spcPct val="100000"/>
              </a:lnSpc>
              <a:spcAft>
                <a:spcPts val="0"/>
              </a:spcAft>
              <a:buNone/>
            </a:pPr>
            <a:r>
              <a:rPr lang="en-US" i="1" dirty="0">
                <a:latin typeface="Source Sans 3"/>
                <a:ea typeface="Open Sans"/>
                <a:cs typeface="Open Sans"/>
              </a:rPr>
              <a:t>	Edison State Community College, Piqua, OH</a:t>
            </a:r>
          </a:p>
          <a:p>
            <a:pPr marL="457200" indent="0">
              <a:lnSpc>
                <a:spcPct val="100000"/>
              </a:lnSpc>
              <a:spcAft>
                <a:spcPts val="0"/>
              </a:spcAft>
              <a:buNone/>
            </a:pPr>
            <a:endParaRPr lang="en-US" b="1" u="none" strike="noStrike" baseline="0" dirty="0"/>
          </a:p>
          <a:p>
            <a:pPr marL="457200" indent="0">
              <a:lnSpc>
                <a:spcPct val="100000"/>
              </a:lnSpc>
              <a:spcAft>
                <a:spcPts val="0"/>
              </a:spcAft>
              <a:buNone/>
            </a:pPr>
            <a:r>
              <a:rPr lang="en-US" b="1" dirty="0">
                <a:latin typeface="Source Sans 3"/>
                <a:ea typeface="Open Sans"/>
                <a:cs typeface="Open Sans"/>
              </a:rPr>
              <a:t>May 21 </a:t>
            </a:r>
            <a:r>
              <a:rPr lang="en-US" dirty="0">
                <a:latin typeface="Source Sans 3"/>
                <a:ea typeface="Open Sans"/>
                <a:cs typeface="Open Sans"/>
              </a:rPr>
              <a:t>-</a:t>
            </a:r>
            <a:r>
              <a:rPr lang="en-US" b="0" i="1" u="none" strike="noStrike" baseline="0" dirty="0">
                <a:latin typeface="Source Sans 3"/>
                <a:ea typeface="Open Sans"/>
                <a:cs typeface="Open Sans"/>
              </a:rPr>
              <a:t> </a:t>
            </a:r>
            <a:r>
              <a:rPr lang="en-US" dirty="0">
                <a:latin typeface="Source Sans 3"/>
                <a:ea typeface="Open Sans"/>
                <a:cs typeface="Open Sans"/>
              </a:rPr>
              <a:t>Combustible dust hazards: Recognition, evaluation and control recommendations</a:t>
            </a:r>
          </a:p>
          <a:p>
            <a:pPr marL="457200" indent="0">
              <a:lnSpc>
                <a:spcPct val="100000"/>
              </a:lnSpc>
              <a:spcAft>
                <a:spcPts val="0"/>
              </a:spcAft>
              <a:buNone/>
            </a:pPr>
            <a:r>
              <a:rPr lang="en-US" sz="2400" b="0" i="1" u="none" strike="noStrike" baseline="0" dirty="0">
                <a:latin typeface="Source Sans 3"/>
                <a:ea typeface="Open Sans"/>
                <a:cs typeface="Open Sans"/>
              </a:rPr>
              <a:t>	</a:t>
            </a:r>
            <a:r>
              <a:rPr lang="en-US" i="1" dirty="0">
                <a:latin typeface="Source Sans 3"/>
                <a:ea typeface="Open Sans"/>
                <a:cs typeface="Open Sans"/>
              </a:rPr>
              <a:t>Indiana Wesleyan University, Independence, OH</a:t>
            </a:r>
          </a:p>
          <a:p>
            <a:pPr marL="457200" lvl="1">
              <a:spcBef>
                <a:spcPts val="0"/>
              </a:spcBef>
              <a:spcAft>
                <a:spcPts val="0"/>
              </a:spcAft>
            </a:pPr>
            <a:endParaRPr lang="en-US" sz="2400" i="1" dirty="0"/>
          </a:p>
          <a:p>
            <a:pPr marL="457200" lvl="1">
              <a:spcBef>
                <a:spcPts val="0"/>
              </a:spcBef>
              <a:spcAft>
                <a:spcPts val="0"/>
              </a:spcAft>
            </a:pPr>
            <a:r>
              <a:rPr lang="en-US" sz="2400" b="1" dirty="0">
                <a:latin typeface="Source Sans 3"/>
                <a:ea typeface="Open Sans"/>
                <a:cs typeface="Open Sans"/>
              </a:rPr>
              <a:t>May 28 </a:t>
            </a:r>
            <a:r>
              <a:rPr lang="en-US" sz="2400" dirty="0">
                <a:latin typeface="Source Sans 3"/>
                <a:ea typeface="Open Sans"/>
                <a:cs typeface="Open Sans"/>
              </a:rPr>
              <a:t>- Safety for the non-safety professional</a:t>
            </a:r>
          </a:p>
          <a:p>
            <a:pPr marL="457200" lvl="1">
              <a:spcBef>
                <a:spcPts val="0"/>
              </a:spcBef>
              <a:spcAft>
                <a:spcPts val="0"/>
              </a:spcAft>
            </a:pPr>
            <a:r>
              <a:rPr lang="en-US" i="1" dirty="0">
                <a:latin typeface="Source Sans 3"/>
                <a:ea typeface="Open Sans"/>
                <a:cs typeface="Open Sans"/>
              </a:rPr>
              <a:t>	</a:t>
            </a:r>
            <a:r>
              <a:rPr lang="en-US" sz="2400" i="1" dirty="0">
                <a:latin typeface="Source Sans 3"/>
                <a:ea typeface="Open Sans"/>
                <a:cs typeface="Open Sans"/>
              </a:rPr>
              <a:t>Canton Service Office</a:t>
            </a:r>
            <a:endParaRPr lang="en-US" sz="2400" i="1" dirty="0"/>
          </a:p>
        </p:txBody>
      </p:sp>
      <p:sp>
        <p:nvSpPr>
          <p:cNvPr id="5" name="TextBox 4">
            <a:extLst>
              <a:ext uri="{FF2B5EF4-FFF2-40B4-BE49-F238E27FC236}">
                <a16:creationId xmlns:a16="http://schemas.microsoft.com/office/drawing/2014/main" id="{FCA806A5-B37B-57E2-DE38-7A5DC995666D}"/>
              </a:ext>
            </a:extLst>
          </p:cNvPr>
          <p:cNvSpPr txBox="1"/>
          <p:nvPr/>
        </p:nvSpPr>
        <p:spPr>
          <a:xfrm>
            <a:off x="8490099" y="4807974"/>
            <a:ext cx="340972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3" name="Picture 2">
            <a:extLst>
              <a:ext uri="{FF2B5EF4-FFF2-40B4-BE49-F238E27FC236}">
                <a16:creationId xmlns:a16="http://schemas.microsoft.com/office/drawing/2014/main" id="{F54A932E-2D39-DA15-32C1-C04BF9710838}"/>
              </a:ext>
            </a:extLst>
          </p:cNvPr>
          <p:cNvPicPr>
            <a:picLocks noChangeAspect="1"/>
          </p:cNvPicPr>
          <p:nvPr/>
        </p:nvPicPr>
        <p:blipFill>
          <a:blip r:embed="rId3"/>
          <a:stretch>
            <a:fillRect/>
          </a:stretch>
        </p:blipFill>
        <p:spPr>
          <a:xfrm>
            <a:off x="9634342" y="653237"/>
            <a:ext cx="1895444" cy="1895444"/>
          </a:xfrm>
          <a:prstGeom prst="rect">
            <a:avLst/>
          </a:prstGeom>
        </p:spPr>
      </p:pic>
      <p:sp>
        <p:nvSpPr>
          <p:cNvPr id="2" name="TextBox 1">
            <a:extLst>
              <a:ext uri="{FF2B5EF4-FFF2-40B4-BE49-F238E27FC236}">
                <a16:creationId xmlns:a16="http://schemas.microsoft.com/office/drawing/2014/main" id="{27B305DA-C5DB-E4BB-BDB1-7FA6CBA4A200}"/>
              </a:ext>
            </a:extLst>
          </p:cNvPr>
          <p:cNvSpPr txBox="1"/>
          <p:nvPr/>
        </p:nvSpPr>
        <p:spPr>
          <a:xfrm>
            <a:off x="9819128" y="2439021"/>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pic>
        <p:nvPicPr>
          <p:cNvPr id="7" name="Graphic 6" descr="Lights On with solid fill">
            <a:extLst>
              <a:ext uri="{FF2B5EF4-FFF2-40B4-BE49-F238E27FC236}">
                <a16:creationId xmlns:a16="http://schemas.microsoft.com/office/drawing/2014/main" id="{B9FB7D5B-72D2-761B-7249-FEE069EBF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9200" y="5021986"/>
            <a:ext cx="914400" cy="914400"/>
          </a:xfrm>
          <a:prstGeom prst="rect">
            <a:avLst/>
          </a:prstGeom>
        </p:spPr>
      </p:pic>
      <p:pic>
        <p:nvPicPr>
          <p:cNvPr id="9" name="Graphic 8" descr="Lights On with solid fill">
            <a:extLst>
              <a:ext uri="{FF2B5EF4-FFF2-40B4-BE49-F238E27FC236}">
                <a16:creationId xmlns:a16="http://schemas.microsoft.com/office/drawing/2014/main" id="{3D45C359-8542-427C-1D54-BD7511A1FB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7539" y="4935247"/>
            <a:ext cx="462117" cy="461672"/>
          </a:xfrm>
          <a:prstGeom prst="rect">
            <a:avLst/>
          </a:prstGeom>
        </p:spPr>
      </p:pic>
    </p:spTree>
    <p:extLst>
      <p:ext uri="{BB962C8B-B14F-4D97-AF65-F5344CB8AC3E}">
        <p14:creationId xmlns:p14="http://schemas.microsoft.com/office/powerpoint/2010/main" val="323172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27112-175F-0083-23DC-0E3B2676F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2C037-E25D-12DA-D38F-5310B59FF8B4}"/>
              </a:ext>
            </a:extLst>
          </p:cNvPr>
          <p:cNvSpPr>
            <a:spLocks noGrp="1"/>
          </p:cNvSpPr>
          <p:nvPr>
            <p:ph type="title"/>
          </p:nvPr>
        </p:nvSpPr>
        <p:spPr>
          <a:xfrm>
            <a:off x="380999" y="555608"/>
            <a:ext cx="11636106" cy="982861"/>
          </a:xfrm>
        </p:spPr>
        <p:txBody>
          <a:bodyPr>
            <a:normAutofit/>
          </a:bodyPr>
          <a:lstStyle/>
          <a:p>
            <a:r>
              <a:rPr lang="en-US" dirty="0"/>
              <a:t>virtual training April </a:t>
            </a:r>
          </a:p>
        </p:txBody>
      </p:sp>
      <p:sp>
        <p:nvSpPr>
          <p:cNvPr id="3" name="Text Placeholder 2">
            <a:extLst>
              <a:ext uri="{FF2B5EF4-FFF2-40B4-BE49-F238E27FC236}">
                <a16:creationId xmlns:a16="http://schemas.microsoft.com/office/drawing/2014/main" id="{4DFE093E-2884-EBA9-BFFC-3BC66E93E692}"/>
              </a:ext>
            </a:extLst>
          </p:cNvPr>
          <p:cNvSpPr>
            <a:spLocks noGrp="1"/>
          </p:cNvSpPr>
          <p:nvPr>
            <p:ph type="body" sz="quarter" idx="12"/>
          </p:nvPr>
        </p:nvSpPr>
        <p:spPr>
          <a:xfrm>
            <a:off x="1027356" y="2167116"/>
            <a:ext cx="10140647" cy="3571809"/>
          </a:xfrm>
        </p:spPr>
        <p:txBody>
          <a:bodyPr vert="horz" lIns="91440" tIns="45720" rIns="91440" bIns="45720" rtlCol="0" anchor="t">
            <a:noAutofit/>
          </a:bodyPr>
          <a:lstStyle/>
          <a:p>
            <a:r>
              <a:rPr lang="en-US" b="1" dirty="0">
                <a:latin typeface="Source Sans 3"/>
                <a:ea typeface="Open Sans"/>
                <a:cs typeface="Open Sans"/>
              </a:rPr>
              <a:t>April 21-22 </a:t>
            </a:r>
            <a:r>
              <a:rPr lang="en-US" dirty="0">
                <a:latin typeface="Source Sans 3"/>
                <a:ea typeface="Open Sans"/>
                <a:cs typeface="Open Sans"/>
              </a:rPr>
              <a:t>- Ergonomics: Basic principles</a:t>
            </a:r>
          </a:p>
          <a:p>
            <a:r>
              <a:rPr lang="en-US" b="1" dirty="0">
                <a:latin typeface="Source Sans 3"/>
                <a:ea typeface="Open Sans"/>
                <a:cs typeface="Open Sans"/>
              </a:rPr>
              <a:t>April 29 </a:t>
            </a:r>
            <a:r>
              <a:rPr lang="en-US" dirty="0">
                <a:latin typeface="Source Sans 3"/>
                <a:ea typeface="Open Sans"/>
                <a:cs typeface="Open Sans"/>
              </a:rPr>
              <a:t>- Respirators: Do we need them?</a:t>
            </a:r>
          </a:p>
        </p:txBody>
      </p:sp>
      <p:pic>
        <p:nvPicPr>
          <p:cNvPr id="5" name="Picture 4">
            <a:extLst>
              <a:ext uri="{FF2B5EF4-FFF2-40B4-BE49-F238E27FC236}">
                <a16:creationId xmlns:a16="http://schemas.microsoft.com/office/drawing/2014/main" id="{7569DA9E-EC04-391C-FAA2-E09B149E787D}"/>
              </a:ext>
            </a:extLst>
          </p:cNvPr>
          <p:cNvPicPr>
            <a:picLocks noChangeAspect="1"/>
          </p:cNvPicPr>
          <p:nvPr/>
        </p:nvPicPr>
        <p:blipFill>
          <a:blip r:embed="rId3"/>
          <a:stretch>
            <a:fillRect/>
          </a:stretch>
        </p:blipFill>
        <p:spPr>
          <a:xfrm>
            <a:off x="9411990" y="438853"/>
            <a:ext cx="1895444" cy="1895444"/>
          </a:xfrm>
          <a:prstGeom prst="rect">
            <a:avLst/>
          </a:prstGeom>
        </p:spPr>
      </p:pic>
      <p:sp>
        <p:nvSpPr>
          <p:cNvPr id="6" name="TextBox 5">
            <a:extLst>
              <a:ext uri="{FF2B5EF4-FFF2-40B4-BE49-F238E27FC236}">
                <a16:creationId xmlns:a16="http://schemas.microsoft.com/office/drawing/2014/main" id="{B0C53A6A-A79D-6B2E-2C66-F58855794BEA}"/>
              </a:ext>
            </a:extLst>
          </p:cNvPr>
          <p:cNvSpPr txBox="1"/>
          <p:nvPr/>
        </p:nvSpPr>
        <p:spPr>
          <a:xfrm>
            <a:off x="9669349" y="2214576"/>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8" name="TextBox 7">
            <a:extLst>
              <a:ext uri="{FF2B5EF4-FFF2-40B4-BE49-F238E27FC236}">
                <a16:creationId xmlns:a16="http://schemas.microsoft.com/office/drawing/2014/main" id="{419330BB-3651-8011-3043-B3ADC148E808}"/>
              </a:ext>
            </a:extLst>
          </p:cNvPr>
          <p:cNvSpPr txBox="1"/>
          <p:nvPr/>
        </p:nvSpPr>
        <p:spPr>
          <a:xfrm>
            <a:off x="8739691" y="5052322"/>
            <a:ext cx="311561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        In-person classes and virtual training classes (VTC) qualify</a:t>
            </a:r>
            <a:b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br>
            <a: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 for Safety Council rebate external training credits.</a:t>
            </a:r>
          </a:p>
        </p:txBody>
      </p:sp>
      <p:pic>
        <p:nvPicPr>
          <p:cNvPr id="9" name="Graphic 8" descr="Lights On with solid fill">
            <a:extLst>
              <a:ext uri="{FF2B5EF4-FFF2-40B4-BE49-F238E27FC236}">
                <a16:creationId xmlns:a16="http://schemas.microsoft.com/office/drawing/2014/main" id="{0F840149-15B8-A132-6D1D-60EF4FF58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5386" y="4925793"/>
            <a:ext cx="462117" cy="462117"/>
          </a:xfrm>
          <a:prstGeom prst="rect">
            <a:avLst/>
          </a:prstGeom>
        </p:spPr>
      </p:pic>
      <p:sp>
        <p:nvSpPr>
          <p:cNvPr id="10" name="Rectangle: Rounded Corners 9">
            <a:extLst>
              <a:ext uri="{FF2B5EF4-FFF2-40B4-BE49-F238E27FC236}">
                <a16:creationId xmlns:a16="http://schemas.microsoft.com/office/drawing/2014/main" id="{EC5B0789-489A-080E-C3EC-7F3B27C1FA6D}"/>
              </a:ext>
            </a:extLst>
          </p:cNvPr>
          <p:cNvSpPr/>
          <p:nvPr/>
        </p:nvSpPr>
        <p:spPr>
          <a:xfrm>
            <a:off x="8149930" y="4775428"/>
            <a:ext cx="3867175" cy="1934053"/>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extBox 10">
            <a:extLst>
              <a:ext uri="{FF2B5EF4-FFF2-40B4-BE49-F238E27FC236}">
                <a16:creationId xmlns:a16="http://schemas.microsoft.com/office/drawing/2014/main" id="{73BD94E9-1E49-06D0-DB82-B519579CC123}"/>
              </a:ext>
            </a:extLst>
          </p:cNvPr>
          <p:cNvSpPr txBox="1"/>
          <p:nvPr/>
        </p:nvSpPr>
        <p:spPr>
          <a:xfrm>
            <a:off x="8650368" y="4774799"/>
            <a:ext cx="329670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12" name="Graphic 11" descr="Lights On with solid fill">
            <a:extLst>
              <a:ext uri="{FF2B5EF4-FFF2-40B4-BE49-F238E27FC236}">
                <a16:creationId xmlns:a16="http://schemas.microsoft.com/office/drawing/2014/main" id="{C53D82E2-BB3F-75C9-653A-34B9FA130E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5077" y="4819007"/>
            <a:ext cx="462117" cy="462117"/>
          </a:xfrm>
          <a:prstGeom prst="rect">
            <a:avLst/>
          </a:prstGeom>
        </p:spPr>
      </p:pic>
    </p:spTree>
    <p:extLst>
      <p:ext uri="{BB962C8B-B14F-4D97-AF65-F5344CB8AC3E}">
        <p14:creationId xmlns:p14="http://schemas.microsoft.com/office/powerpoint/2010/main" val="101549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61E50-85E7-BB2C-8BAB-02D89682C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E5801-5759-C061-2AF6-A31B1F70D27D}"/>
              </a:ext>
            </a:extLst>
          </p:cNvPr>
          <p:cNvSpPr>
            <a:spLocks noGrp="1"/>
          </p:cNvSpPr>
          <p:nvPr>
            <p:ph type="title"/>
          </p:nvPr>
        </p:nvSpPr>
        <p:spPr>
          <a:xfrm>
            <a:off x="380999" y="555608"/>
            <a:ext cx="11636106" cy="982861"/>
          </a:xfrm>
        </p:spPr>
        <p:txBody>
          <a:bodyPr>
            <a:normAutofit/>
          </a:bodyPr>
          <a:lstStyle/>
          <a:p>
            <a:r>
              <a:rPr lang="en-US" dirty="0"/>
              <a:t>virtual training may</a:t>
            </a:r>
          </a:p>
        </p:txBody>
      </p:sp>
      <p:sp>
        <p:nvSpPr>
          <p:cNvPr id="3" name="Text Placeholder 2">
            <a:extLst>
              <a:ext uri="{FF2B5EF4-FFF2-40B4-BE49-F238E27FC236}">
                <a16:creationId xmlns:a16="http://schemas.microsoft.com/office/drawing/2014/main" id="{0CEA368A-0395-62E3-14DB-3E64AA2CB55C}"/>
              </a:ext>
            </a:extLst>
          </p:cNvPr>
          <p:cNvSpPr>
            <a:spLocks noGrp="1"/>
          </p:cNvSpPr>
          <p:nvPr>
            <p:ph type="body" sz="quarter" idx="12"/>
          </p:nvPr>
        </p:nvSpPr>
        <p:spPr>
          <a:xfrm>
            <a:off x="1025676" y="2329992"/>
            <a:ext cx="7179367" cy="3571809"/>
          </a:xfrm>
        </p:spPr>
        <p:txBody>
          <a:bodyPr vert="horz" lIns="91440" tIns="45720" rIns="91440" bIns="45720" rtlCol="0" anchor="t">
            <a:noAutofit/>
          </a:bodyPr>
          <a:lstStyle/>
          <a:p>
            <a:r>
              <a:rPr lang="en-US" b="1" dirty="0">
                <a:latin typeface="Source Sans 3"/>
                <a:ea typeface="Open Sans"/>
                <a:cs typeface="Arial"/>
              </a:rPr>
              <a:t>May 5 </a:t>
            </a:r>
            <a:r>
              <a:rPr lang="en-US" dirty="0">
                <a:latin typeface="Source Sans 3"/>
                <a:ea typeface="Open Sans"/>
                <a:cs typeface="Arial"/>
              </a:rPr>
              <a:t>- Crisis de-escalation tactics and safe work practices workshop</a:t>
            </a:r>
          </a:p>
          <a:p>
            <a:r>
              <a:rPr lang="en-US" b="1" dirty="0">
                <a:latin typeface="Source Sans 3"/>
                <a:ea typeface="Open Sans"/>
                <a:cs typeface="Arial"/>
              </a:rPr>
              <a:t>May 7</a:t>
            </a:r>
            <a:r>
              <a:rPr lang="en-US" dirty="0">
                <a:latin typeface="Source Sans 3"/>
                <a:ea typeface="Open Sans"/>
                <a:cs typeface="Arial"/>
              </a:rPr>
              <a:t>- Accident analysis half-day workshop</a:t>
            </a:r>
          </a:p>
          <a:p>
            <a:r>
              <a:rPr lang="en-US" b="1" dirty="0">
                <a:latin typeface="Source Sans 3"/>
                <a:ea typeface="Open Sans"/>
                <a:cs typeface="Arial"/>
              </a:rPr>
              <a:t>May 12-14 </a:t>
            </a:r>
            <a:r>
              <a:rPr lang="en-US" dirty="0">
                <a:latin typeface="Source Sans 3"/>
                <a:ea typeface="Open Sans"/>
                <a:cs typeface="Arial"/>
              </a:rPr>
              <a:t>- Improving hazard recognition through visual literacy</a:t>
            </a:r>
          </a:p>
          <a:p>
            <a:r>
              <a:rPr lang="en-US" b="1" dirty="0">
                <a:latin typeface="Source Sans 3"/>
                <a:ea typeface="Open Sans"/>
                <a:cs typeface="Arial"/>
              </a:rPr>
              <a:t>May 20 </a:t>
            </a:r>
            <a:r>
              <a:rPr lang="en-US" dirty="0">
                <a:latin typeface="Source Sans 3"/>
                <a:ea typeface="Open Sans"/>
                <a:cs typeface="Arial"/>
              </a:rPr>
              <a:t>- Job safety analysis</a:t>
            </a:r>
          </a:p>
          <a:p>
            <a:r>
              <a:rPr lang="en-US" b="1" dirty="0">
                <a:latin typeface="Source Sans 3"/>
                <a:ea typeface="Open Sans"/>
                <a:cs typeface="Arial"/>
              </a:rPr>
              <a:t>May 28 </a:t>
            </a:r>
            <a:r>
              <a:rPr lang="en-US" dirty="0">
                <a:latin typeface="Source Sans 3"/>
                <a:ea typeface="Open Sans"/>
                <a:cs typeface="Arial"/>
              </a:rPr>
              <a:t>- Safety series workshop module 6: Machine guarding basics and powered equipment basics </a:t>
            </a:r>
          </a:p>
        </p:txBody>
      </p:sp>
      <p:pic>
        <p:nvPicPr>
          <p:cNvPr id="5" name="Picture 4">
            <a:extLst>
              <a:ext uri="{FF2B5EF4-FFF2-40B4-BE49-F238E27FC236}">
                <a16:creationId xmlns:a16="http://schemas.microsoft.com/office/drawing/2014/main" id="{46737CAA-1C89-EBFA-1C97-97492462B296}"/>
              </a:ext>
            </a:extLst>
          </p:cNvPr>
          <p:cNvPicPr>
            <a:picLocks noChangeAspect="1"/>
          </p:cNvPicPr>
          <p:nvPr/>
        </p:nvPicPr>
        <p:blipFill>
          <a:blip r:embed="rId3"/>
          <a:stretch>
            <a:fillRect/>
          </a:stretch>
        </p:blipFill>
        <p:spPr>
          <a:xfrm>
            <a:off x="9411990" y="438853"/>
            <a:ext cx="1895444" cy="1895444"/>
          </a:xfrm>
          <a:prstGeom prst="rect">
            <a:avLst/>
          </a:prstGeom>
        </p:spPr>
      </p:pic>
      <p:sp>
        <p:nvSpPr>
          <p:cNvPr id="6" name="TextBox 5">
            <a:extLst>
              <a:ext uri="{FF2B5EF4-FFF2-40B4-BE49-F238E27FC236}">
                <a16:creationId xmlns:a16="http://schemas.microsoft.com/office/drawing/2014/main" id="{9F6AED7F-1FA1-3FE5-B7B7-B81ABFA5FA2C}"/>
              </a:ext>
            </a:extLst>
          </p:cNvPr>
          <p:cNvSpPr txBox="1"/>
          <p:nvPr/>
        </p:nvSpPr>
        <p:spPr>
          <a:xfrm>
            <a:off x="9669349" y="2214576"/>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8" name="TextBox 7">
            <a:extLst>
              <a:ext uri="{FF2B5EF4-FFF2-40B4-BE49-F238E27FC236}">
                <a16:creationId xmlns:a16="http://schemas.microsoft.com/office/drawing/2014/main" id="{E085B7E6-718B-71DA-A046-51FEAD9E18A1}"/>
              </a:ext>
            </a:extLst>
          </p:cNvPr>
          <p:cNvSpPr txBox="1"/>
          <p:nvPr/>
        </p:nvSpPr>
        <p:spPr>
          <a:xfrm>
            <a:off x="8739691" y="5052322"/>
            <a:ext cx="311561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        In-person classes and virtual training classes (VTC) qualify</a:t>
            </a:r>
            <a:b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br>
            <a:r>
              <a:rPr kumimoji="0" lang="en-US" sz="17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 for Safety Council rebate external training credits.</a:t>
            </a:r>
          </a:p>
        </p:txBody>
      </p:sp>
      <p:pic>
        <p:nvPicPr>
          <p:cNvPr id="9" name="Graphic 8" descr="Lights On with solid fill">
            <a:extLst>
              <a:ext uri="{FF2B5EF4-FFF2-40B4-BE49-F238E27FC236}">
                <a16:creationId xmlns:a16="http://schemas.microsoft.com/office/drawing/2014/main" id="{22A21398-CAF8-E551-AD99-7F4D4E366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5386" y="4925793"/>
            <a:ext cx="462117" cy="462117"/>
          </a:xfrm>
          <a:prstGeom prst="rect">
            <a:avLst/>
          </a:prstGeom>
        </p:spPr>
      </p:pic>
      <p:sp>
        <p:nvSpPr>
          <p:cNvPr id="10" name="Rectangle: Rounded Corners 9">
            <a:extLst>
              <a:ext uri="{FF2B5EF4-FFF2-40B4-BE49-F238E27FC236}">
                <a16:creationId xmlns:a16="http://schemas.microsoft.com/office/drawing/2014/main" id="{5F0DE726-8347-F196-1F98-FE22176C055C}"/>
              </a:ext>
            </a:extLst>
          </p:cNvPr>
          <p:cNvSpPr/>
          <p:nvPr/>
        </p:nvSpPr>
        <p:spPr>
          <a:xfrm>
            <a:off x="8149930" y="4775428"/>
            <a:ext cx="3867175" cy="1934053"/>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1" name="TextBox 10">
            <a:extLst>
              <a:ext uri="{FF2B5EF4-FFF2-40B4-BE49-F238E27FC236}">
                <a16:creationId xmlns:a16="http://schemas.microsoft.com/office/drawing/2014/main" id="{67B19E73-2D67-83B8-3B81-93DBB309C3E8}"/>
              </a:ext>
            </a:extLst>
          </p:cNvPr>
          <p:cNvSpPr txBox="1"/>
          <p:nvPr/>
        </p:nvSpPr>
        <p:spPr>
          <a:xfrm>
            <a:off x="8650368" y="4774799"/>
            <a:ext cx="329670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12" name="Graphic 11" descr="Lights On with solid fill">
            <a:extLst>
              <a:ext uri="{FF2B5EF4-FFF2-40B4-BE49-F238E27FC236}">
                <a16:creationId xmlns:a16="http://schemas.microsoft.com/office/drawing/2014/main" id="{FFE1F790-693B-1DCB-A87E-A4E783586B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5077" y="4819007"/>
            <a:ext cx="462117" cy="462117"/>
          </a:xfrm>
          <a:prstGeom prst="rect">
            <a:avLst/>
          </a:prstGeom>
        </p:spPr>
      </p:pic>
    </p:spTree>
    <p:extLst>
      <p:ext uri="{BB962C8B-B14F-4D97-AF65-F5344CB8AC3E}">
        <p14:creationId xmlns:p14="http://schemas.microsoft.com/office/powerpoint/2010/main" val="260337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308D-71CA-1C7A-F44F-E3CD69CF5069}"/>
              </a:ext>
            </a:extLst>
          </p:cNvPr>
          <p:cNvSpPr>
            <a:spLocks noGrp="1"/>
          </p:cNvSpPr>
          <p:nvPr>
            <p:ph type="title"/>
          </p:nvPr>
        </p:nvSpPr>
        <p:spPr>
          <a:xfrm>
            <a:off x="459740" y="508288"/>
            <a:ext cx="8247380" cy="553998"/>
          </a:xfrm>
        </p:spPr>
        <p:txBody>
          <a:bodyPr/>
          <a:lstStyle/>
          <a:p>
            <a:r>
              <a:rPr lang="en-US" dirty="0"/>
              <a:t>APRIL IS NATIONAL VOLUNTEERING DAY</a:t>
            </a:r>
          </a:p>
        </p:txBody>
      </p:sp>
      <p:sp>
        <p:nvSpPr>
          <p:cNvPr id="3" name="TextBox 2">
            <a:extLst>
              <a:ext uri="{FF2B5EF4-FFF2-40B4-BE49-F238E27FC236}">
                <a16:creationId xmlns:a16="http://schemas.microsoft.com/office/drawing/2014/main" id="{B57FA419-65AA-B68B-9D61-05FA86F6E818}"/>
              </a:ext>
            </a:extLst>
          </p:cNvPr>
          <p:cNvSpPr txBox="1"/>
          <p:nvPr/>
        </p:nvSpPr>
        <p:spPr>
          <a:xfrm>
            <a:off x="1143000" y="1295400"/>
            <a:ext cx="9372600" cy="3046988"/>
          </a:xfrm>
          <a:prstGeom prst="rect">
            <a:avLst/>
          </a:prstGeom>
          <a:noFill/>
        </p:spPr>
        <p:txBody>
          <a:bodyPr wrap="square" rtlCol="0">
            <a:spAutoFit/>
          </a:bodyPr>
          <a:lstStyle/>
          <a:p>
            <a:pPr algn="ctr"/>
            <a:r>
              <a:rPr lang="en-US" sz="2400" b="1" dirty="0">
                <a:latin typeface="+mn-lt"/>
              </a:rPr>
              <a:t>West Central Ohio Safety Council is promoting a day at the West Ohio Food Bank helping with various tasks.  </a:t>
            </a:r>
          </a:p>
          <a:p>
            <a:pPr algn="ctr"/>
            <a:endParaRPr lang="en-US" sz="2400" b="1" dirty="0">
              <a:latin typeface="+mn-lt"/>
            </a:endParaRPr>
          </a:p>
          <a:p>
            <a:pPr algn="ctr"/>
            <a:r>
              <a:rPr lang="en-US" sz="2400" b="1" dirty="0">
                <a:latin typeface="+mn-lt"/>
              </a:rPr>
              <a:t>April 20</a:t>
            </a:r>
            <a:r>
              <a:rPr lang="en-US" sz="2400" b="1" baseline="30000" dirty="0">
                <a:latin typeface="+mn-lt"/>
              </a:rPr>
              <a:t>th</a:t>
            </a:r>
            <a:r>
              <a:rPr lang="en-US" sz="2400" b="1" dirty="0">
                <a:latin typeface="+mn-lt"/>
              </a:rPr>
              <a:t>, 9:30 – 1:30</a:t>
            </a:r>
          </a:p>
          <a:p>
            <a:pPr algn="ctr"/>
            <a:r>
              <a:rPr lang="en-US" sz="2400" b="1" dirty="0">
                <a:latin typeface="+mn-lt"/>
              </a:rPr>
              <a:t>Work 9:30-11:30, 11:30-1:30, or BOTH</a:t>
            </a:r>
          </a:p>
          <a:p>
            <a:pPr algn="ctr"/>
            <a:endParaRPr lang="en-US" sz="2400" b="1" dirty="0">
              <a:latin typeface="+mn-lt"/>
            </a:endParaRPr>
          </a:p>
          <a:p>
            <a:pPr algn="ctr"/>
            <a:r>
              <a:rPr lang="en-US" sz="2400" b="1" dirty="0">
                <a:solidFill>
                  <a:srgbClr val="D21E39"/>
                </a:solidFill>
                <a:latin typeface="+mn-lt"/>
              </a:rPr>
              <a:t>If you are interested, let me know before the end of the day TODAY!  </a:t>
            </a:r>
          </a:p>
          <a:p>
            <a:pPr algn="ctr"/>
            <a:r>
              <a:rPr lang="en-US" sz="2400" b="1" dirty="0">
                <a:latin typeface="+mn-lt"/>
              </a:rPr>
              <a:t>WOFB is waiting for me to share the number of helpers, etc.</a:t>
            </a:r>
          </a:p>
        </p:txBody>
      </p:sp>
      <p:pic>
        <p:nvPicPr>
          <p:cNvPr id="9" name="Picture 8">
            <a:extLst>
              <a:ext uri="{FF2B5EF4-FFF2-40B4-BE49-F238E27FC236}">
                <a16:creationId xmlns:a16="http://schemas.microsoft.com/office/drawing/2014/main" id="{2A42C6EE-C73B-3BA6-474B-6A2373EF3051}"/>
              </a:ext>
            </a:extLst>
          </p:cNvPr>
          <p:cNvPicPr>
            <a:picLocks noChangeAspect="1"/>
          </p:cNvPicPr>
          <p:nvPr/>
        </p:nvPicPr>
        <p:blipFill>
          <a:blip r:embed="rId2"/>
          <a:stretch>
            <a:fillRect/>
          </a:stretch>
        </p:blipFill>
        <p:spPr>
          <a:xfrm>
            <a:off x="3810000" y="4322723"/>
            <a:ext cx="3352800" cy="2394857"/>
          </a:xfrm>
          <a:prstGeom prst="rect">
            <a:avLst/>
          </a:prstGeom>
        </p:spPr>
      </p:pic>
    </p:spTree>
    <p:extLst>
      <p:ext uri="{BB962C8B-B14F-4D97-AF65-F5344CB8AC3E}">
        <p14:creationId xmlns:p14="http://schemas.microsoft.com/office/powerpoint/2010/main" val="4212849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C527-332D-43AC-1019-3A26A14A4FF4}"/>
              </a:ext>
            </a:extLst>
          </p:cNvPr>
          <p:cNvSpPr>
            <a:spLocks noGrp="1"/>
          </p:cNvSpPr>
          <p:nvPr>
            <p:ph type="title"/>
          </p:nvPr>
        </p:nvSpPr>
        <p:spPr>
          <a:xfrm>
            <a:off x="381000" y="559088"/>
            <a:ext cx="11430000" cy="1155218"/>
          </a:xfrm>
        </p:spPr>
        <p:txBody>
          <a:bodyPr>
            <a:normAutofit/>
          </a:bodyPr>
          <a:lstStyle/>
          <a:p>
            <a:r>
              <a:rPr lang="en-US" dirty="0"/>
              <a:t>Private employer important dates – April and May</a:t>
            </a:r>
            <a:endParaRPr lang="en-US" b="0" dirty="0">
              <a:solidFill>
                <a:srgbClr val="000000"/>
              </a:solidFill>
            </a:endParaRPr>
          </a:p>
          <a:p>
            <a:endParaRPr lang="en-US" dirty="0"/>
          </a:p>
        </p:txBody>
      </p:sp>
      <p:sp>
        <p:nvSpPr>
          <p:cNvPr id="3" name="Text Placeholder 2">
            <a:extLst>
              <a:ext uri="{FF2B5EF4-FFF2-40B4-BE49-F238E27FC236}">
                <a16:creationId xmlns:a16="http://schemas.microsoft.com/office/drawing/2014/main" id="{DCE11594-4088-9470-EA4E-992BC7592830}"/>
              </a:ext>
            </a:extLst>
          </p:cNvPr>
          <p:cNvSpPr>
            <a:spLocks noGrp="1"/>
          </p:cNvSpPr>
          <p:nvPr>
            <p:ph type="body" sz="quarter" idx="12"/>
          </p:nvPr>
        </p:nvSpPr>
        <p:spPr>
          <a:xfrm>
            <a:off x="1050967" y="1805746"/>
            <a:ext cx="9878336" cy="4381694"/>
          </a:xfrm>
        </p:spPr>
        <p:txBody>
          <a:bodyPr vert="horz" lIns="91440" tIns="45720" rIns="91440" bIns="45720" rtlCol="0" anchor="t">
            <a:noAutofit/>
          </a:bodyPr>
          <a:lstStyle/>
          <a:p>
            <a:endParaRPr lang="en-US" b="1" dirty="0">
              <a:latin typeface="Source Sans 3"/>
              <a:ea typeface="Open Sans"/>
              <a:cs typeface="Arial"/>
            </a:endParaRPr>
          </a:p>
          <a:p>
            <a:r>
              <a:rPr lang="en-US" b="1" dirty="0">
                <a:latin typeface="Source Sans 3"/>
                <a:ea typeface="Open Sans"/>
                <a:cs typeface="Arial"/>
              </a:rPr>
              <a:t>April -</a:t>
            </a:r>
            <a:r>
              <a:rPr lang="en-US" dirty="0">
                <a:latin typeface="Source Sans 3"/>
                <a:ea typeface="Open Sans"/>
                <a:cs typeface="Arial"/>
              </a:rPr>
              <a:t> No deadline dates</a:t>
            </a:r>
          </a:p>
          <a:p>
            <a:r>
              <a:rPr lang="en-US" b="1" dirty="0">
                <a:latin typeface="Source Sans 3"/>
                <a:ea typeface="Open Sans"/>
                <a:cs typeface="Arial"/>
              </a:rPr>
              <a:t>May 1 - </a:t>
            </a:r>
            <a:r>
              <a:rPr lang="en-US" dirty="0"/>
              <a:t>PA PY 2026 notice of estimated annual premium sent (approx. date)</a:t>
            </a:r>
            <a:r>
              <a:rPr lang="en-US" dirty="0">
                <a:latin typeface="Source Sans 3"/>
                <a:ea typeface="Open Sans"/>
                <a:cs typeface="Arial"/>
              </a:rPr>
              <a:t> </a:t>
            </a:r>
          </a:p>
          <a:p>
            <a:r>
              <a:rPr lang="en-US" b="1" dirty="0">
                <a:latin typeface="Source Sans 3"/>
                <a:ea typeface="Open Sans"/>
                <a:cs typeface="Arial"/>
              </a:rPr>
              <a:t>May 15 - </a:t>
            </a:r>
            <a:r>
              <a:rPr lang="en-US" dirty="0"/>
              <a:t>PA last date employer can change installment plan for PY 2026</a:t>
            </a:r>
            <a:endParaRPr lang="en-US" dirty="0">
              <a:latin typeface="Source Sans 3"/>
              <a:ea typeface="Open Sans"/>
              <a:cs typeface="Arial"/>
            </a:endParaRPr>
          </a:p>
          <a:p>
            <a:r>
              <a:rPr lang="en-US" b="1" dirty="0"/>
              <a:t>May 29 - </a:t>
            </a:r>
            <a:r>
              <a:rPr lang="en-US" dirty="0"/>
              <a:t>PA Risk Management Essentials application deadline for 7/1/2026 start date</a:t>
            </a:r>
          </a:p>
        </p:txBody>
      </p:sp>
    </p:spTree>
    <p:extLst>
      <p:ext uri="{BB962C8B-B14F-4D97-AF65-F5344CB8AC3E}">
        <p14:creationId xmlns:p14="http://schemas.microsoft.com/office/powerpoint/2010/main" val="3365999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9F51-65E5-CE07-F26F-5FE904065B07}"/>
              </a:ext>
            </a:extLst>
          </p:cNvPr>
          <p:cNvSpPr>
            <a:spLocks noGrp="1"/>
          </p:cNvSpPr>
          <p:nvPr>
            <p:ph type="title"/>
          </p:nvPr>
        </p:nvSpPr>
        <p:spPr>
          <a:xfrm>
            <a:off x="381000" y="559088"/>
            <a:ext cx="11430000" cy="1264075"/>
          </a:xfrm>
        </p:spPr>
        <p:txBody>
          <a:bodyPr>
            <a:normAutofit/>
          </a:bodyPr>
          <a:lstStyle/>
          <a:p>
            <a:r>
              <a:rPr lang="en-US" dirty="0">
                <a:latin typeface="Source Sans 3"/>
              </a:rPr>
              <a:t>Public Employer important dates – April and may</a:t>
            </a:r>
            <a:endParaRPr lang="en-US" b="0" dirty="0">
              <a:solidFill>
                <a:srgbClr val="000000"/>
              </a:solidFill>
              <a:latin typeface="Source Sans 3"/>
            </a:endParaRPr>
          </a:p>
          <a:p>
            <a:endParaRPr lang="en-US" dirty="0"/>
          </a:p>
        </p:txBody>
      </p:sp>
      <p:sp>
        <p:nvSpPr>
          <p:cNvPr id="3" name="Text Placeholder 2">
            <a:extLst>
              <a:ext uri="{FF2B5EF4-FFF2-40B4-BE49-F238E27FC236}">
                <a16:creationId xmlns:a16="http://schemas.microsoft.com/office/drawing/2014/main" id="{0D71BD1F-21CE-DC38-2A00-EE8EC6F3D259}"/>
              </a:ext>
            </a:extLst>
          </p:cNvPr>
          <p:cNvSpPr>
            <a:spLocks noGrp="1"/>
          </p:cNvSpPr>
          <p:nvPr>
            <p:ph type="body" sz="quarter" idx="12"/>
          </p:nvPr>
        </p:nvSpPr>
        <p:spPr>
          <a:xfrm>
            <a:off x="1064302" y="2142033"/>
            <a:ext cx="9878336" cy="3687268"/>
          </a:xfrm>
        </p:spPr>
        <p:txBody>
          <a:bodyPr vert="horz" lIns="91440" tIns="45720" rIns="91440" bIns="45720" rtlCol="0" anchor="t">
            <a:normAutofit/>
          </a:bodyPr>
          <a:lstStyle/>
          <a:p>
            <a:pPr marL="320040" indent="-342900">
              <a:spcBef>
                <a:spcPts val="300"/>
              </a:spcBef>
              <a:spcAft>
                <a:spcPts val="0"/>
              </a:spcAft>
            </a:pPr>
            <a:r>
              <a:rPr lang="en-US" b="1" dirty="0">
                <a:latin typeface="Source Sans 3"/>
                <a:ea typeface="Open Sans"/>
                <a:cs typeface="Arial"/>
              </a:rPr>
              <a:t>April 15 </a:t>
            </a:r>
            <a:r>
              <a:rPr lang="en-US" dirty="0">
                <a:latin typeface="Source Sans 3"/>
                <a:ea typeface="Open Sans"/>
                <a:cs typeface="Arial"/>
              </a:rPr>
              <a:t>- </a:t>
            </a:r>
            <a:r>
              <a:rPr lang="en-US" dirty="0"/>
              <a:t>PEC Individual retro billing invoice mailed for previous policy year (approx. date)</a:t>
            </a:r>
            <a:endParaRPr lang="en-US" dirty="0">
              <a:latin typeface="Source Sans 3"/>
              <a:ea typeface="Open Sans"/>
              <a:cs typeface="Arial"/>
            </a:endParaRPr>
          </a:p>
          <a:p>
            <a:pPr marL="320040" indent="-342900">
              <a:spcBef>
                <a:spcPts val="300"/>
              </a:spcBef>
              <a:spcAft>
                <a:spcPts val="0"/>
              </a:spcAft>
            </a:pPr>
            <a:r>
              <a:rPr lang="en-US" b="1" dirty="0"/>
              <a:t>April 21 </a:t>
            </a:r>
            <a:r>
              <a:rPr lang="en-US" dirty="0"/>
              <a:t>- PEC deferred premium payment due (January - May)</a:t>
            </a:r>
          </a:p>
          <a:p>
            <a:pPr marL="320040" indent="-342900">
              <a:spcBef>
                <a:spcPts val="300"/>
              </a:spcBef>
              <a:spcAft>
                <a:spcPts val="0"/>
              </a:spcAft>
            </a:pPr>
            <a:r>
              <a:rPr lang="en-US" b="1" dirty="0"/>
              <a:t>May 29 </a:t>
            </a:r>
            <a:r>
              <a:rPr lang="en-US" dirty="0"/>
              <a:t>-</a:t>
            </a:r>
            <a:r>
              <a:rPr lang="en-US" b="1" dirty="0"/>
              <a:t> </a:t>
            </a:r>
            <a:r>
              <a:rPr lang="en-US" dirty="0"/>
              <a:t>PEC Risk Management Essentials application deadline for 7/1/2026 start date</a:t>
            </a:r>
          </a:p>
          <a:p>
            <a:pPr marL="320040" indent="-342900">
              <a:spcBef>
                <a:spcPts val="300"/>
              </a:spcBef>
              <a:spcAft>
                <a:spcPts val="0"/>
              </a:spcAft>
            </a:pPr>
            <a:r>
              <a:rPr lang="en-US" b="1" dirty="0"/>
              <a:t>May 29 </a:t>
            </a:r>
            <a:r>
              <a:rPr lang="en-US" dirty="0"/>
              <a:t>-</a:t>
            </a:r>
            <a:r>
              <a:rPr lang="en-US" b="1" dirty="0"/>
              <a:t> </a:t>
            </a:r>
            <a:r>
              <a:rPr lang="en-US" dirty="0"/>
              <a:t>PEC Group experience rating application deadline for 1/1/2027 start date (must be filed by COB)</a:t>
            </a:r>
          </a:p>
        </p:txBody>
      </p:sp>
    </p:spTree>
    <p:extLst>
      <p:ext uri="{BB962C8B-B14F-4D97-AF65-F5344CB8AC3E}">
        <p14:creationId xmlns:p14="http://schemas.microsoft.com/office/powerpoint/2010/main" val="1979351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189-F1AE-7A6E-5A62-0B1B84CBB58B}"/>
              </a:ext>
            </a:extLst>
          </p:cNvPr>
          <p:cNvSpPr>
            <a:spLocks noGrp="1"/>
          </p:cNvSpPr>
          <p:nvPr>
            <p:ph type="title"/>
          </p:nvPr>
        </p:nvSpPr>
        <p:spPr/>
        <p:txBody>
          <a:bodyPr/>
          <a:lstStyle/>
          <a:p>
            <a:r>
              <a:rPr lang="en-US" dirty="0"/>
              <a:t>Forklift safety</a:t>
            </a:r>
          </a:p>
        </p:txBody>
      </p:sp>
      <p:pic>
        <p:nvPicPr>
          <p:cNvPr id="7" name="Picture 6">
            <a:extLst>
              <a:ext uri="{FF2B5EF4-FFF2-40B4-BE49-F238E27FC236}">
                <a16:creationId xmlns:a16="http://schemas.microsoft.com/office/drawing/2014/main" id="{ED481D78-88FA-77DA-EEF9-12305D2D9E44}"/>
              </a:ext>
            </a:extLst>
          </p:cNvPr>
          <p:cNvPicPr>
            <a:picLocks noChangeAspect="1"/>
          </p:cNvPicPr>
          <p:nvPr/>
        </p:nvPicPr>
        <p:blipFill>
          <a:blip r:embed="rId3"/>
          <a:stretch>
            <a:fillRect/>
          </a:stretch>
        </p:blipFill>
        <p:spPr>
          <a:xfrm>
            <a:off x="4201553" y="2180155"/>
            <a:ext cx="3788894" cy="3048835"/>
          </a:xfrm>
          <a:prstGeom prst="rect">
            <a:avLst/>
          </a:prstGeom>
        </p:spPr>
      </p:pic>
    </p:spTree>
    <p:extLst>
      <p:ext uri="{BB962C8B-B14F-4D97-AF65-F5344CB8AC3E}">
        <p14:creationId xmlns:p14="http://schemas.microsoft.com/office/powerpoint/2010/main" val="2607013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DDFE90-0D3A-03C5-AA41-C8C85882F1DC}"/>
              </a:ext>
            </a:extLst>
          </p:cNvPr>
          <p:cNvSpPr>
            <a:spLocks noGrp="1"/>
          </p:cNvSpPr>
          <p:nvPr>
            <p:ph type="title"/>
          </p:nvPr>
        </p:nvSpPr>
        <p:spPr/>
        <p:txBody>
          <a:bodyPr/>
          <a:lstStyle/>
          <a:p>
            <a:r>
              <a:rPr lang="en-US" dirty="0"/>
              <a:t>National forklift safety day – June 9, 2026</a:t>
            </a:r>
          </a:p>
        </p:txBody>
      </p:sp>
      <p:sp>
        <p:nvSpPr>
          <p:cNvPr id="5" name="Text Placeholder 4">
            <a:extLst>
              <a:ext uri="{FF2B5EF4-FFF2-40B4-BE49-F238E27FC236}">
                <a16:creationId xmlns:a16="http://schemas.microsoft.com/office/drawing/2014/main" id="{F09D3D14-1474-FD31-D8F4-6899D5800AC7}"/>
              </a:ext>
            </a:extLst>
          </p:cNvPr>
          <p:cNvSpPr>
            <a:spLocks noGrp="1"/>
          </p:cNvSpPr>
          <p:nvPr>
            <p:ph type="body" sz="quarter" idx="12"/>
          </p:nvPr>
        </p:nvSpPr>
        <p:spPr>
          <a:xfrm>
            <a:off x="1047639" y="2374006"/>
            <a:ext cx="8759091" cy="3687268"/>
          </a:xfrm>
        </p:spPr>
        <p:txBody>
          <a:bodyPr>
            <a:normAutofit/>
          </a:bodyPr>
          <a:lstStyle/>
          <a:p>
            <a:pPr marL="0" indent="0" algn="l">
              <a:spcBef>
                <a:spcPts val="500"/>
              </a:spcBef>
              <a:buNone/>
            </a:pPr>
            <a:r>
              <a:rPr lang="en-US" b="0" i="0" dirty="0">
                <a:solidFill>
                  <a:srgbClr val="001D35"/>
                </a:solidFill>
                <a:effectLst/>
              </a:rPr>
              <a:t>The purpose of National Forklift Safety Day</a:t>
            </a:r>
          </a:p>
          <a:p>
            <a:pPr algn="l">
              <a:spcBef>
                <a:spcPts val="500"/>
              </a:spcBef>
              <a:buFont typeface="Arial" panose="020B0604020202020204" pitchFamily="34" charset="0"/>
              <a:buChar char="•"/>
            </a:pPr>
            <a:r>
              <a:rPr lang="en-US" b="0" i="0" dirty="0">
                <a:solidFill>
                  <a:srgbClr val="001D35"/>
                </a:solidFill>
                <a:effectLst/>
              </a:rPr>
              <a:t>Increase awareness of forklift safety.</a:t>
            </a:r>
          </a:p>
          <a:p>
            <a:pPr algn="l">
              <a:spcBef>
                <a:spcPts val="500"/>
              </a:spcBef>
              <a:buFont typeface="Arial" panose="020B0604020202020204" pitchFamily="34" charset="0"/>
              <a:buChar char="•"/>
            </a:pPr>
            <a:r>
              <a:rPr lang="en-US" b="0" i="0" dirty="0">
                <a:solidFill>
                  <a:srgbClr val="001D35"/>
                </a:solidFill>
                <a:effectLst/>
              </a:rPr>
              <a:t>Encourage safer behavior while using forklifts.</a:t>
            </a:r>
          </a:p>
          <a:p>
            <a:pPr algn="l">
              <a:spcBef>
                <a:spcPts val="500"/>
              </a:spcBef>
              <a:buFont typeface="Arial" panose="020B0604020202020204" pitchFamily="34" charset="0"/>
              <a:buChar char="•"/>
            </a:pPr>
            <a:r>
              <a:rPr lang="en-US" b="0" i="0" dirty="0">
                <a:solidFill>
                  <a:srgbClr val="001D35"/>
                </a:solidFill>
                <a:effectLst/>
              </a:rPr>
              <a:t>Highlight the importance of operator training and regular equipment checks.</a:t>
            </a:r>
          </a:p>
          <a:p>
            <a:endParaRPr lang="en-US" dirty="0"/>
          </a:p>
        </p:txBody>
      </p:sp>
      <p:sp>
        <p:nvSpPr>
          <p:cNvPr id="3" name="Slide Number Placeholder 2">
            <a:extLst>
              <a:ext uri="{FF2B5EF4-FFF2-40B4-BE49-F238E27FC236}">
                <a16:creationId xmlns:a16="http://schemas.microsoft.com/office/drawing/2014/main" id="{657B89EF-0EC2-D930-A4D9-D695AFE3290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Source Sans 3" panose="020B0503030403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srgbClr val="FFFFFF">
                  <a:lumMod val="95000"/>
                </a:srgbClr>
              </a:solidFill>
              <a:effectLst/>
              <a:uLnTx/>
              <a:uFillTx/>
              <a:latin typeface="Source Sans 3" panose="020B0503030403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6910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DDFE90-0D3A-03C5-AA41-C8C85882F1DC}"/>
              </a:ext>
            </a:extLst>
          </p:cNvPr>
          <p:cNvSpPr>
            <a:spLocks noGrp="1"/>
          </p:cNvSpPr>
          <p:nvPr>
            <p:ph type="title"/>
          </p:nvPr>
        </p:nvSpPr>
        <p:spPr/>
        <p:txBody>
          <a:bodyPr/>
          <a:lstStyle/>
          <a:p>
            <a:r>
              <a:rPr lang="en-US" dirty="0"/>
              <a:t>Operator training and certification</a:t>
            </a:r>
          </a:p>
        </p:txBody>
      </p:sp>
      <p:sp>
        <p:nvSpPr>
          <p:cNvPr id="5" name="Text Placeholder 4">
            <a:extLst>
              <a:ext uri="{FF2B5EF4-FFF2-40B4-BE49-F238E27FC236}">
                <a16:creationId xmlns:a16="http://schemas.microsoft.com/office/drawing/2014/main" id="{F09D3D14-1474-FD31-D8F4-6899D5800AC7}"/>
              </a:ext>
            </a:extLst>
          </p:cNvPr>
          <p:cNvSpPr>
            <a:spLocks noGrp="1"/>
          </p:cNvSpPr>
          <p:nvPr>
            <p:ph type="body" sz="quarter" idx="12"/>
          </p:nvPr>
        </p:nvSpPr>
        <p:spPr>
          <a:xfrm>
            <a:off x="1055951" y="2314101"/>
            <a:ext cx="6710186" cy="4457058"/>
          </a:xfrm>
        </p:spPr>
        <p:txBody>
          <a:bodyPr>
            <a:normAutofit/>
          </a:bodyPr>
          <a:lstStyle/>
          <a:p>
            <a:r>
              <a:rPr lang="en-US" dirty="0"/>
              <a:t>Training program requirements</a:t>
            </a:r>
          </a:p>
          <a:p>
            <a:pPr marL="1005840" lvl="1" indent="-457200">
              <a:buFont typeface="Arial" panose="020B0604020202020204" pitchFamily="34" charset="0"/>
              <a:buChar char="•"/>
            </a:pPr>
            <a:r>
              <a:rPr lang="en-US" sz="2400" dirty="0"/>
              <a:t>Formal training</a:t>
            </a:r>
          </a:p>
          <a:p>
            <a:pPr marL="1005840" lvl="1" indent="-457200">
              <a:buFont typeface="Arial" panose="020B0604020202020204" pitchFamily="34" charset="0"/>
              <a:buChar char="•"/>
            </a:pPr>
            <a:r>
              <a:rPr lang="en-US" sz="2400" dirty="0"/>
              <a:t>Practical training</a:t>
            </a:r>
          </a:p>
          <a:p>
            <a:pPr marL="1005840" lvl="1" indent="-457200">
              <a:buFont typeface="Arial" panose="020B0604020202020204" pitchFamily="34" charset="0"/>
              <a:buChar char="•"/>
            </a:pPr>
            <a:r>
              <a:rPr lang="en-US" sz="2400" dirty="0"/>
              <a:t>Evaluation</a:t>
            </a:r>
          </a:p>
          <a:p>
            <a:r>
              <a:rPr lang="en-US" dirty="0"/>
              <a:t>Operator certification</a:t>
            </a:r>
          </a:p>
          <a:p>
            <a:pPr marL="1005840" lvl="1" indent="-457200">
              <a:buFont typeface="Arial" panose="020B0604020202020204" pitchFamily="34" charset="0"/>
              <a:buChar char="•"/>
            </a:pPr>
            <a:r>
              <a:rPr lang="en-US" sz="2400" dirty="0"/>
              <a:t>Name, training and evaluation date(s), trainer(s) identity</a:t>
            </a:r>
          </a:p>
          <a:p>
            <a:endParaRPr lang="en-US" sz="3200" dirty="0"/>
          </a:p>
          <a:p>
            <a:pPr lvl="1"/>
            <a:endParaRPr lang="en-US" dirty="0"/>
          </a:p>
          <a:p>
            <a:pPr lvl="1"/>
            <a:endParaRPr lang="en-US" dirty="0"/>
          </a:p>
          <a:p>
            <a:endParaRPr lang="en-US" dirty="0"/>
          </a:p>
        </p:txBody>
      </p:sp>
      <p:sp>
        <p:nvSpPr>
          <p:cNvPr id="3" name="Slide Number Placeholder 2">
            <a:extLst>
              <a:ext uri="{FF2B5EF4-FFF2-40B4-BE49-F238E27FC236}">
                <a16:creationId xmlns:a16="http://schemas.microsoft.com/office/drawing/2014/main" id="{657B89EF-0EC2-D930-A4D9-D695AFE3290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9A34412-4A72-A14B-6B29-3F25107C7DF6}"/>
              </a:ext>
            </a:extLst>
          </p:cNvPr>
          <p:cNvPicPr>
            <a:picLocks noChangeAspect="1"/>
          </p:cNvPicPr>
          <p:nvPr/>
        </p:nvPicPr>
        <p:blipFill>
          <a:blip r:embed="rId3"/>
          <a:stretch>
            <a:fillRect/>
          </a:stretch>
        </p:blipFill>
        <p:spPr>
          <a:xfrm>
            <a:off x="7891396" y="1903651"/>
            <a:ext cx="3244653" cy="4333463"/>
          </a:xfrm>
          <a:prstGeom prst="rect">
            <a:avLst/>
          </a:prstGeom>
        </p:spPr>
      </p:pic>
      <p:sp>
        <p:nvSpPr>
          <p:cNvPr id="7" name="TextBox 6">
            <a:extLst>
              <a:ext uri="{FF2B5EF4-FFF2-40B4-BE49-F238E27FC236}">
                <a16:creationId xmlns:a16="http://schemas.microsoft.com/office/drawing/2014/main" id="{143BDED8-1298-3926-00BB-06691AB280D1}"/>
              </a:ext>
            </a:extLst>
          </p:cNvPr>
          <p:cNvSpPr txBox="1"/>
          <p:nvPr/>
        </p:nvSpPr>
        <p:spPr>
          <a:xfrm>
            <a:off x="8005187" y="6411947"/>
            <a:ext cx="34064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hlinkClick r:id="rId4"/>
              </a:rPr>
              <a:t>Building 70 Forklift Training</a:t>
            </a:r>
            <a:r>
              <a:rPr kumimoji="0" lang="en-US" sz="1000" b="0" i="0" u="none" strike="noStrike" kern="1200" cap="none" spc="0" normalizeH="0" baseline="0" noProof="0" dirty="0">
                <a:ln>
                  <a:noFill/>
                </a:ln>
                <a:solidFill>
                  <a:srgbClr val="232323"/>
                </a:solidFill>
                <a:effectLst/>
                <a:uLnTx/>
                <a:uFillTx/>
                <a:latin typeface="Source Sans 3" panose="020B0503030403020204" pitchFamily="34" charset="0"/>
                <a:ea typeface="+mn-ea"/>
                <a:cs typeface="+mn-cs"/>
              </a:rPr>
              <a:t> by </a:t>
            </a:r>
            <a:r>
              <a:rPr kumimoji="0" lang="en-US" sz="10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hlinkClick r:id="rId5"/>
              </a:rPr>
              <a:t>Mcknighd</a:t>
            </a:r>
            <a:r>
              <a:rPr kumimoji="0" lang="en-US" sz="1000" b="0" i="0" u="none" strike="noStrike" kern="1200" cap="none" spc="0" normalizeH="0" baseline="0" noProof="0" dirty="0">
                <a:ln>
                  <a:noFill/>
                </a:ln>
                <a:solidFill>
                  <a:srgbClr val="232323"/>
                </a:solidFill>
                <a:effectLst/>
                <a:uLnTx/>
                <a:uFillTx/>
                <a:latin typeface="Source Sans 3" panose="020B0503030403020204" pitchFamily="34" charset="0"/>
                <a:ea typeface="+mn-ea"/>
                <a:cs typeface="+mn-cs"/>
              </a:rPr>
              <a:t> is licensed under </a:t>
            </a:r>
            <a:r>
              <a:rPr kumimoji="0" lang="en-US" sz="10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hlinkClick r:id="rId6"/>
              </a:rPr>
              <a:t>CC BY-SA 4.0</a:t>
            </a:r>
            <a:endParaRPr kumimoji="0" lang="en-US" sz="10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endParaRPr>
          </a:p>
        </p:txBody>
      </p:sp>
    </p:spTree>
    <p:extLst>
      <p:ext uri="{BB962C8B-B14F-4D97-AF65-F5344CB8AC3E}">
        <p14:creationId xmlns:p14="http://schemas.microsoft.com/office/powerpoint/2010/main" val="722068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51D5-DE2E-218E-4FCB-E791DB1889EC}"/>
              </a:ext>
            </a:extLst>
          </p:cNvPr>
          <p:cNvSpPr>
            <a:spLocks noGrp="1"/>
          </p:cNvSpPr>
          <p:nvPr>
            <p:ph type="title"/>
          </p:nvPr>
        </p:nvSpPr>
        <p:spPr/>
        <p:txBody>
          <a:bodyPr/>
          <a:lstStyle/>
          <a:p>
            <a:r>
              <a:rPr lang="en-US" dirty="0"/>
              <a:t>BWC Safety Services</a:t>
            </a:r>
          </a:p>
        </p:txBody>
      </p:sp>
      <p:sp>
        <p:nvSpPr>
          <p:cNvPr id="3" name="Text Placeholder 2">
            <a:extLst>
              <a:ext uri="{FF2B5EF4-FFF2-40B4-BE49-F238E27FC236}">
                <a16:creationId xmlns:a16="http://schemas.microsoft.com/office/drawing/2014/main" id="{E99765D3-43E3-2F13-E987-8A5C31DB802F}"/>
              </a:ext>
            </a:extLst>
          </p:cNvPr>
          <p:cNvSpPr>
            <a:spLocks noGrp="1"/>
          </p:cNvSpPr>
          <p:nvPr>
            <p:ph type="body" sz="quarter" idx="12"/>
          </p:nvPr>
        </p:nvSpPr>
        <p:spPr>
          <a:xfrm>
            <a:off x="1047806" y="2029217"/>
            <a:ext cx="10131472" cy="4327134"/>
          </a:xfrm>
        </p:spPr>
        <p:txBody>
          <a:bodyPr>
            <a:normAutofit/>
          </a:bodyPr>
          <a:lstStyle/>
          <a:p>
            <a:r>
              <a:rPr lang="en-US" dirty="0"/>
              <a:t>Contact a BWC industrial safety consultant specialist to assist you with your forklift program or to improve forklift safety in your facility.</a:t>
            </a:r>
          </a:p>
          <a:p>
            <a:r>
              <a:rPr lang="en-US" dirty="0"/>
              <a:t>Attend BWC’s Powered industrial trucks: Developing a training program half-day workshop in-person.</a:t>
            </a:r>
          </a:p>
          <a:p>
            <a:r>
              <a:rPr lang="en-US" dirty="0"/>
              <a:t>Access BWC’s powered industrial trucks and other mobile equipment online e-course.  </a:t>
            </a:r>
          </a:p>
          <a:p>
            <a:r>
              <a:rPr lang="en-US" dirty="0"/>
              <a:t>Contact the BWC library for access to streaming videos that include forklift safety.</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FDDCC0-398D-5E16-2E31-2A5DCFBAE32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3047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id="{75DE15EA-0B8D-5A50-E00A-A58C81E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53" y="2067780"/>
            <a:ext cx="6947647" cy="4790220"/>
          </a:xfrm>
          <a:prstGeom prst="rect">
            <a:avLst/>
          </a:prstGeom>
        </p:spPr>
      </p:pic>
      <p:sp>
        <p:nvSpPr>
          <p:cNvPr id="2" name="Title 1">
            <a:extLst>
              <a:ext uri="{FF2B5EF4-FFF2-40B4-BE49-F238E27FC236}">
                <a16:creationId xmlns:a16="http://schemas.microsoft.com/office/drawing/2014/main" id="{D2E4CD9A-BF76-D4BD-1652-73CA05B7EE58}"/>
              </a:ext>
            </a:extLst>
          </p:cNvPr>
          <p:cNvSpPr>
            <a:spLocks noGrp="1"/>
          </p:cNvSpPr>
          <p:nvPr>
            <p:ph type="title"/>
          </p:nvPr>
        </p:nvSpPr>
        <p:spPr>
          <a:xfrm>
            <a:off x="281706" y="521408"/>
            <a:ext cx="11251007" cy="569913"/>
          </a:xfrm>
        </p:spPr>
        <p:txBody>
          <a:bodyPr>
            <a:noAutofit/>
          </a:bodyPr>
          <a:lstStyle/>
          <a:p>
            <a:r>
              <a:rPr lang="en-US" dirty="0"/>
              <a:t>Office of Safety Services – we are here to help</a:t>
            </a:r>
          </a:p>
        </p:txBody>
      </p:sp>
      <p:sp>
        <p:nvSpPr>
          <p:cNvPr id="52" name="TextBox 51">
            <a:extLst>
              <a:ext uri="{FF2B5EF4-FFF2-40B4-BE49-F238E27FC236}">
                <a16:creationId xmlns:a16="http://schemas.microsoft.com/office/drawing/2014/main" id="{4A825585-6CD0-62FF-F2FF-7CFB507BF419}"/>
              </a:ext>
            </a:extLst>
          </p:cNvPr>
          <p:cNvSpPr txBox="1"/>
          <p:nvPr/>
        </p:nvSpPr>
        <p:spPr>
          <a:xfrm>
            <a:off x="385477" y="1843359"/>
            <a:ext cx="5334359" cy="344709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On-site safety consultations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Workplace hazard assessments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Ergonomics and process safety reviews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Industrial hygiene testing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Training and education courses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panose="020B0503030403020204" pitchFamily="34" charset="0"/>
                <a:ea typeface="+mn-ea"/>
                <a:cs typeface="+mn-cs"/>
              </a:rPr>
              <a:t>Grant opportunities for safety equipment</a:t>
            </a:r>
          </a:p>
        </p:txBody>
      </p:sp>
      <p:pic>
        <p:nvPicPr>
          <p:cNvPr id="5" name="Picture 4">
            <a:extLst>
              <a:ext uri="{FF2B5EF4-FFF2-40B4-BE49-F238E27FC236}">
                <a16:creationId xmlns:a16="http://schemas.microsoft.com/office/drawing/2014/main" id="{36F22D71-9A62-7AB2-2DB0-627FBB30B704}"/>
              </a:ext>
            </a:extLst>
          </p:cNvPr>
          <p:cNvPicPr>
            <a:picLocks noChangeAspect="1"/>
          </p:cNvPicPr>
          <p:nvPr/>
        </p:nvPicPr>
        <p:blipFill>
          <a:blip r:embed="rId4"/>
          <a:stretch>
            <a:fillRect/>
          </a:stretch>
        </p:blipFill>
        <p:spPr>
          <a:xfrm>
            <a:off x="7495752" y="3487040"/>
            <a:ext cx="1803417" cy="1803417"/>
          </a:xfrm>
          <a:prstGeom prst="rect">
            <a:avLst/>
          </a:prstGeom>
        </p:spPr>
      </p:pic>
    </p:spTree>
    <p:extLst>
      <p:ext uri="{BB962C8B-B14F-4D97-AF65-F5344CB8AC3E}">
        <p14:creationId xmlns:p14="http://schemas.microsoft.com/office/powerpoint/2010/main" val="4155741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047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6FFDDB-9893-2E2D-22CD-BA44AAAC72ED}"/>
              </a:ext>
            </a:extLst>
          </p:cNvPr>
          <p:cNvSpPr>
            <a:spLocks noGrp="1"/>
          </p:cNvSpPr>
          <p:nvPr>
            <p:ph type="title"/>
          </p:nvPr>
        </p:nvSpPr>
        <p:spPr/>
        <p:txBody>
          <a:bodyPr/>
          <a:lstStyle/>
          <a:p>
            <a:r>
              <a:rPr lang="en-US" dirty="0"/>
              <a:t>PICTURES FROM THE MEETING – NO SLIDES TO SHARE</a:t>
            </a:r>
          </a:p>
        </p:txBody>
      </p:sp>
      <p:pic>
        <p:nvPicPr>
          <p:cNvPr id="7" name="Picture Placeholder 6" descr="A screen with text on it&#10;&#10;Description automatically generated">
            <a:extLst>
              <a:ext uri="{FF2B5EF4-FFF2-40B4-BE49-F238E27FC236}">
                <a16:creationId xmlns:a16="http://schemas.microsoft.com/office/drawing/2014/main" id="{57B2BE38-F0D0-2356-4EFF-FC368D513AF8}"/>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808" r="22808"/>
          <a:stretch>
            <a:fillRect/>
          </a:stretch>
        </p:blipFill>
        <p:spPr/>
      </p:pic>
      <p:pic>
        <p:nvPicPr>
          <p:cNvPr id="16" name="Picture Placeholder 15" descr="A person standing in front of a projection screen&#10;&#10;Description automatically generated">
            <a:extLst>
              <a:ext uri="{FF2B5EF4-FFF2-40B4-BE49-F238E27FC236}">
                <a16:creationId xmlns:a16="http://schemas.microsoft.com/office/drawing/2014/main" id="{E8D3F567-ADF7-4D49-DFEE-E2313E6A55E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690" r="16690"/>
          <a:stretch>
            <a:fillRect/>
          </a:stretch>
        </p:blipFill>
        <p:spPr>
          <a:xfrm>
            <a:off x="8580555" y="1558925"/>
            <a:ext cx="3224927" cy="4302229"/>
          </a:xfrm>
        </p:spPr>
      </p:pic>
      <p:pic>
        <p:nvPicPr>
          <p:cNvPr id="14" name="Picture Placeholder 10" descr="A person standing in front of a podium&#10;&#10;Description automatically generated">
            <a:extLst>
              <a:ext uri="{FF2B5EF4-FFF2-40B4-BE49-F238E27FC236}">
                <a16:creationId xmlns:a16="http://schemas.microsoft.com/office/drawing/2014/main" id="{CFA3D24A-191B-5BB7-ABE2-1D77E6C354C2}"/>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2421" r="12421"/>
          <a:stretch>
            <a:fillRect/>
          </a:stretch>
        </p:blipFill>
        <p:spPr>
          <a:xfrm rot="5400000">
            <a:off x="4263442" y="2083669"/>
            <a:ext cx="3394076" cy="3386561"/>
          </a:xfrm>
        </p:spPr>
      </p:pic>
      <p:sp>
        <p:nvSpPr>
          <p:cNvPr id="17" name="TextBox 16">
            <a:extLst>
              <a:ext uri="{FF2B5EF4-FFF2-40B4-BE49-F238E27FC236}">
                <a16:creationId xmlns:a16="http://schemas.microsoft.com/office/drawing/2014/main" id="{C0D67156-AB30-4174-8DFF-24AFDF1BF0C3}"/>
              </a:ext>
            </a:extLst>
          </p:cNvPr>
          <p:cNvSpPr txBox="1"/>
          <p:nvPr/>
        </p:nvSpPr>
        <p:spPr>
          <a:xfrm>
            <a:off x="4267200" y="4495800"/>
            <a:ext cx="3810000" cy="523220"/>
          </a:xfrm>
          <a:prstGeom prst="rect">
            <a:avLst/>
          </a:prstGeom>
          <a:noFill/>
        </p:spPr>
        <p:txBody>
          <a:bodyPr wrap="square" rtlCol="0">
            <a:spAutoFit/>
          </a:bodyPr>
          <a:lstStyle/>
          <a:p>
            <a:r>
              <a:rPr lang="en-US" sz="1400" b="1" dirty="0">
                <a:solidFill>
                  <a:schemeClr val="bg1"/>
                </a:solidFill>
              </a:rPr>
              <a:t>Eastman &amp; Smith-Program Sponsor</a:t>
            </a:r>
          </a:p>
          <a:p>
            <a:r>
              <a:rPr lang="en-US" sz="1400" b="1" dirty="0">
                <a:solidFill>
                  <a:schemeClr val="bg1"/>
                </a:solidFill>
              </a:rPr>
              <a:t>Kim </a:t>
            </a:r>
            <a:r>
              <a:rPr lang="en-US" sz="1400" b="1" dirty="0" err="1">
                <a:solidFill>
                  <a:schemeClr val="bg1"/>
                </a:solidFill>
              </a:rPr>
              <a:t>Kondalski</a:t>
            </a:r>
            <a:endParaRPr lang="en-US" sz="1400" b="1" dirty="0">
              <a:solidFill>
                <a:schemeClr val="bg1"/>
              </a:solidFill>
            </a:endParaRPr>
          </a:p>
        </p:txBody>
      </p:sp>
      <p:sp>
        <p:nvSpPr>
          <p:cNvPr id="18" name="TextBox 17">
            <a:extLst>
              <a:ext uri="{FF2B5EF4-FFF2-40B4-BE49-F238E27FC236}">
                <a16:creationId xmlns:a16="http://schemas.microsoft.com/office/drawing/2014/main" id="{9A71B940-9D94-DCFE-EC79-A192DD3E2E17}"/>
              </a:ext>
            </a:extLst>
          </p:cNvPr>
          <p:cNvSpPr txBox="1"/>
          <p:nvPr/>
        </p:nvSpPr>
        <p:spPr>
          <a:xfrm>
            <a:off x="8763000" y="4264967"/>
            <a:ext cx="3224927" cy="523220"/>
          </a:xfrm>
          <a:prstGeom prst="rect">
            <a:avLst/>
          </a:prstGeom>
          <a:noFill/>
        </p:spPr>
        <p:txBody>
          <a:bodyPr wrap="square" rtlCol="0">
            <a:spAutoFit/>
          </a:bodyPr>
          <a:lstStyle/>
          <a:p>
            <a:r>
              <a:rPr lang="en-US" sz="1400" b="1" dirty="0">
                <a:solidFill>
                  <a:schemeClr val="bg1"/>
                </a:solidFill>
              </a:rPr>
              <a:t>Shawn Fox</a:t>
            </a:r>
          </a:p>
          <a:p>
            <a:r>
              <a:rPr lang="en-US" sz="1400" b="1" dirty="0">
                <a:solidFill>
                  <a:schemeClr val="bg1"/>
                </a:solidFill>
              </a:rPr>
              <a:t>Special Investigations Overview</a:t>
            </a:r>
          </a:p>
        </p:txBody>
      </p:sp>
      <p:sp>
        <p:nvSpPr>
          <p:cNvPr id="19" name="TextBox 18">
            <a:extLst>
              <a:ext uri="{FF2B5EF4-FFF2-40B4-BE49-F238E27FC236}">
                <a16:creationId xmlns:a16="http://schemas.microsoft.com/office/drawing/2014/main" id="{7CD4E055-4314-DD78-E371-C3936FA3A0A7}"/>
              </a:ext>
            </a:extLst>
          </p:cNvPr>
          <p:cNvSpPr txBox="1"/>
          <p:nvPr/>
        </p:nvSpPr>
        <p:spPr>
          <a:xfrm>
            <a:off x="472223" y="5181600"/>
            <a:ext cx="3224888" cy="584775"/>
          </a:xfrm>
          <a:prstGeom prst="rect">
            <a:avLst/>
          </a:prstGeom>
          <a:noFill/>
        </p:spPr>
        <p:txBody>
          <a:bodyPr wrap="square" rtlCol="0">
            <a:spAutoFit/>
          </a:bodyPr>
          <a:lstStyle/>
          <a:p>
            <a:r>
              <a:rPr lang="en-US" sz="1600" b="1" dirty="0">
                <a:solidFill>
                  <a:schemeClr val="bg1"/>
                </a:solidFill>
              </a:rPr>
              <a:t>Overview of BWC’s Fraud Department</a:t>
            </a:r>
          </a:p>
        </p:txBody>
      </p:sp>
    </p:spTree>
    <p:extLst>
      <p:ext uri="{BB962C8B-B14F-4D97-AF65-F5344CB8AC3E}">
        <p14:creationId xmlns:p14="http://schemas.microsoft.com/office/powerpoint/2010/main" val="629415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p:cNvSpPr txBox="1"/>
          <p:nvPr/>
        </p:nvSpPr>
        <p:spPr>
          <a:xfrm>
            <a:off x="2600070" y="343730"/>
            <a:ext cx="5629530" cy="1606978"/>
          </a:xfrm>
          <a:prstGeom prst="rect">
            <a:avLst/>
          </a:prstGeom>
        </p:spPr>
        <p:txBody>
          <a:bodyPr vert="horz" wrap="square" lIns="0" tIns="12700" rIns="0" bIns="0" rtlCol="0">
            <a:spAutoFit/>
          </a:bodyPr>
          <a:lstStyle/>
          <a:p>
            <a:pPr marL="12700" marR="5080" algn="ctr">
              <a:lnSpc>
                <a:spcPct val="126000"/>
              </a:lnSpc>
              <a:spcBef>
                <a:spcPts val="100"/>
              </a:spcBef>
            </a:pPr>
            <a:r>
              <a:rPr sz="2800" b="1" dirty="0">
                <a:solidFill>
                  <a:srgbClr val="001F5F"/>
                </a:solidFill>
                <a:latin typeface="Calibri"/>
                <a:cs typeface="Calibri"/>
              </a:rPr>
              <a:t>THANKS</a:t>
            </a:r>
            <a:r>
              <a:rPr sz="2800" b="1" spc="-105" dirty="0">
                <a:solidFill>
                  <a:srgbClr val="001F5F"/>
                </a:solidFill>
                <a:latin typeface="Calibri"/>
                <a:cs typeface="Calibri"/>
              </a:rPr>
              <a:t> </a:t>
            </a:r>
            <a:r>
              <a:rPr sz="2800" b="1" dirty="0">
                <a:solidFill>
                  <a:srgbClr val="001F5F"/>
                </a:solidFill>
                <a:latin typeface="Calibri"/>
                <a:cs typeface="Calibri"/>
              </a:rPr>
              <a:t>FOR</a:t>
            </a:r>
            <a:r>
              <a:rPr sz="2800" b="1" spc="-105" dirty="0">
                <a:solidFill>
                  <a:srgbClr val="001F5F"/>
                </a:solidFill>
                <a:latin typeface="Calibri"/>
                <a:cs typeface="Calibri"/>
              </a:rPr>
              <a:t> </a:t>
            </a:r>
            <a:r>
              <a:rPr sz="2800" b="1" dirty="0">
                <a:solidFill>
                  <a:srgbClr val="001F5F"/>
                </a:solidFill>
                <a:latin typeface="Calibri"/>
                <a:cs typeface="Calibri"/>
              </a:rPr>
              <a:t>BEING</a:t>
            </a:r>
            <a:r>
              <a:rPr sz="2800" b="1" spc="-105" dirty="0">
                <a:solidFill>
                  <a:srgbClr val="001F5F"/>
                </a:solidFill>
                <a:latin typeface="Calibri"/>
                <a:cs typeface="Calibri"/>
              </a:rPr>
              <a:t> </a:t>
            </a:r>
            <a:r>
              <a:rPr sz="2800" b="1" dirty="0">
                <a:solidFill>
                  <a:srgbClr val="001F5F"/>
                </a:solidFill>
                <a:latin typeface="Calibri"/>
                <a:cs typeface="Calibri"/>
              </a:rPr>
              <a:t>HERE</a:t>
            </a:r>
            <a:r>
              <a:rPr sz="2800" b="1" spc="-90" dirty="0">
                <a:solidFill>
                  <a:srgbClr val="001F5F"/>
                </a:solidFill>
                <a:latin typeface="Calibri"/>
                <a:cs typeface="Calibri"/>
              </a:rPr>
              <a:t> </a:t>
            </a:r>
            <a:r>
              <a:rPr sz="2800" b="1" spc="-50" dirty="0">
                <a:solidFill>
                  <a:srgbClr val="001F5F"/>
                </a:solidFill>
                <a:latin typeface="Calibri"/>
                <a:cs typeface="Calibri"/>
              </a:rPr>
              <a:t>TODAY </a:t>
            </a:r>
            <a:r>
              <a:rPr sz="2800" b="1" dirty="0">
                <a:solidFill>
                  <a:srgbClr val="D21E39"/>
                </a:solidFill>
                <a:latin typeface="Calibri"/>
                <a:cs typeface="Calibri"/>
              </a:rPr>
              <a:t>50/50</a:t>
            </a:r>
            <a:r>
              <a:rPr sz="2800" b="1" spc="-110" dirty="0">
                <a:solidFill>
                  <a:srgbClr val="D21E39"/>
                </a:solidFill>
                <a:latin typeface="Calibri"/>
                <a:cs typeface="Calibri"/>
              </a:rPr>
              <a:t> </a:t>
            </a:r>
            <a:r>
              <a:rPr sz="2800" b="1" spc="-20" dirty="0">
                <a:solidFill>
                  <a:srgbClr val="D21E39"/>
                </a:solidFill>
                <a:latin typeface="Calibri"/>
                <a:cs typeface="Calibri"/>
              </a:rPr>
              <a:t>DRAWING</a:t>
            </a:r>
            <a:r>
              <a:rPr sz="2800" b="1" spc="-95" dirty="0">
                <a:solidFill>
                  <a:srgbClr val="D21E39"/>
                </a:solidFill>
                <a:latin typeface="Calibri"/>
                <a:cs typeface="Calibri"/>
              </a:rPr>
              <a:t> </a:t>
            </a:r>
            <a:r>
              <a:rPr sz="2800" b="1" spc="-50" dirty="0">
                <a:solidFill>
                  <a:srgbClr val="D21E39"/>
                </a:solidFill>
                <a:latin typeface="Calibri"/>
                <a:cs typeface="Calibri"/>
              </a:rPr>
              <a:t>-</a:t>
            </a:r>
            <a:endParaRPr sz="2800" dirty="0">
              <a:latin typeface="Calibri"/>
              <a:cs typeface="Calibri"/>
            </a:endParaRPr>
          </a:p>
          <a:p>
            <a:pPr algn="ctr">
              <a:lnSpc>
                <a:spcPts val="4320"/>
              </a:lnSpc>
            </a:pPr>
            <a:r>
              <a:rPr sz="2800" b="1" dirty="0">
                <a:solidFill>
                  <a:srgbClr val="D21E39"/>
                </a:solidFill>
                <a:latin typeface="Calibri"/>
                <a:cs typeface="Calibri"/>
              </a:rPr>
              <a:t>GOOD</a:t>
            </a:r>
            <a:r>
              <a:rPr sz="2800" b="1" spc="-65" dirty="0">
                <a:solidFill>
                  <a:srgbClr val="D21E39"/>
                </a:solidFill>
                <a:latin typeface="Calibri"/>
                <a:cs typeface="Calibri"/>
              </a:rPr>
              <a:t> </a:t>
            </a:r>
            <a:r>
              <a:rPr sz="2800" b="1" spc="-10" dirty="0">
                <a:solidFill>
                  <a:srgbClr val="D21E39"/>
                </a:solidFill>
                <a:latin typeface="Calibri"/>
                <a:cs typeface="Calibri"/>
              </a:rPr>
              <a:t>LUCK!</a:t>
            </a:r>
            <a:endParaRPr sz="2800" dirty="0">
              <a:latin typeface="Calibri"/>
              <a:cs typeface="Calibri"/>
            </a:endParaRPr>
          </a:p>
        </p:txBody>
      </p:sp>
      <p:pic>
        <p:nvPicPr>
          <p:cNvPr id="5" name="object 5" descr="A red and blue logo with text  Description automatically generated"/>
          <p:cNvPicPr/>
          <p:nvPr/>
        </p:nvPicPr>
        <p:blipFill>
          <a:blip r:embed="rId3" cstate="print"/>
          <a:stretch>
            <a:fillRect/>
          </a:stretch>
        </p:blipFill>
        <p:spPr>
          <a:xfrm>
            <a:off x="10654339" y="157726"/>
            <a:ext cx="1437101" cy="1458415"/>
          </a:xfrm>
          <a:prstGeom prst="rect">
            <a:avLst/>
          </a:prstGeom>
        </p:spPr>
      </p:pic>
      <p:pic>
        <p:nvPicPr>
          <p:cNvPr id="6" name="object 6"/>
          <p:cNvPicPr/>
          <p:nvPr/>
        </p:nvPicPr>
        <p:blipFill>
          <a:blip r:embed="rId4" cstate="print"/>
          <a:stretch>
            <a:fillRect/>
          </a:stretch>
        </p:blipFill>
        <p:spPr>
          <a:xfrm>
            <a:off x="1338350" y="3144207"/>
            <a:ext cx="8900256" cy="2675375"/>
          </a:xfrm>
          <a:prstGeom prst="rect">
            <a:avLst/>
          </a:prstGeom>
        </p:spPr>
      </p:pic>
      <p:sp>
        <p:nvSpPr>
          <p:cNvPr id="7" name="TextBox 6">
            <a:extLst>
              <a:ext uri="{FF2B5EF4-FFF2-40B4-BE49-F238E27FC236}">
                <a16:creationId xmlns:a16="http://schemas.microsoft.com/office/drawing/2014/main" id="{442FD96B-6DCE-DF07-E3FF-4D5F9412DCF9}"/>
              </a:ext>
            </a:extLst>
          </p:cNvPr>
          <p:cNvSpPr txBox="1"/>
          <p:nvPr/>
        </p:nvSpPr>
        <p:spPr>
          <a:xfrm>
            <a:off x="2705100" y="2178125"/>
            <a:ext cx="6781800" cy="369332"/>
          </a:xfrm>
          <a:prstGeom prst="rect">
            <a:avLst/>
          </a:prstGeom>
          <a:noFill/>
        </p:spPr>
        <p:txBody>
          <a:bodyPr wrap="square" rtlCol="0">
            <a:spAutoFit/>
          </a:bodyPr>
          <a:lstStyle/>
          <a:p>
            <a:r>
              <a:rPr lang="en-US" b="1" dirty="0">
                <a:solidFill>
                  <a:srgbClr val="0070C0"/>
                </a:solidFill>
              </a:rPr>
              <a:t>VOLUNTEER OPPORTUNITY4/20 – LET DEB KNOW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9740" y="340234"/>
            <a:ext cx="2413000" cy="406400"/>
          </a:xfrm>
          <a:prstGeom prst="rect">
            <a:avLst/>
          </a:prstGeom>
        </p:spPr>
        <p:txBody>
          <a:bodyPr vert="horz" wrap="square" lIns="0" tIns="12065" rIns="0" bIns="0" rtlCol="0">
            <a:spAutoFit/>
          </a:bodyPr>
          <a:lstStyle/>
          <a:p>
            <a:pPr marL="12700">
              <a:lnSpc>
                <a:spcPct val="100000"/>
              </a:lnSpc>
              <a:spcBef>
                <a:spcPts val="95"/>
              </a:spcBef>
            </a:pPr>
            <a:r>
              <a:rPr sz="2500" dirty="0"/>
              <a:t>FY2026</a:t>
            </a:r>
            <a:r>
              <a:rPr sz="2500" spc="-40" dirty="0"/>
              <a:t> </a:t>
            </a:r>
            <a:r>
              <a:rPr sz="2500" spc="-10" dirty="0"/>
              <a:t>CHARITIES</a:t>
            </a:r>
            <a:endParaRPr sz="2500"/>
          </a:p>
        </p:txBody>
      </p:sp>
      <p:sp>
        <p:nvSpPr>
          <p:cNvPr id="3" name="object 3"/>
          <p:cNvSpPr txBox="1"/>
          <p:nvPr/>
        </p:nvSpPr>
        <p:spPr>
          <a:xfrm>
            <a:off x="945743" y="910319"/>
            <a:ext cx="39382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SAVING</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GRACE</a:t>
            </a:r>
            <a:r>
              <a:rPr sz="1800" b="1" spc="-40" dirty="0">
                <a:solidFill>
                  <a:srgbClr val="C43343"/>
                </a:solidFill>
                <a:latin typeface="Arial Rounded MT Bold"/>
                <a:cs typeface="Arial Rounded MT Bold"/>
              </a:rPr>
              <a:t> </a:t>
            </a:r>
            <a:r>
              <a:rPr sz="1800" b="1" dirty="0">
                <a:solidFill>
                  <a:srgbClr val="C43343"/>
                </a:solidFill>
                <a:latin typeface="Arial Rounded MT Bold"/>
                <a:cs typeface="Arial Rounded MT Bold"/>
              </a:rPr>
              <a:t>FARM</a:t>
            </a:r>
            <a:r>
              <a:rPr sz="1800" b="1" spc="-50" dirty="0">
                <a:solidFill>
                  <a:srgbClr val="C43343"/>
                </a:solidFill>
                <a:latin typeface="Arial Rounded MT Bold"/>
                <a:cs typeface="Arial Rounded MT Bold"/>
              </a:rPr>
              <a:t> </a:t>
            </a:r>
            <a:r>
              <a:rPr sz="1800" b="1" spc="-10" dirty="0">
                <a:solidFill>
                  <a:srgbClr val="C43343"/>
                </a:solidFill>
                <a:latin typeface="Arial Rounded MT Bold"/>
                <a:cs typeface="Arial Rounded MT Bold"/>
              </a:rPr>
              <a:t>MINISTRIES</a:t>
            </a:r>
            <a:endParaRPr sz="1800">
              <a:latin typeface="Arial Rounded MT Bold"/>
              <a:cs typeface="Arial Rounded MT Bold"/>
            </a:endParaRPr>
          </a:p>
        </p:txBody>
      </p:sp>
      <p:sp>
        <p:nvSpPr>
          <p:cNvPr id="4" name="object 4"/>
          <p:cNvSpPr txBox="1"/>
          <p:nvPr/>
        </p:nvSpPr>
        <p:spPr>
          <a:xfrm>
            <a:off x="6028904" y="910319"/>
            <a:ext cx="544385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ALLEN</a:t>
            </a:r>
            <a:r>
              <a:rPr sz="1800" b="1" spc="-6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LIMA</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LEADERSHIP’S</a:t>
            </a:r>
            <a:r>
              <a:rPr sz="1800" b="1" spc="-45" dirty="0">
                <a:solidFill>
                  <a:srgbClr val="C43343"/>
                </a:solidFill>
                <a:latin typeface="Arial Rounded MT Bold"/>
                <a:cs typeface="Arial Rounded MT Bold"/>
              </a:rPr>
              <a:t> </a:t>
            </a:r>
            <a:r>
              <a:rPr sz="1800" b="1" dirty="0">
                <a:solidFill>
                  <a:srgbClr val="C43343"/>
                </a:solidFill>
                <a:latin typeface="Arial Rounded MT Bold"/>
                <a:cs typeface="Arial Rounded MT Bold"/>
              </a:rPr>
              <a:t>TEDDY</a:t>
            </a:r>
            <a:r>
              <a:rPr sz="1800" b="1" spc="-55" dirty="0">
                <a:solidFill>
                  <a:srgbClr val="C43343"/>
                </a:solidFill>
                <a:latin typeface="Arial Rounded MT Bold"/>
                <a:cs typeface="Arial Rounded MT Bold"/>
              </a:rPr>
              <a:t> </a:t>
            </a:r>
            <a:r>
              <a:rPr sz="1800" b="1" dirty="0">
                <a:solidFill>
                  <a:srgbClr val="C43343"/>
                </a:solidFill>
                <a:latin typeface="Arial Rounded MT Bold"/>
                <a:cs typeface="Arial Rounded MT Bold"/>
              </a:rPr>
              <a:t>BEAR</a:t>
            </a:r>
            <a:r>
              <a:rPr sz="1800" b="1" spc="-35" dirty="0">
                <a:solidFill>
                  <a:srgbClr val="C43343"/>
                </a:solidFill>
                <a:latin typeface="Arial Rounded MT Bold"/>
                <a:cs typeface="Arial Rounded MT Bold"/>
              </a:rPr>
              <a:t> </a:t>
            </a:r>
            <a:r>
              <a:rPr sz="1800" b="1" spc="-20" dirty="0">
                <a:solidFill>
                  <a:srgbClr val="C43343"/>
                </a:solidFill>
                <a:latin typeface="Arial Rounded MT Bold"/>
                <a:cs typeface="Arial Rounded MT Bold"/>
              </a:rPr>
              <a:t>FUND</a:t>
            </a:r>
            <a:endParaRPr sz="1800">
              <a:latin typeface="Arial Rounded MT Bold"/>
              <a:cs typeface="Arial Rounded MT Bold"/>
            </a:endParaRPr>
          </a:p>
        </p:txBody>
      </p:sp>
      <p:sp>
        <p:nvSpPr>
          <p:cNvPr id="5" name="object 5"/>
          <p:cNvSpPr txBox="1"/>
          <p:nvPr/>
        </p:nvSpPr>
        <p:spPr>
          <a:xfrm>
            <a:off x="6483657" y="4522697"/>
            <a:ext cx="5464810" cy="2111375"/>
          </a:xfrm>
          <a:prstGeom prst="rect">
            <a:avLst/>
          </a:prstGeom>
        </p:spPr>
        <p:txBody>
          <a:bodyPr vert="horz" wrap="square" lIns="0" tIns="12065" rIns="0" bIns="0" rtlCol="0">
            <a:spAutoFit/>
          </a:bodyPr>
          <a:lstStyle/>
          <a:p>
            <a:pPr marL="12065" marR="5080" indent="1905" algn="ctr">
              <a:lnSpc>
                <a:spcPct val="100000"/>
              </a:lnSpc>
              <a:spcBef>
                <a:spcPts val="95"/>
              </a:spcBef>
            </a:pPr>
            <a:r>
              <a:rPr sz="1600" spc="-50" dirty="0">
                <a:solidFill>
                  <a:srgbClr val="202429"/>
                </a:solidFill>
                <a:latin typeface="Lucida Sans"/>
                <a:cs typeface="Lucida Sans"/>
              </a:rPr>
              <a:t>The</a:t>
            </a:r>
            <a:r>
              <a:rPr sz="1600" spc="-55" dirty="0">
                <a:solidFill>
                  <a:srgbClr val="202429"/>
                </a:solidFill>
                <a:latin typeface="Lucida Sans"/>
                <a:cs typeface="Lucida Sans"/>
              </a:rPr>
              <a:t> </a:t>
            </a:r>
            <a:r>
              <a:rPr sz="1600" spc="-50" dirty="0">
                <a:solidFill>
                  <a:srgbClr val="202429"/>
                </a:solidFill>
                <a:latin typeface="Lucida Sans"/>
                <a:cs typeface="Lucida Sans"/>
              </a:rPr>
              <a:t>Allen</a:t>
            </a:r>
            <a:r>
              <a:rPr sz="1600" spc="-85" dirty="0">
                <a:solidFill>
                  <a:srgbClr val="202429"/>
                </a:solidFill>
                <a:latin typeface="Lucida Sans"/>
                <a:cs typeface="Lucida Sans"/>
              </a:rPr>
              <a:t> </a:t>
            </a:r>
            <a:r>
              <a:rPr sz="1600" spc="-30" dirty="0">
                <a:solidFill>
                  <a:srgbClr val="202429"/>
                </a:solidFill>
                <a:latin typeface="Lucida Sans"/>
                <a:cs typeface="Lucida Sans"/>
              </a:rPr>
              <a:t>Lima</a:t>
            </a:r>
            <a:r>
              <a:rPr sz="1600" spc="-70" dirty="0">
                <a:solidFill>
                  <a:srgbClr val="202429"/>
                </a:solidFill>
                <a:latin typeface="Lucida Sans"/>
                <a:cs typeface="Lucida Sans"/>
              </a:rPr>
              <a:t> </a:t>
            </a:r>
            <a:r>
              <a:rPr sz="1600" spc="-30" dirty="0">
                <a:solidFill>
                  <a:srgbClr val="202429"/>
                </a:solidFill>
                <a:latin typeface="Lucida Sans"/>
                <a:cs typeface="Lucida Sans"/>
              </a:rPr>
              <a:t>Leadership</a:t>
            </a:r>
            <a:r>
              <a:rPr sz="1600" spc="-75" dirty="0">
                <a:solidFill>
                  <a:srgbClr val="202429"/>
                </a:solidFill>
                <a:latin typeface="Lucida Sans"/>
                <a:cs typeface="Lucida Sans"/>
              </a:rPr>
              <a:t> </a:t>
            </a:r>
            <a:r>
              <a:rPr sz="1600" spc="-70" dirty="0">
                <a:solidFill>
                  <a:srgbClr val="202429"/>
                </a:solidFill>
                <a:latin typeface="Lucida Sans"/>
                <a:cs typeface="Lucida Sans"/>
              </a:rPr>
              <a:t>Teddy</a:t>
            </a:r>
            <a:r>
              <a:rPr sz="1600" spc="-90" dirty="0">
                <a:solidFill>
                  <a:srgbClr val="202429"/>
                </a:solidFill>
                <a:latin typeface="Lucida Sans"/>
                <a:cs typeface="Lucida Sans"/>
              </a:rPr>
              <a:t> </a:t>
            </a:r>
            <a:r>
              <a:rPr sz="1600" dirty="0">
                <a:solidFill>
                  <a:srgbClr val="202429"/>
                </a:solidFill>
                <a:latin typeface="Lucida Sans"/>
                <a:cs typeface="Lucida Sans"/>
              </a:rPr>
              <a:t>Bear</a:t>
            </a:r>
            <a:r>
              <a:rPr sz="1600" spc="-60" dirty="0">
                <a:solidFill>
                  <a:srgbClr val="202429"/>
                </a:solidFill>
                <a:latin typeface="Lucida Sans"/>
                <a:cs typeface="Lucida Sans"/>
              </a:rPr>
              <a:t> </a:t>
            </a:r>
            <a:r>
              <a:rPr sz="1600" spc="-25" dirty="0">
                <a:solidFill>
                  <a:srgbClr val="202429"/>
                </a:solidFill>
                <a:latin typeface="Lucida Sans"/>
                <a:cs typeface="Lucida Sans"/>
              </a:rPr>
              <a:t>Fund</a:t>
            </a:r>
            <a:r>
              <a:rPr sz="1600" spc="-65" dirty="0">
                <a:solidFill>
                  <a:srgbClr val="202429"/>
                </a:solidFill>
                <a:latin typeface="Lucida Sans"/>
                <a:cs typeface="Lucida Sans"/>
              </a:rPr>
              <a:t> is</a:t>
            </a:r>
            <a:r>
              <a:rPr sz="1600" spc="-75" dirty="0">
                <a:solidFill>
                  <a:srgbClr val="202429"/>
                </a:solidFill>
                <a:latin typeface="Lucida Sans"/>
                <a:cs typeface="Lucida Sans"/>
              </a:rPr>
              <a:t> </a:t>
            </a:r>
            <a:r>
              <a:rPr sz="1600" spc="-50" dirty="0">
                <a:solidFill>
                  <a:srgbClr val="202429"/>
                </a:solidFill>
                <a:latin typeface="Lucida Sans"/>
                <a:cs typeface="Lucida Sans"/>
              </a:rPr>
              <a:t>a</a:t>
            </a:r>
            <a:r>
              <a:rPr sz="1600" spc="500" dirty="0">
                <a:solidFill>
                  <a:srgbClr val="202429"/>
                </a:solidFill>
                <a:latin typeface="Lucida Sans"/>
                <a:cs typeface="Lucida Sans"/>
              </a:rPr>
              <a:t> </a:t>
            </a:r>
            <a:r>
              <a:rPr sz="1600" spc="-35" dirty="0">
                <a:solidFill>
                  <a:srgbClr val="202429"/>
                </a:solidFill>
                <a:latin typeface="Lucida Sans"/>
                <a:cs typeface="Lucida Sans"/>
              </a:rPr>
              <a:t>charitable</a:t>
            </a:r>
            <a:r>
              <a:rPr sz="1600" spc="-75" dirty="0">
                <a:solidFill>
                  <a:srgbClr val="202429"/>
                </a:solidFill>
                <a:latin typeface="Lucida Sans"/>
                <a:cs typeface="Lucida Sans"/>
              </a:rPr>
              <a:t> </a:t>
            </a:r>
            <a:r>
              <a:rPr sz="1600" spc="-45" dirty="0">
                <a:solidFill>
                  <a:srgbClr val="202429"/>
                </a:solidFill>
                <a:latin typeface="Lucida Sans"/>
                <a:cs typeface="Lucida Sans"/>
              </a:rPr>
              <a:t>initiative</a:t>
            </a:r>
            <a:r>
              <a:rPr sz="1600" spc="-95" dirty="0">
                <a:solidFill>
                  <a:srgbClr val="202429"/>
                </a:solidFill>
                <a:latin typeface="Lucida Sans"/>
                <a:cs typeface="Lucida Sans"/>
              </a:rPr>
              <a:t> </a:t>
            </a:r>
            <a:r>
              <a:rPr sz="1600" spc="-25" dirty="0">
                <a:solidFill>
                  <a:srgbClr val="202429"/>
                </a:solidFill>
                <a:latin typeface="Lucida Sans"/>
                <a:cs typeface="Lucida Sans"/>
              </a:rPr>
              <a:t>aimed</a:t>
            </a:r>
            <a:r>
              <a:rPr sz="1600" spc="-70" dirty="0">
                <a:solidFill>
                  <a:srgbClr val="202429"/>
                </a:solidFill>
                <a:latin typeface="Lucida Sans"/>
                <a:cs typeface="Lucida Sans"/>
              </a:rPr>
              <a:t> </a:t>
            </a:r>
            <a:r>
              <a:rPr sz="1600" spc="-10" dirty="0">
                <a:solidFill>
                  <a:srgbClr val="202429"/>
                </a:solidFill>
                <a:latin typeface="Lucida Sans"/>
                <a:cs typeface="Lucida Sans"/>
              </a:rPr>
              <a:t>at</a:t>
            </a:r>
            <a:r>
              <a:rPr sz="1600" spc="-50" dirty="0">
                <a:solidFill>
                  <a:srgbClr val="202429"/>
                </a:solidFill>
                <a:latin typeface="Lucida Sans"/>
                <a:cs typeface="Lucida Sans"/>
              </a:rPr>
              <a:t> supporting</a:t>
            </a:r>
            <a:r>
              <a:rPr sz="1600" spc="-75" dirty="0">
                <a:solidFill>
                  <a:srgbClr val="202429"/>
                </a:solidFill>
                <a:latin typeface="Lucida Sans"/>
                <a:cs typeface="Lucida Sans"/>
              </a:rPr>
              <a:t> </a:t>
            </a:r>
            <a:r>
              <a:rPr sz="1600" spc="-40" dirty="0">
                <a:solidFill>
                  <a:srgbClr val="202429"/>
                </a:solidFill>
                <a:latin typeface="Lucida Sans"/>
                <a:cs typeface="Lucida Sans"/>
              </a:rPr>
              <a:t>children</a:t>
            </a:r>
            <a:r>
              <a:rPr sz="1600" spc="-65" dirty="0">
                <a:solidFill>
                  <a:srgbClr val="202429"/>
                </a:solidFill>
                <a:latin typeface="Lucida Sans"/>
                <a:cs typeface="Lucida Sans"/>
              </a:rPr>
              <a:t> </a:t>
            </a:r>
            <a:r>
              <a:rPr sz="1600" spc="-35" dirty="0">
                <a:solidFill>
                  <a:srgbClr val="202429"/>
                </a:solidFill>
                <a:latin typeface="Lucida Sans"/>
                <a:cs typeface="Lucida Sans"/>
              </a:rPr>
              <a:t>in</a:t>
            </a:r>
            <a:r>
              <a:rPr sz="1600" spc="-55" dirty="0">
                <a:solidFill>
                  <a:srgbClr val="202429"/>
                </a:solidFill>
                <a:latin typeface="Lucida Sans"/>
                <a:cs typeface="Lucida Sans"/>
              </a:rPr>
              <a:t> </a:t>
            </a:r>
            <a:r>
              <a:rPr sz="1600" spc="-20" dirty="0">
                <a:solidFill>
                  <a:srgbClr val="202429"/>
                </a:solidFill>
                <a:latin typeface="Lucida Sans"/>
                <a:cs typeface="Lucida Sans"/>
              </a:rPr>
              <a:t>need </a:t>
            </a:r>
            <a:r>
              <a:rPr sz="1600" spc="-35" dirty="0">
                <a:solidFill>
                  <a:srgbClr val="202429"/>
                </a:solidFill>
                <a:latin typeface="Lucida Sans"/>
                <a:cs typeface="Lucida Sans"/>
              </a:rPr>
              <a:t>within</a:t>
            </a:r>
            <a:r>
              <a:rPr sz="1600" spc="-65" dirty="0">
                <a:solidFill>
                  <a:srgbClr val="202429"/>
                </a:solidFill>
                <a:latin typeface="Lucida Sans"/>
                <a:cs typeface="Lucida Sans"/>
              </a:rPr>
              <a:t> </a:t>
            </a:r>
            <a:r>
              <a:rPr sz="1600" spc="-10" dirty="0">
                <a:solidFill>
                  <a:srgbClr val="202429"/>
                </a:solidFill>
                <a:latin typeface="Lucida Sans"/>
                <a:cs typeface="Lucida Sans"/>
              </a:rPr>
              <a:t>the</a:t>
            </a:r>
            <a:r>
              <a:rPr sz="1600" spc="-70" dirty="0">
                <a:solidFill>
                  <a:srgbClr val="202429"/>
                </a:solidFill>
                <a:latin typeface="Lucida Sans"/>
                <a:cs typeface="Lucida Sans"/>
              </a:rPr>
              <a:t> </a:t>
            </a:r>
            <a:r>
              <a:rPr sz="1600" spc="-50" dirty="0">
                <a:solidFill>
                  <a:srgbClr val="202429"/>
                </a:solidFill>
                <a:latin typeface="Lucida Sans"/>
                <a:cs typeface="Lucida Sans"/>
              </a:rPr>
              <a:t>community.</a:t>
            </a:r>
            <a:r>
              <a:rPr sz="1600" spc="-55" dirty="0">
                <a:solidFill>
                  <a:srgbClr val="202429"/>
                </a:solidFill>
                <a:latin typeface="Lucida Sans"/>
                <a:cs typeface="Lucida Sans"/>
              </a:rPr>
              <a:t> </a:t>
            </a:r>
            <a:r>
              <a:rPr sz="1600" dirty="0">
                <a:solidFill>
                  <a:srgbClr val="202429"/>
                </a:solidFill>
                <a:latin typeface="Lucida Sans"/>
                <a:cs typeface="Lucida Sans"/>
              </a:rPr>
              <a:t>By</a:t>
            </a:r>
            <a:r>
              <a:rPr sz="1600" spc="-65" dirty="0">
                <a:solidFill>
                  <a:srgbClr val="202429"/>
                </a:solidFill>
                <a:latin typeface="Lucida Sans"/>
                <a:cs typeface="Lucida Sans"/>
              </a:rPr>
              <a:t> </a:t>
            </a:r>
            <a:r>
              <a:rPr sz="1600" spc="-55" dirty="0">
                <a:solidFill>
                  <a:srgbClr val="202429"/>
                </a:solidFill>
                <a:latin typeface="Lucida Sans"/>
                <a:cs typeface="Lucida Sans"/>
              </a:rPr>
              <a:t>providing</a:t>
            </a:r>
            <a:r>
              <a:rPr sz="1600" spc="-85" dirty="0">
                <a:solidFill>
                  <a:srgbClr val="202429"/>
                </a:solidFill>
                <a:latin typeface="Lucida Sans"/>
                <a:cs typeface="Lucida Sans"/>
              </a:rPr>
              <a:t> </a:t>
            </a:r>
            <a:r>
              <a:rPr sz="1600" spc="-35" dirty="0">
                <a:solidFill>
                  <a:srgbClr val="202429"/>
                </a:solidFill>
                <a:latin typeface="Lucida Sans"/>
                <a:cs typeface="Lucida Sans"/>
              </a:rPr>
              <a:t>teddy</a:t>
            </a:r>
            <a:r>
              <a:rPr sz="1600" spc="-90" dirty="0">
                <a:solidFill>
                  <a:srgbClr val="202429"/>
                </a:solidFill>
                <a:latin typeface="Lucida Sans"/>
                <a:cs typeface="Lucida Sans"/>
              </a:rPr>
              <a:t> </a:t>
            </a:r>
            <a:r>
              <a:rPr sz="1600" spc="-20" dirty="0">
                <a:solidFill>
                  <a:srgbClr val="202429"/>
                </a:solidFill>
                <a:latin typeface="Lucida Sans"/>
                <a:cs typeface="Lucida Sans"/>
              </a:rPr>
              <a:t>bears</a:t>
            </a:r>
            <a:r>
              <a:rPr sz="1600" spc="-70" dirty="0">
                <a:solidFill>
                  <a:srgbClr val="202429"/>
                </a:solidFill>
                <a:latin typeface="Lucida Sans"/>
                <a:cs typeface="Lucida Sans"/>
              </a:rPr>
              <a:t> </a:t>
            </a:r>
            <a:r>
              <a:rPr sz="1600" spc="-25" dirty="0">
                <a:solidFill>
                  <a:srgbClr val="202429"/>
                </a:solidFill>
                <a:latin typeface="Lucida Sans"/>
                <a:cs typeface="Lucida Sans"/>
              </a:rPr>
              <a:t>and </a:t>
            </a:r>
            <a:r>
              <a:rPr sz="1600" spc="-20" dirty="0">
                <a:solidFill>
                  <a:srgbClr val="202429"/>
                </a:solidFill>
                <a:latin typeface="Lucida Sans"/>
                <a:cs typeface="Lucida Sans"/>
              </a:rPr>
              <a:t>other</a:t>
            </a:r>
            <a:r>
              <a:rPr sz="1600" spc="-75" dirty="0">
                <a:solidFill>
                  <a:srgbClr val="202429"/>
                </a:solidFill>
                <a:latin typeface="Lucida Sans"/>
                <a:cs typeface="Lucida Sans"/>
              </a:rPr>
              <a:t> </a:t>
            </a:r>
            <a:r>
              <a:rPr sz="1600" spc="-50" dirty="0">
                <a:solidFill>
                  <a:srgbClr val="202429"/>
                </a:solidFill>
                <a:latin typeface="Lucida Sans"/>
                <a:cs typeface="Lucida Sans"/>
              </a:rPr>
              <a:t>comforting</a:t>
            </a:r>
            <a:r>
              <a:rPr sz="1600" spc="-65" dirty="0">
                <a:solidFill>
                  <a:srgbClr val="202429"/>
                </a:solidFill>
                <a:latin typeface="Lucida Sans"/>
                <a:cs typeface="Lucida Sans"/>
              </a:rPr>
              <a:t> </a:t>
            </a:r>
            <a:r>
              <a:rPr sz="1600" spc="-55" dirty="0">
                <a:solidFill>
                  <a:srgbClr val="202429"/>
                </a:solidFill>
                <a:latin typeface="Lucida Sans"/>
                <a:cs typeface="Lucida Sans"/>
              </a:rPr>
              <a:t>items,</a:t>
            </a:r>
            <a:r>
              <a:rPr sz="1600" spc="-95" dirty="0">
                <a:solidFill>
                  <a:srgbClr val="202429"/>
                </a:solidFill>
                <a:latin typeface="Lucida Sans"/>
                <a:cs typeface="Lucida Sans"/>
              </a:rPr>
              <a:t> </a:t>
            </a:r>
            <a:r>
              <a:rPr sz="1600" spc="-20" dirty="0">
                <a:solidFill>
                  <a:srgbClr val="202429"/>
                </a:solidFill>
                <a:latin typeface="Lucida Sans"/>
                <a:cs typeface="Lucida Sans"/>
              </a:rPr>
              <a:t>the</a:t>
            </a:r>
            <a:r>
              <a:rPr sz="1600" spc="-80" dirty="0">
                <a:solidFill>
                  <a:srgbClr val="202429"/>
                </a:solidFill>
                <a:latin typeface="Lucida Sans"/>
                <a:cs typeface="Lucida Sans"/>
              </a:rPr>
              <a:t> </a:t>
            </a:r>
            <a:r>
              <a:rPr sz="1600" spc="-25" dirty="0">
                <a:solidFill>
                  <a:srgbClr val="202429"/>
                </a:solidFill>
                <a:latin typeface="Lucida Sans"/>
                <a:cs typeface="Lucida Sans"/>
              </a:rPr>
              <a:t>fund</a:t>
            </a:r>
            <a:r>
              <a:rPr sz="1600" spc="-75" dirty="0">
                <a:solidFill>
                  <a:srgbClr val="202429"/>
                </a:solidFill>
                <a:latin typeface="Lucida Sans"/>
                <a:cs typeface="Lucida Sans"/>
              </a:rPr>
              <a:t> </a:t>
            </a:r>
            <a:r>
              <a:rPr sz="1600" spc="-55" dirty="0">
                <a:solidFill>
                  <a:srgbClr val="202429"/>
                </a:solidFill>
                <a:latin typeface="Lucida Sans"/>
                <a:cs typeface="Lucida Sans"/>
              </a:rPr>
              <a:t>seeks</a:t>
            </a:r>
            <a:r>
              <a:rPr sz="1600" spc="-80" dirty="0">
                <a:solidFill>
                  <a:srgbClr val="202429"/>
                </a:solidFill>
                <a:latin typeface="Lucida Sans"/>
                <a:cs typeface="Lucida Sans"/>
              </a:rPr>
              <a:t> </a:t>
            </a:r>
            <a:r>
              <a:rPr sz="1600" spc="-40" dirty="0">
                <a:solidFill>
                  <a:srgbClr val="202429"/>
                </a:solidFill>
                <a:latin typeface="Lucida Sans"/>
                <a:cs typeface="Lucida Sans"/>
              </a:rPr>
              <a:t>to</a:t>
            </a:r>
            <a:r>
              <a:rPr sz="1600" spc="-85" dirty="0">
                <a:solidFill>
                  <a:srgbClr val="202429"/>
                </a:solidFill>
                <a:latin typeface="Lucida Sans"/>
                <a:cs typeface="Lucida Sans"/>
              </a:rPr>
              <a:t> </a:t>
            </a:r>
            <a:r>
              <a:rPr sz="1600" spc="-30" dirty="0">
                <a:solidFill>
                  <a:srgbClr val="202429"/>
                </a:solidFill>
                <a:latin typeface="Lucida Sans"/>
                <a:cs typeface="Lucida Sans"/>
              </a:rPr>
              <a:t>offer</a:t>
            </a:r>
            <a:r>
              <a:rPr sz="1600" spc="-75" dirty="0">
                <a:solidFill>
                  <a:srgbClr val="202429"/>
                </a:solidFill>
                <a:latin typeface="Lucida Sans"/>
                <a:cs typeface="Lucida Sans"/>
              </a:rPr>
              <a:t> </a:t>
            </a:r>
            <a:r>
              <a:rPr sz="1600" spc="-10" dirty="0">
                <a:solidFill>
                  <a:srgbClr val="202429"/>
                </a:solidFill>
                <a:latin typeface="Lucida Sans"/>
                <a:cs typeface="Lucida Sans"/>
              </a:rPr>
              <a:t>emotional </a:t>
            </a:r>
            <a:r>
              <a:rPr sz="1600" spc="-35" dirty="0">
                <a:solidFill>
                  <a:srgbClr val="202429"/>
                </a:solidFill>
                <a:latin typeface="Lucida Sans"/>
                <a:cs typeface="Lucida Sans"/>
              </a:rPr>
              <a:t>support</a:t>
            </a:r>
            <a:r>
              <a:rPr sz="1600" spc="-100" dirty="0">
                <a:solidFill>
                  <a:srgbClr val="202429"/>
                </a:solidFill>
                <a:latin typeface="Lucida Sans"/>
                <a:cs typeface="Lucida Sans"/>
              </a:rPr>
              <a:t> </a:t>
            </a:r>
            <a:r>
              <a:rPr sz="1600" spc="-10" dirty="0">
                <a:solidFill>
                  <a:srgbClr val="202429"/>
                </a:solidFill>
                <a:latin typeface="Lucida Sans"/>
                <a:cs typeface="Lucida Sans"/>
              </a:rPr>
              <a:t>and</a:t>
            </a:r>
            <a:r>
              <a:rPr sz="1600" spc="-90" dirty="0">
                <a:solidFill>
                  <a:srgbClr val="202429"/>
                </a:solidFill>
                <a:latin typeface="Lucida Sans"/>
                <a:cs typeface="Lucida Sans"/>
              </a:rPr>
              <a:t> </a:t>
            </a:r>
            <a:r>
              <a:rPr sz="1600" dirty="0">
                <a:solidFill>
                  <a:srgbClr val="202429"/>
                </a:solidFill>
                <a:latin typeface="Lucida Sans"/>
                <a:cs typeface="Lucida Sans"/>
              </a:rPr>
              <a:t>a</a:t>
            </a:r>
            <a:r>
              <a:rPr sz="1600" spc="-95" dirty="0">
                <a:solidFill>
                  <a:srgbClr val="202429"/>
                </a:solidFill>
                <a:latin typeface="Lucida Sans"/>
                <a:cs typeface="Lucida Sans"/>
              </a:rPr>
              <a:t> </a:t>
            </a:r>
            <a:r>
              <a:rPr sz="1600" spc="-25" dirty="0">
                <a:solidFill>
                  <a:srgbClr val="202429"/>
                </a:solidFill>
                <a:latin typeface="Lucida Sans"/>
                <a:cs typeface="Lucida Sans"/>
              </a:rPr>
              <a:t>sense</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95" dirty="0">
                <a:solidFill>
                  <a:srgbClr val="202429"/>
                </a:solidFill>
                <a:latin typeface="Lucida Sans"/>
                <a:cs typeface="Lucida Sans"/>
              </a:rPr>
              <a:t> </a:t>
            </a:r>
            <a:r>
              <a:rPr sz="1600" spc="-35" dirty="0">
                <a:solidFill>
                  <a:srgbClr val="202429"/>
                </a:solidFill>
                <a:latin typeface="Lucida Sans"/>
                <a:cs typeface="Lucida Sans"/>
              </a:rPr>
              <a:t>security</a:t>
            </a:r>
            <a:r>
              <a:rPr sz="1600" spc="-70" dirty="0">
                <a:solidFill>
                  <a:srgbClr val="202429"/>
                </a:solidFill>
                <a:latin typeface="Lucida Sans"/>
                <a:cs typeface="Lucida Sans"/>
              </a:rPr>
              <a:t> </a:t>
            </a:r>
            <a:r>
              <a:rPr sz="1600" spc="-45" dirty="0">
                <a:solidFill>
                  <a:srgbClr val="202429"/>
                </a:solidFill>
                <a:latin typeface="Lucida Sans"/>
                <a:cs typeface="Lucida Sans"/>
              </a:rPr>
              <a:t>to</a:t>
            </a:r>
            <a:r>
              <a:rPr sz="1600" spc="-95" dirty="0">
                <a:solidFill>
                  <a:srgbClr val="202429"/>
                </a:solidFill>
                <a:latin typeface="Lucida Sans"/>
                <a:cs typeface="Lucida Sans"/>
              </a:rPr>
              <a:t> </a:t>
            </a:r>
            <a:r>
              <a:rPr sz="1600" spc="-40" dirty="0">
                <a:solidFill>
                  <a:srgbClr val="202429"/>
                </a:solidFill>
                <a:latin typeface="Lucida Sans"/>
                <a:cs typeface="Lucida Sans"/>
              </a:rPr>
              <a:t>children</a:t>
            </a:r>
            <a:r>
              <a:rPr sz="1600" spc="-100" dirty="0">
                <a:solidFill>
                  <a:srgbClr val="202429"/>
                </a:solidFill>
                <a:latin typeface="Lucida Sans"/>
                <a:cs typeface="Lucida Sans"/>
              </a:rPr>
              <a:t> </a:t>
            </a:r>
            <a:r>
              <a:rPr sz="1600" spc="-10" dirty="0">
                <a:solidFill>
                  <a:srgbClr val="202429"/>
                </a:solidFill>
                <a:latin typeface="Lucida Sans"/>
                <a:cs typeface="Lucida Sans"/>
              </a:rPr>
              <a:t>facing </a:t>
            </a:r>
            <a:r>
              <a:rPr sz="1600" spc="-55" dirty="0">
                <a:solidFill>
                  <a:srgbClr val="202429"/>
                </a:solidFill>
                <a:latin typeface="Lucida Sans"/>
                <a:cs typeface="Lucida Sans"/>
              </a:rPr>
              <a:t>challenging</a:t>
            </a:r>
            <a:r>
              <a:rPr sz="1600" spc="-85" dirty="0">
                <a:solidFill>
                  <a:srgbClr val="202429"/>
                </a:solidFill>
                <a:latin typeface="Lucida Sans"/>
                <a:cs typeface="Lucida Sans"/>
              </a:rPr>
              <a:t> </a:t>
            </a:r>
            <a:r>
              <a:rPr sz="1600" spc="-50" dirty="0">
                <a:solidFill>
                  <a:srgbClr val="202429"/>
                </a:solidFill>
                <a:latin typeface="Lucida Sans"/>
                <a:cs typeface="Lucida Sans"/>
              </a:rPr>
              <a:t>circumstances, </a:t>
            </a:r>
            <a:r>
              <a:rPr sz="1600" spc="-45" dirty="0">
                <a:solidFill>
                  <a:srgbClr val="202429"/>
                </a:solidFill>
                <a:latin typeface="Lucida Sans"/>
                <a:cs typeface="Lucida Sans"/>
              </a:rPr>
              <a:t>such</a:t>
            </a:r>
            <a:r>
              <a:rPr sz="1600" spc="-55" dirty="0">
                <a:solidFill>
                  <a:srgbClr val="202429"/>
                </a:solidFill>
                <a:latin typeface="Lucida Sans"/>
                <a:cs typeface="Lucida Sans"/>
              </a:rPr>
              <a:t> </a:t>
            </a:r>
            <a:r>
              <a:rPr sz="1600" spc="-30" dirty="0">
                <a:solidFill>
                  <a:srgbClr val="202429"/>
                </a:solidFill>
                <a:latin typeface="Lucida Sans"/>
                <a:cs typeface="Lucida Sans"/>
              </a:rPr>
              <a:t>as</a:t>
            </a:r>
            <a:r>
              <a:rPr sz="1600" spc="-75" dirty="0">
                <a:solidFill>
                  <a:srgbClr val="202429"/>
                </a:solidFill>
                <a:latin typeface="Lucida Sans"/>
                <a:cs typeface="Lucida Sans"/>
              </a:rPr>
              <a:t> </a:t>
            </a:r>
            <a:r>
              <a:rPr sz="1600" spc="-45" dirty="0">
                <a:solidFill>
                  <a:srgbClr val="202429"/>
                </a:solidFill>
                <a:latin typeface="Lucida Sans"/>
                <a:cs typeface="Lucida Sans"/>
              </a:rPr>
              <a:t>illness</a:t>
            </a:r>
            <a:r>
              <a:rPr sz="1600" spc="-90" dirty="0">
                <a:solidFill>
                  <a:srgbClr val="202429"/>
                </a:solidFill>
                <a:latin typeface="Lucida Sans"/>
                <a:cs typeface="Lucida Sans"/>
              </a:rPr>
              <a:t> </a:t>
            </a:r>
            <a:r>
              <a:rPr sz="1600" dirty="0">
                <a:solidFill>
                  <a:srgbClr val="202429"/>
                </a:solidFill>
                <a:latin typeface="Lucida Sans"/>
                <a:cs typeface="Lucida Sans"/>
              </a:rPr>
              <a:t>or</a:t>
            </a:r>
            <a:r>
              <a:rPr sz="1600" spc="-70" dirty="0">
                <a:solidFill>
                  <a:srgbClr val="202429"/>
                </a:solidFill>
                <a:latin typeface="Lucida Sans"/>
                <a:cs typeface="Lucida Sans"/>
              </a:rPr>
              <a:t> </a:t>
            </a:r>
            <a:r>
              <a:rPr sz="1600" spc="-10" dirty="0">
                <a:solidFill>
                  <a:srgbClr val="202429"/>
                </a:solidFill>
                <a:latin typeface="Lucida Sans"/>
                <a:cs typeface="Lucida Sans"/>
              </a:rPr>
              <a:t>family hardships.</a:t>
            </a:r>
            <a:endParaRPr sz="1600">
              <a:latin typeface="Lucida Sans"/>
              <a:cs typeface="Lucida Sans"/>
            </a:endParaRPr>
          </a:p>
          <a:p>
            <a:pPr marR="221615" algn="r">
              <a:lnSpc>
                <a:spcPct val="100000"/>
              </a:lnSpc>
              <a:spcBef>
                <a:spcPts val="1545"/>
              </a:spcBef>
            </a:pPr>
            <a:r>
              <a:rPr sz="1200" b="1" spc="-50" dirty="0">
                <a:solidFill>
                  <a:srgbClr val="F1F1F1"/>
                </a:solidFill>
                <a:latin typeface="Gadugi"/>
                <a:cs typeface="Gadugi"/>
              </a:rPr>
              <a:t>3</a:t>
            </a:r>
            <a:endParaRPr sz="1200">
              <a:latin typeface="Gadugi"/>
              <a:cs typeface="Gadugi"/>
            </a:endParaRPr>
          </a:p>
        </p:txBody>
      </p:sp>
      <p:sp>
        <p:nvSpPr>
          <p:cNvPr id="6" name="object 6"/>
          <p:cNvSpPr txBox="1"/>
          <p:nvPr/>
        </p:nvSpPr>
        <p:spPr>
          <a:xfrm>
            <a:off x="242228" y="4522697"/>
            <a:ext cx="5465445" cy="1488440"/>
          </a:xfrm>
          <a:prstGeom prst="rect">
            <a:avLst/>
          </a:prstGeom>
        </p:spPr>
        <p:txBody>
          <a:bodyPr vert="horz" wrap="square" lIns="0" tIns="12065" rIns="0" bIns="0" rtlCol="0">
            <a:spAutoFit/>
          </a:bodyPr>
          <a:lstStyle/>
          <a:p>
            <a:pPr marL="12700" marR="5080" algn="ctr">
              <a:lnSpc>
                <a:spcPct val="100000"/>
              </a:lnSpc>
              <a:spcBef>
                <a:spcPts val="95"/>
              </a:spcBef>
            </a:pPr>
            <a:r>
              <a:rPr sz="1600" spc="-50" dirty="0">
                <a:solidFill>
                  <a:srgbClr val="202429"/>
                </a:solidFill>
                <a:latin typeface="Lucida Sans"/>
                <a:cs typeface="Lucida Sans"/>
              </a:rPr>
              <a:t>The</a:t>
            </a:r>
            <a:r>
              <a:rPr sz="1600" spc="-75" dirty="0">
                <a:solidFill>
                  <a:srgbClr val="202429"/>
                </a:solidFill>
                <a:latin typeface="Lucida Sans"/>
                <a:cs typeface="Lucida Sans"/>
              </a:rPr>
              <a:t> </a:t>
            </a:r>
            <a:r>
              <a:rPr sz="1600" spc="-35" dirty="0">
                <a:solidFill>
                  <a:srgbClr val="202429"/>
                </a:solidFill>
                <a:latin typeface="Lucida Sans"/>
                <a:cs typeface="Lucida Sans"/>
              </a:rPr>
              <a:t>Mission</a:t>
            </a:r>
            <a:r>
              <a:rPr sz="1600" spc="-70" dirty="0">
                <a:solidFill>
                  <a:srgbClr val="202429"/>
                </a:solidFill>
                <a:latin typeface="Lucida Sans"/>
                <a:cs typeface="Lucida Sans"/>
              </a:rPr>
              <a:t> </a:t>
            </a:r>
            <a:r>
              <a:rPr sz="1600" spc="-45" dirty="0">
                <a:solidFill>
                  <a:srgbClr val="202429"/>
                </a:solidFill>
                <a:latin typeface="Lucida Sans"/>
                <a:cs typeface="Lucida Sans"/>
              </a:rPr>
              <a:t>of</a:t>
            </a:r>
            <a:r>
              <a:rPr sz="1600" spc="-85" dirty="0">
                <a:solidFill>
                  <a:srgbClr val="202429"/>
                </a:solidFill>
                <a:latin typeface="Lucida Sans"/>
                <a:cs typeface="Lucida Sans"/>
              </a:rPr>
              <a:t> </a:t>
            </a:r>
            <a:r>
              <a:rPr sz="1600" spc="-40" dirty="0">
                <a:solidFill>
                  <a:srgbClr val="202429"/>
                </a:solidFill>
                <a:latin typeface="Lucida Sans"/>
                <a:cs typeface="Lucida Sans"/>
              </a:rPr>
              <a:t>Saving</a:t>
            </a:r>
            <a:r>
              <a:rPr sz="1600" spc="-90" dirty="0">
                <a:solidFill>
                  <a:srgbClr val="202429"/>
                </a:solidFill>
                <a:latin typeface="Lucida Sans"/>
                <a:cs typeface="Lucida Sans"/>
              </a:rPr>
              <a:t> </a:t>
            </a:r>
            <a:r>
              <a:rPr sz="1600" spc="-20" dirty="0">
                <a:solidFill>
                  <a:srgbClr val="202429"/>
                </a:solidFill>
                <a:latin typeface="Lucida Sans"/>
                <a:cs typeface="Lucida Sans"/>
              </a:rPr>
              <a:t>Grace</a:t>
            </a:r>
            <a:r>
              <a:rPr sz="1600" spc="-70" dirty="0">
                <a:solidFill>
                  <a:srgbClr val="202429"/>
                </a:solidFill>
                <a:latin typeface="Lucida Sans"/>
                <a:cs typeface="Lucida Sans"/>
              </a:rPr>
              <a:t> </a:t>
            </a:r>
            <a:r>
              <a:rPr sz="1600" spc="-20" dirty="0">
                <a:solidFill>
                  <a:srgbClr val="202429"/>
                </a:solidFill>
                <a:latin typeface="Lucida Sans"/>
                <a:cs typeface="Lucida Sans"/>
              </a:rPr>
              <a:t>Farm</a:t>
            </a:r>
            <a:r>
              <a:rPr sz="1600" spc="-80" dirty="0">
                <a:solidFill>
                  <a:srgbClr val="202429"/>
                </a:solidFill>
                <a:latin typeface="Lucida Sans"/>
                <a:cs typeface="Lucida Sans"/>
              </a:rPr>
              <a:t> </a:t>
            </a:r>
            <a:r>
              <a:rPr sz="1600" spc="-35" dirty="0">
                <a:solidFill>
                  <a:srgbClr val="202429"/>
                </a:solidFill>
                <a:latin typeface="Lucida Sans"/>
                <a:cs typeface="Lucida Sans"/>
              </a:rPr>
              <a:t>Ministries</a:t>
            </a:r>
            <a:r>
              <a:rPr sz="1600" spc="-85" dirty="0">
                <a:solidFill>
                  <a:srgbClr val="202429"/>
                </a:solidFill>
                <a:latin typeface="Lucida Sans"/>
                <a:cs typeface="Lucida Sans"/>
              </a:rPr>
              <a:t> </a:t>
            </a:r>
            <a:r>
              <a:rPr sz="1600" spc="-65" dirty="0">
                <a:solidFill>
                  <a:srgbClr val="202429"/>
                </a:solidFill>
                <a:latin typeface="Lucida Sans"/>
                <a:cs typeface="Lucida Sans"/>
              </a:rPr>
              <a:t>is</a:t>
            </a:r>
            <a:r>
              <a:rPr sz="1600" spc="-90" dirty="0">
                <a:solidFill>
                  <a:srgbClr val="202429"/>
                </a:solidFill>
                <a:latin typeface="Lucida Sans"/>
                <a:cs typeface="Lucida Sans"/>
              </a:rPr>
              <a:t> </a:t>
            </a:r>
            <a:r>
              <a:rPr sz="1600" spc="-40" dirty="0">
                <a:solidFill>
                  <a:srgbClr val="202429"/>
                </a:solidFill>
                <a:latin typeface="Lucida Sans"/>
                <a:cs typeface="Lucida Sans"/>
              </a:rPr>
              <a:t>to</a:t>
            </a:r>
            <a:r>
              <a:rPr sz="1600" spc="-90" dirty="0">
                <a:solidFill>
                  <a:srgbClr val="202429"/>
                </a:solidFill>
                <a:latin typeface="Lucida Sans"/>
                <a:cs typeface="Lucida Sans"/>
              </a:rPr>
              <a:t> </a:t>
            </a:r>
            <a:r>
              <a:rPr sz="1600" spc="-10" dirty="0">
                <a:solidFill>
                  <a:srgbClr val="202429"/>
                </a:solidFill>
                <a:latin typeface="Lucida Sans"/>
                <a:cs typeface="Lucida Sans"/>
              </a:rPr>
              <a:t>provide </a:t>
            </a:r>
            <a:r>
              <a:rPr sz="1600" dirty="0">
                <a:solidFill>
                  <a:srgbClr val="202429"/>
                </a:solidFill>
                <a:latin typeface="Lucida Sans"/>
                <a:cs typeface="Lucida Sans"/>
              </a:rPr>
              <a:t>an</a:t>
            </a:r>
            <a:r>
              <a:rPr sz="1600" spc="-80" dirty="0">
                <a:solidFill>
                  <a:srgbClr val="202429"/>
                </a:solidFill>
                <a:latin typeface="Lucida Sans"/>
                <a:cs typeface="Lucida Sans"/>
              </a:rPr>
              <a:t> </a:t>
            </a:r>
            <a:r>
              <a:rPr sz="1600" spc="-25" dirty="0">
                <a:solidFill>
                  <a:srgbClr val="202429"/>
                </a:solidFill>
                <a:latin typeface="Lucida Sans"/>
                <a:cs typeface="Lucida Sans"/>
              </a:rPr>
              <a:t>atmosphere</a:t>
            </a:r>
            <a:r>
              <a:rPr sz="1600" spc="-85" dirty="0">
                <a:solidFill>
                  <a:srgbClr val="202429"/>
                </a:solidFill>
                <a:latin typeface="Lucida Sans"/>
                <a:cs typeface="Lucida Sans"/>
              </a:rPr>
              <a:t> </a:t>
            </a:r>
            <a:r>
              <a:rPr sz="1600" spc="-25" dirty="0">
                <a:solidFill>
                  <a:srgbClr val="202429"/>
                </a:solidFill>
                <a:latin typeface="Lucida Sans"/>
                <a:cs typeface="Lucida Sans"/>
              </a:rPr>
              <a:t>for</a:t>
            </a:r>
            <a:r>
              <a:rPr sz="1600" spc="-80" dirty="0">
                <a:solidFill>
                  <a:srgbClr val="202429"/>
                </a:solidFill>
                <a:latin typeface="Lucida Sans"/>
                <a:cs typeface="Lucida Sans"/>
              </a:rPr>
              <a:t> </a:t>
            </a:r>
            <a:r>
              <a:rPr sz="1600" spc="-10" dirty="0">
                <a:solidFill>
                  <a:srgbClr val="202429"/>
                </a:solidFill>
                <a:latin typeface="Lucida Sans"/>
                <a:cs typeface="Lucida Sans"/>
              </a:rPr>
              <a:t>the</a:t>
            </a:r>
            <a:r>
              <a:rPr sz="1600" spc="-90" dirty="0">
                <a:solidFill>
                  <a:srgbClr val="202429"/>
                </a:solidFill>
                <a:latin typeface="Lucida Sans"/>
                <a:cs typeface="Lucida Sans"/>
              </a:rPr>
              <a:t> </a:t>
            </a:r>
            <a:r>
              <a:rPr sz="1600" spc="-40" dirty="0">
                <a:solidFill>
                  <a:srgbClr val="202429"/>
                </a:solidFill>
                <a:latin typeface="Lucida Sans"/>
                <a:cs typeface="Lucida Sans"/>
              </a:rPr>
              <a:t>rescue,</a:t>
            </a:r>
            <a:r>
              <a:rPr sz="1600" spc="-60" dirty="0">
                <a:solidFill>
                  <a:srgbClr val="202429"/>
                </a:solidFill>
                <a:latin typeface="Lucida Sans"/>
                <a:cs typeface="Lucida Sans"/>
              </a:rPr>
              <a:t> </a:t>
            </a:r>
            <a:r>
              <a:rPr sz="1600" spc="-30" dirty="0">
                <a:solidFill>
                  <a:srgbClr val="202429"/>
                </a:solidFill>
                <a:latin typeface="Lucida Sans"/>
                <a:cs typeface="Lucida Sans"/>
              </a:rPr>
              <a:t>redemption</a:t>
            </a:r>
            <a:r>
              <a:rPr sz="1600" spc="-110" dirty="0">
                <a:solidFill>
                  <a:srgbClr val="202429"/>
                </a:solidFill>
                <a:latin typeface="Lucida Sans"/>
                <a:cs typeface="Lucida Sans"/>
              </a:rPr>
              <a:t> </a:t>
            </a:r>
            <a:r>
              <a:rPr sz="1600" spc="-25" dirty="0">
                <a:solidFill>
                  <a:srgbClr val="202429"/>
                </a:solidFill>
                <a:latin typeface="Lucida Sans"/>
                <a:cs typeface="Lucida Sans"/>
              </a:rPr>
              <a:t>and </a:t>
            </a:r>
            <a:r>
              <a:rPr sz="1600" spc="-30" dirty="0">
                <a:solidFill>
                  <a:srgbClr val="202429"/>
                </a:solidFill>
                <a:latin typeface="Lucida Sans"/>
                <a:cs typeface="Lucida Sans"/>
              </a:rPr>
              <a:t>restoration</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75" dirty="0">
                <a:solidFill>
                  <a:srgbClr val="202429"/>
                </a:solidFill>
                <a:latin typeface="Lucida Sans"/>
                <a:cs typeface="Lucida Sans"/>
              </a:rPr>
              <a:t> </a:t>
            </a:r>
            <a:r>
              <a:rPr sz="1600" spc="-40" dirty="0">
                <a:solidFill>
                  <a:srgbClr val="202429"/>
                </a:solidFill>
                <a:latin typeface="Lucida Sans"/>
                <a:cs typeface="Lucida Sans"/>
              </a:rPr>
              <a:t>emotionally</a:t>
            </a:r>
            <a:r>
              <a:rPr sz="1600" spc="-75" dirty="0">
                <a:solidFill>
                  <a:srgbClr val="202429"/>
                </a:solidFill>
                <a:latin typeface="Lucida Sans"/>
                <a:cs typeface="Lucida Sans"/>
              </a:rPr>
              <a:t> </a:t>
            </a:r>
            <a:r>
              <a:rPr sz="1600" spc="-20" dirty="0">
                <a:solidFill>
                  <a:srgbClr val="202429"/>
                </a:solidFill>
                <a:latin typeface="Lucida Sans"/>
                <a:cs typeface="Lucida Sans"/>
              </a:rPr>
              <a:t>wounded</a:t>
            </a:r>
            <a:r>
              <a:rPr sz="1600" spc="-65" dirty="0">
                <a:solidFill>
                  <a:srgbClr val="202429"/>
                </a:solidFill>
                <a:latin typeface="Lucida Sans"/>
                <a:cs typeface="Lucida Sans"/>
              </a:rPr>
              <a:t> </a:t>
            </a:r>
            <a:r>
              <a:rPr sz="1600" spc="-30" dirty="0">
                <a:solidFill>
                  <a:srgbClr val="202429"/>
                </a:solidFill>
                <a:latin typeface="Lucida Sans"/>
                <a:cs typeface="Lucida Sans"/>
              </a:rPr>
              <a:t>people</a:t>
            </a:r>
            <a:r>
              <a:rPr sz="1600" spc="-95" dirty="0">
                <a:solidFill>
                  <a:srgbClr val="202429"/>
                </a:solidFill>
                <a:latin typeface="Lucida Sans"/>
                <a:cs typeface="Lucida Sans"/>
              </a:rPr>
              <a:t> </a:t>
            </a:r>
            <a:r>
              <a:rPr sz="1600" spc="-10" dirty="0">
                <a:solidFill>
                  <a:srgbClr val="202429"/>
                </a:solidFill>
                <a:latin typeface="Lucida Sans"/>
                <a:cs typeface="Lucida Sans"/>
              </a:rPr>
              <a:t>and</a:t>
            </a:r>
            <a:r>
              <a:rPr sz="1600" spc="-70" dirty="0">
                <a:solidFill>
                  <a:srgbClr val="202429"/>
                </a:solidFill>
                <a:latin typeface="Lucida Sans"/>
                <a:cs typeface="Lucida Sans"/>
              </a:rPr>
              <a:t> </a:t>
            </a:r>
            <a:r>
              <a:rPr sz="1600" spc="-10" dirty="0">
                <a:solidFill>
                  <a:srgbClr val="202429"/>
                </a:solidFill>
                <a:latin typeface="Lucida Sans"/>
                <a:cs typeface="Lucida Sans"/>
              </a:rPr>
              <a:t>horses, </a:t>
            </a:r>
            <a:r>
              <a:rPr sz="1600" spc="-20" dirty="0">
                <a:solidFill>
                  <a:srgbClr val="202429"/>
                </a:solidFill>
                <a:latin typeface="Lucida Sans"/>
                <a:cs typeface="Lucida Sans"/>
              </a:rPr>
              <a:t>each</a:t>
            </a:r>
            <a:r>
              <a:rPr sz="1600" spc="-90" dirty="0">
                <a:solidFill>
                  <a:srgbClr val="202429"/>
                </a:solidFill>
                <a:latin typeface="Lucida Sans"/>
                <a:cs typeface="Lucida Sans"/>
              </a:rPr>
              <a:t> </a:t>
            </a:r>
            <a:r>
              <a:rPr sz="1600" spc="-55" dirty="0">
                <a:solidFill>
                  <a:srgbClr val="202429"/>
                </a:solidFill>
                <a:latin typeface="Lucida Sans"/>
                <a:cs typeface="Lucida Sans"/>
              </a:rPr>
              <a:t>using</a:t>
            </a:r>
            <a:r>
              <a:rPr sz="1600" spc="-75" dirty="0">
                <a:solidFill>
                  <a:srgbClr val="202429"/>
                </a:solidFill>
                <a:latin typeface="Lucida Sans"/>
                <a:cs typeface="Lucida Sans"/>
              </a:rPr>
              <a:t> </a:t>
            </a:r>
            <a:r>
              <a:rPr sz="1600" spc="-20" dirty="0">
                <a:solidFill>
                  <a:srgbClr val="202429"/>
                </a:solidFill>
                <a:latin typeface="Lucida Sans"/>
                <a:cs typeface="Lucida Sans"/>
              </a:rPr>
              <a:t>the</a:t>
            </a:r>
            <a:r>
              <a:rPr sz="1600" spc="-95" dirty="0">
                <a:solidFill>
                  <a:srgbClr val="202429"/>
                </a:solidFill>
                <a:latin typeface="Lucida Sans"/>
                <a:cs typeface="Lucida Sans"/>
              </a:rPr>
              <a:t> </a:t>
            </a:r>
            <a:r>
              <a:rPr sz="1600" spc="-20" dirty="0">
                <a:solidFill>
                  <a:srgbClr val="202429"/>
                </a:solidFill>
                <a:latin typeface="Lucida Sans"/>
                <a:cs typeface="Lucida Sans"/>
              </a:rPr>
              <a:t>other</a:t>
            </a:r>
            <a:r>
              <a:rPr sz="1600" spc="-85" dirty="0">
                <a:solidFill>
                  <a:srgbClr val="202429"/>
                </a:solidFill>
                <a:latin typeface="Lucida Sans"/>
                <a:cs typeface="Lucida Sans"/>
              </a:rPr>
              <a:t> </a:t>
            </a:r>
            <a:r>
              <a:rPr sz="1600" spc="-30" dirty="0">
                <a:solidFill>
                  <a:srgbClr val="202429"/>
                </a:solidFill>
                <a:latin typeface="Lucida Sans"/>
                <a:cs typeface="Lucida Sans"/>
              </a:rPr>
              <a:t>as</a:t>
            </a:r>
            <a:r>
              <a:rPr sz="1600" spc="-85" dirty="0">
                <a:solidFill>
                  <a:srgbClr val="202429"/>
                </a:solidFill>
                <a:latin typeface="Lucida Sans"/>
                <a:cs typeface="Lucida Sans"/>
              </a:rPr>
              <a:t> </a:t>
            </a:r>
            <a:r>
              <a:rPr sz="1600" spc="-35" dirty="0">
                <a:solidFill>
                  <a:srgbClr val="202429"/>
                </a:solidFill>
                <a:latin typeface="Lucida Sans"/>
                <a:cs typeface="Lucida Sans"/>
              </a:rPr>
              <a:t>instruments</a:t>
            </a:r>
            <a:r>
              <a:rPr sz="1600" spc="-70" dirty="0">
                <a:solidFill>
                  <a:srgbClr val="202429"/>
                </a:solidFill>
                <a:latin typeface="Lucida Sans"/>
                <a:cs typeface="Lucida Sans"/>
              </a:rPr>
              <a:t> </a:t>
            </a:r>
            <a:r>
              <a:rPr sz="1600" spc="-40" dirty="0">
                <a:solidFill>
                  <a:srgbClr val="202429"/>
                </a:solidFill>
                <a:latin typeface="Lucida Sans"/>
                <a:cs typeface="Lucida Sans"/>
              </a:rPr>
              <a:t>to</a:t>
            </a:r>
            <a:r>
              <a:rPr sz="1600" spc="-95" dirty="0">
                <a:solidFill>
                  <a:srgbClr val="202429"/>
                </a:solidFill>
                <a:latin typeface="Lucida Sans"/>
                <a:cs typeface="Lucida Sans"/>
              </a:rPr>
              <a:t> </a:t>
            </a:r>
            <a:r>
              <a:rPr sz="1600" dirty="0">
                <a:solidFill>
                  <a:srgbClr val="202429"/>
                </a:solidFill>
                <a:latin typeface="Lucida Sans"/>
                <a:cs typeface="Lucida Sans"/>
              </a:rPr>
              <a:t>renew</a:t>
            </a:r>
            <a:r>
              <a:rPr sz="1600" spc="-70" dirty="0">
                <a:solidFill>
                  <a:srgbClr val="202429"/>
                </a:solidFill>
                <a:latin typeface="Lucida Sans"/>
                <a:cs typeface="Lucida Sans"/>
              </a:rPr>
              <a:t> </a:t>
            </a:r>
            <a:r>
              <a:rPr sz="1600" spc="-10" dirty="0">
                <a:solidFill>
                  <a:srgbClr val="202429"/>
                </a:solidFill>
                <a:latin typeface="Lucida Sans"/>
                <a:cs typeface="Lucida Sans"/>
              </a:rPr>
              <a:t>hope, </a:t>
            </a:r>
            <a:r>
              <a:rPr sz="1600" spc="-35" dirty="0">
                <a:solidFill>
                  <a:srgbClr val="202429"/>
                </a:solidFill>
                <a:latin typeface="Lucida Sans"/>
                <a:cs typeface="Lucida Sans"/>
              </a:rPr>
              <a:t>rebuild</a:t>
            </a:r>
            <a:r>
              <a:rPr sz="1600" spc="-120" dirty="0">
                <a:solidFill>
                  <a:srgbClr val="202429"/>
                </a:solidFill>
                <a:latin typeface="Lucida Sans"/>
                <a:cs typeface="Lucida Sans"/>
              </a:rPr>
              <a:t> </a:t>
            </a:r>
            <a:r>
              <a:rPr sz="1600" spc="-35" dirty="0">
                <a:solidFill>
                  <a:srgbClr val="202429"/>
                </a:solidFill>
                <a:latin typeface="Lucida Sans"/>
                <a:cs typeface="Lucida Sans"/>
              </a:rPr>
              <a:t>trust</a:t>
            </a:r>
            <a:r>
              <a:rPr sz="1600" spc="-70" dirty="0">
                <a:solidFill>
                  <a:srgbClr val="202429"/>
                </a:solidFill>
                <a:latin typeface="Lucida Sans"/>
                <a:cs typeface="Lucida Sans"/>
              </a:rPr>
              <a:t> </a:t>
            </a:r>
            <a:r>
              <a:rPr sz="1600" spc="-10" dirty="0">
                <a:solidFill>
                  <a:srgbClr val="202429"/>
                </a:solidFill>
                <a:latin typeface="Lucida Sans"/>
                <a:cs typeface="Lucida Sans"/>
              </a:rPr>
              <a:t>and</a:t>
            </a:r>
            <a:r>
              <a:rPr sz="1600" spc="-80" dirty="0">
                <a:solidFill>
                  <a:srgbClr val="202429"/>
                </a:solidFill>
                <a:latin typeface="Lucida Sans"/>
                <a:cs typeface="Lucida Sans"/>
              </a:rPr>
              <a:t> </a:t>
            </a:r>
            <a:r>
              <a:rPr sz="1600" spc="-35" dirty="0">
                <a:solidFill>
                  <a:srgbClr val="202429"/>
                </a:solidFill>
                <a:latin typeface="Lucida Sans"/>
                <a:cs typeface="Lucida Sans"/>
              </a:rPr>
              <a:t>foster</a:t>
            </a:r>
            <a:r>
              <a:rPr sz="1600" spc="-75" dirty="0">
                <a:solidFill>
                  <a:srgbClr val="202429"/>
                </a:solidFill>
                <a:latin typeface="Lucida Sans"/>
                <a:cs typeface="Lucida Sans"/>
              </a:rPr>
              <a:t> </a:t>
            </a:r>
            <a:r>
              <a:rPr sz="1600" spc="-45" dirty="0">
                <a:solidFill>
                  <a:srgbClr val="202429"/>
                </a:solidFill>
                <a:latin typeface="Lucida Sans"/>
                <a:cs typeface="Lucida Sans"/>
              </a:rPr>
              <a:t>healing</a:t>
            </a:r>
            <a:r>
              <a:rPr sz="1600" spc="-95" dirty="0">
                <a:solidFill>
                  <a:srgbClr val="202429"/>
                </a:solidFill>
                <a:latin typeface="Lucida Sans"/>
                <a:cs typeface="Lucida Sans"/>
              </a:rPr>
              <a:t> </a:t>
            </a:r>
            <a:r>
              <a:rPr sz="1600" spc="-35" dirty="0">
                <a:solidFill>
                  <a:srgbClr val="202429"/>
                </a:solidFill>
                <a:latin typeface="Lucida Sans"/>
                <a:cs typeface="Lucida Sans"/>
              </a:rPr>
              <a:t>through</a:t>
            </a:r>
            <a:r>
              <a:rPr sz="1600" spc="-55" dirty="0">
                <a:solidFill>
                  <a:srgbClr val="202429"/>
                </a:solidFill>
                <a:latin typeface="Lucida Sans"/>
                <a:cs typeface="Lucida Sans"/>
              </a:rPr>
              <a:t> </a:t>
            </a:r>
            <a:r>
              <a:rPr sz="1600" spc="-10" dirty="0">
                <a:solidFill>
                  <a:srgbClr val="202429"/>
                </a:solidFill>
                <a:latin typeface="Lucida Sans"/>
                <a:cs typeface="Lucida Sans"/>
              </a:rPr>
              <a:t>the</a:t>
            </a:r>
            <a:r>
              <a:rPr sz="1600" spc="-80" dirty="0">
                <a:solidFill>
                  <a:srgbClr val="202429"/>
                </a:solidFill>
                <a:latin typeface="Lucida Sans"/>
                <a:cs typeface="Lucida Sans"/>
              </a:rPr>
              <a:t> </a:t>
            </a:r>
            <a:r>
              <a:rPr sz="1600" spc="-45" dirty="0">
                <a:solidFill>
                  <a:srgbClr val="202429"/>
                </a:solidFill>
                <a:latin typeface="Lucida Sans"/>
                <a:cs typeface="Lucida Sans"/>
              </a:rPr>
              <a:t>knowledge</a:t>
            </a:r>
            <a:r>
              <a:rPr sz="1600" spc="-65" dirty="0">
                <a:solidFill>
                  <a:srgbClr val="202429"/>
                </a:solidFill>
                <a:latin typeface="Lucida Sans"/>
                <a:cs typeface="Lucida Sans"/>
              </a:rPr>
              <a:t> </a:t>
            </a:r>
            <a:r>
              <a:rPr sz="1600" spc="-25" dirty="0">
                <a:solidFill>
                  <a:srgbClr val="202429"/>
                </a:solidFill>
                <a:latin typeface="Lucida Sans"/>
                <a:cs typeface="Lucida Sans"/>
              </a:rPr>
              <a:t>of </a:t>
            </a:r>
            <a:r>
              <a:rPr sz="1600" spc="-50" dirty="0">
                <a:solidFill>
                  <a:srgbClr val="202429"/>
                </a:solidFill>
                <a:latin typeface="Lucida Sans"/>
                <a:cs typeface="Lucida Sans"/>
              </a:rPr>
              <a:t>grace</a:t>
            </a:r>
            <a:r>
              <a:rPr sz="1600" spc="-60" dirty="0">
                <a:solidFill>
                  <a:srgbClr val="202429"/>
                </a:solidFill>
                <a:latin typeface="Lucida Sans"/>
                <a:cs typeface="Lucida Sans"/>
              </a:rPr>
              <a:t> </a:t>
            </a:r>
            <a:r>
              <a:rPr sz="1600" spc="-30" dirty="0">
                <a:solidFill>
                  <a:srgbClr val="202429"/>
                </a:solidFill>
                <a:latin typeface="Lucida Sans"/>
                <a:cs typeface="Lucida Sans"/>
              </a:rPr>
              <a:t>found</a:t>
            </a:r>
            <a:r>
              <a:rPr sz="1600" spc="-70" dirty="0">
                <a:solidFill>
                  <a:srgbClr val="202429"/>
                </a:solidFill>
                <a:latin typeface="Lucida Sans"/>
                <a:cs typeface="Lucida Sans"/>
              </a:rPr>
              <a:t> </a:t>
            </a:r>
            <a:r>
              <a:rPr sz="1600" spc="-35" dirty="0">
                <a:solidFill>
                  <a:srgbClr val="202429"/>
                </a:solidFill>
                <a:latin typeface="Lucida Sans"/>
                <a:cs typeface="Lucida Sans"/>
              </a:rPr>
              <a:t>in</a:t>
            </a:r>
            <a:r>
              <a:rPr sz="1600" spc="-70" dirty="0">
                <a:solidFill>
                  <a:srgbClr val="202429"/>
                </a:solidFill>
                <a:latin typeface="Lucida Sans"/>
                <a:cs typeface="Lucida Sans"/>
              </a:rPr>
              <a:t> </a:t>
            </a:r>
            <a:r>
              <a:rPr sz="1600" spc="-50" dirty="0">
                <a:solidFill>
                  <a:srgbClr val="202429"/>
                </a:solidFill>
                <a:latin typeface="Lucida Sans"/>
                <a:cs typeface="Lucida Sans"/>
              </a:rPr>
              <a:t>Jesus</a:t>
            </a:r>
            <a:r>
              <a:rPr sz="1600" spc="-70" dirty="0">
                <a:solidFill>
                  <a:srgbClr val="202429"/>
                </a:solidFill>
                <a:latin typeface="Lucida Sans"/>
                <a:cs typeface="Lucida Sans"/>
              </a:rPr>
              <a:t> </a:t>
            </a:r>
            <a:r>
              <a:rPr sz="1600" spc="-10" dirty="0">
                <a:solidFill>
                  <a:srgbClr val="202429"/>
                </a:solidFill>
                <a:latin typeface="Lucida Sans"/>
                <a:cs typeface="Lucida Sans"/>
              </a:rPr>
              <a:t>Christ.</a:t>
            </a:r>
            <a:endParaRPr sz="1600">
              <a:latin typeface="Lucida Sans"/>
              <a:cs typeface="Lucida Sans"/>
            </a:endParaRPr>
          </a:p>
        </p:txBody>
      </p:sp>
      <p:pic>
        <p:nvPicPr>
          <p:cNvPr id="7" name="object 7" descr="A logo with a horse head and a cross  Description automatically generated"/>
          <p:cNvPicPr/>
          <p:nvPr/>
        </p:nvPicPr>
        <p:blipFill>
          <a:blip r:embed="rId2" cstate="print"/>
          <a:stretch>
            <a:fillRect/>
          </a:stretch>
        </p:blipFill>
        <p:spPr>
          <a:xfrm>
            <a:off x="249789" y="1614553"/>
            <a:ext cx="5500563" cy="1711215"/>
          </a:xfrm>
          <a:prstGeom prst="rect">
            <a:avLst/>
          </a:prstGeom>
        </p:spPr>
      </p:pic>
      <p:pic>
        <p:nvPicPr>
          <p:cNvPr id="8" name="object 8"/>
          <p:cNvPicPr/>
          <p:nvPr/>
        </p:nvPicPr>
        <p:blipFill>
          <a:blip r:embed="rId3" cstate="print"/>
          <a:stretch>
            <a:fillRect/>
          </a:stretch>
        </p:blipFill>
        <p:spPr>
          <a:xfrm>
            <a:off x="7151611" y="1530764"/>
            <a:ext cx="3255975" cy="2696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3109118" y="557945"/>
            <a:ext cx="5896610" cy="696595"/>
          </a:xfrm>
          <a:prstGeom prst="rect">
            <a:avLst/>
          </a:prstGeom>
        </p:spPr>
        <p:txBody>
          <a:bodyPr vert="horz" wrap="square" lIns="0" tIns="13335" rIns="0" bIns="0" rtlCol="0">
            <a:spAutoFit/>
          </a:bodyPr>
          <a:lstStyle/>
          <a:p>
            <a:pPr marL="12700">
              <a:lnSpc>
                <a:spcPct val="100000"/>
              </a:lnSpc>
              <a:spcBef>
                <a:spcPts val="105"/>
              </a:spcBef>
            </a:pPr>
            <a:r>
              <a:rPr sz="4400" dirty="0"/>
              <a:t>THANKS</a:t>
            </a:r>
            <a:r>
              <a:rPr sz="4400" spc="-50" dirty="0"/>
              <a:t> </a:t>
            </a:r>
            <a:r>
              <a:rPr sz="4400" dirty="0"/>
              <a:t>FOR</a:t>
            </a:r>
            <a:r>
              <a:rPr sz="4400" spc="-10" dirty="0"/>
              <a:t> ATTENDING</a:t>
            </a:r>
            <a:endParaRPr sz="4400"/>
          </a:p>
        </p:txBody>
      </p:sp>
      <p:sp>
        <p:nvSpPr>
          <p:cNvPr id="5" name="object 5"/>
          <p:cNvSpPr txBox="1"/>
          <p:nvPr/>
        </p:nvSpPr>
        <p:spPr>
          <a:xfrm>
            <a:off x="2438400" y="1845531"/>
            <a:ext cx="6837626" cy="3785011"/>
          </a:xfrm>
          <a:prstGeom prst="rect">
            <a:avLst/>
          </a:prstGeom>
        </p:spPr>
        <p:txBody>
          <a:bodyPr vert="horz" wrap="square" lIns="0" tIns="12065" rIns="0" bIns="0" rtlCol="0">
            <a:spAutoFit/>
          </a:bodyPr>
          <a:lstStyle/>
          <a:p>
            <a:pPr algn="ctr">
              <a:lnSpc>
                <a:spcPct val="100000"/>
              </a:lnSpc>
              <a:spcBef>
                <a:spcPts val="95"/>
              </a:spcBef>
            </a:pPr>
            <a:r>
              <a:rPr sz="2800" dirty="0">
                <a:solidFill>
                  <a:srgbClr val="001F5F"/>
                </a:solidFill>
                <a:latin typeface="Calibri"/>
                <a:cs typeface="Calibri"/>
              </a:rPr>
              <a:t>THE</a:t>
            </a:r>
            <a:r>
              <a:rPr sz="2800" spc="-35" dirty="0">
                <a:solidFill>
                  <a:srgbClr val="001F5F"/>
                </a:solidFill>
                <a:latin typeface="Calibri"/>
                <a:cs typeface="Calibri"/>
              </a:rPr>
              <a:t> </a:t>
            </a:r>
            <a:r>
              <a:rPr sz="2800" dirty="0">
                <a:solidFill>
                  <a:srgbClr val="001F5F"/>
                </a:solidFill>
                <a:latin typeface="Calibri"/>
                <a:cs typeface="Calibri"/>
              </a:rPr>
              <a:t>NEXT</a:t>
            </a:r>
            <a:r>
              <a:rPr sz="2800" spc="-25" dirty="0">
                <a:solidFill>
                  <a:srgbClr val="001F5F"/>
                </a:solidFill>
                <a:latin typeface="Calibri"/>
                <a:cs typeface="Calibri"/>
              </a:rPr>
              <a:t> </a:t>
            </a:r>
            <a:r>
              <a:rPr sz="2800" dirty="0">
                <a:solidFill>
                  <a:srgbClr val="001F5F"/>
                </a:solidFill>
                <a:latin typeface="Calibri"/>
                <a:cs typeface="Calibri"/>
              </a:rPr>
              <a:t>MEETING</a:t>
            </a:r>
            <a:r>
              <a:rPr sz="2800" spc="-30" dirty="0">
                <a:solidFill>
                  <a:srgbClr val="001F5F"/>
                </a:solidFill>
                <a:latin typeface="Calibri"/>
                <a:cs typeface="Calibri"/>
              </a:rPr>
              <a:t> </a:t>
            </a:r>
            <a:r>
              <a:rPr sz="2800" spc="-25" dirty="0">
                <a:solidFill>
                  <a:srgbClr val="001F5F"/>
                </a:solidFill>
                <a:latin typeface="Calibri"/>
                <a:cs typeface="Calibri"/>
              </a:rPr>
              <a:t>IS</a:t>
            </a:r>
            <a:r>
              <a:rPr lang="en-US" sz="2800" spc="-25" dirty="0">
                <a:solidFill>
                  <a:srgbClr val="001F5F"/>
                </a:solidFill>
                <a:latin typeface="Calibri"/>
                <a:cs typeface="Calibri"/>
              </a:rPr>
              <a:t> ON </a:t>
            </a:r>
            <a:r>
              <a:rPr lang="en-US" sz="2800" b="1" dirty="0">
                <a:solidFill>
                  <a:srgbClr val="001F5F"/>
                </a:solidFill>
                <a:latin typeface="Calibri"/>
                <a:cs typeface="Calibri"/>
              </a:rPr>
              <a:t>MAY 13</a:t>
            </a:r>
            <a:r>
              <a:rPr sz="2800" b="1" dirty="0">
                <a:solidFill>
                  <a:srgbClr val="001F5F"/>
                </a:solidFill>
                <a:latin typeface="Calibri"/>
                <a:cs typeface="Calibri"/>
              </a:rPr>
              <a:t>,</a:t>
            </a:r>
            <a:r>
              <a:rPr sz="2800" b="1" spc="-50" dirty="0">
                <a:solidFill>
                  <a:srgbClr val="001F5F"/>
                </a:solidFill>
                <a:latin typeface="Calibri"/>
                <a:cs typeface="Calibri"/>
              </a:rPr>
              <a:t> </a:t>
            </a:r>
            <a:r>
              <a:rPr sz="2800" b="1" spc="-20" dirty="0">
                <a:solidFill>
                  <a:srgbClr val="001F5F"/>
                </a:solidFill>
                <a:latin typeface="Calibri"/>
                <a:cs typeface="Calibri"/>
              </a:rPr>
              <a:t>2026</a:t>
            </a:r>
            <a:endParaRPr lang="en-US" sz="2800" b="1" spc="-20" dirty="0">
              <a:solidFill>
                <a:srgbClr val="001F5F"/>
              </a:solidFill>
              <a:latin typeface="Calibri"/>
              <a:cs typeface="Calibri"/>
            </a:endParaRPr>
          </a:p>
          <a:p>
            <a:pPr algn="ctr">
              <a:lnSpc>
                <a:spcPct val="100000"/>
              </a:lnSpc>
              <a:spcBef>
                <a:spcPts val="95"/>
              </a:spcBef>
            </a:pPr>
            <a:endParaRPr lang="en-US" sz="2800" b="1" spc="-20" dirty="0">
              <a:solidFill>
                <a:srgbClr val="001F5F"/>
              </a:solidFill>
              <a:latin typeface="Calibri"/>
              <a:cs typeface="Calibri"/>
            </a:endParaRPr>
          </a:p>
          <a:p>
            <a:pPr algn="ctr">
              <a:lnSpc>
                <a:spcPct val="100000"/>
              </a:lnSpc>
              <a:spcBef>
                <a:spcPts val="95"/>
              </a:spcBef>
            </a:pPr>
            <a:r>
              <a:rPr lang="en-US" sz="4000" i="1" spc="-20" dirty="0">
                <a:solidFill>
                  <a:srgbClr val="D21E39"/>
                </a:solidFill>
                <a:latin typeface="Calibri"/>
                <a:cs typeface="Calibri"/>
              </a:rPr>
              <a:t>ON A </a:t>
            </a:r>
            <a:r>
              <a:rPr lang="en-US" sz="4000" b="1" i="1" spc="-20" dirty="0">
                <a:solidFill>
                  <a:srgbClr val="D21E39"/>
                </a:solidFill>
                <a:latin typeface="Calibri"/>
                <a:cs typeface="Calibri"/>
              </a:rPr>
              <a:t>WEDNESDAY</a:t>
            </a:r>
            <a:r>
              <a:rPr lang="en-US" sz="4000" i="1" spc="-20" dirty="0">
                <a:solidFill>
                  <a:srgbClr val="D21E39"/>
                </a:solidFill>
                <a:latin typeface="Calibri"/>
                <a:cs typeface="Calibri"/>
              </a:rPr>
              <a:t> INSTEAD OF A </a:t>
            </a:r>
            <a:r>
              <a:rPr lang="en-US" sz="4000" b="1" i="1" spc="-20" dirty="0">
                <a:solidFill>
                  <a:srgbClr val="D21E39"/>
                </a:solidFill>
                <a:latin typeface="Calibri"/>
                <a:cs typeface="Calibri"/>
              </a:rPr>
              <a:t>TUESDAY</a:t>
            </a:r>
            <a:endParaRPr sz="4000" b="1" i="1" dirty="0">
              <a:solidFill>
                <a:srgbClr val="D21E39"/>
              </a:solidFill>
              <a:latin typeface="Calibri"/>
              <a:cs typeface="Calibri"/>
            </a:endParaRPr>
          </a:p>
          <a:p>
            <a:pPr algn="ctr">
              <a:lnSpc>
                <a:spcPct val="100000"/>
              </a:lnSpc>
              <a:spcBef>
                <a:spcPts val="3290"/>
              </a:spcBef>
            </a:pPr>
            <a:r>
              <a:rPr sz="4000" b="1" dirty="0">
                <a:solidFill>
                  <a:srgbClr val="001F5F"/>
                </a:solidFill>
                <a:latin typeface="Calibri"/>
                <a:cs typeface="Calibri"/>
              </a:rPr>
              <a:t>UNTIL</a:t>
            </a:r>
            <a:r>
              <a:rPr sz="4000" b="1" spc="-90" dirty="0">
                <a:solidFill>
                  <a:srgbClr val="001F5F"/>
                </a:solidFill>
                <a:latin typeface="Calibri"/>
                <a:cs typeface="Calibri"/>
              </a:rPr>
              <a:t> </a:t>
            </a:r>
            <a:r>
              <a:rPr sz="4000" b="1" spc="-10" dirty="0">
                <a:solidFill>
                  <a:srgbClr val="001F5F"/>
                </a:solidFill>
                <a:latin typeface="Calibri"/>
                <a:cs typeface="Calibri"/>
              </a:rPr>
              <a:t>THEN….</a:t>
            </a:r>
            <a:endParaRPr sz="4000" dirty="0">
              <a:latin typeface="Calibri"/>
              <a:cs typeface="Calibri"/>
            </a:endParaRPr>
          </a:p>
          <a:p>
            <a:pPr algn="ctr">
              <a:lnSpc>
                <a:spcPct val="100000"/>
              </a:lnSpc>
            </a:pPr>
            <a:r>
              <a:rPr sz="4000" b="1" dirty="0">
                <a:solidFill>
                  <a:srgbClr val="001F5F"/>
                </a:solidFill>
                <a:latin typeface="Calibri"/>
                <a:cs typeface="Calibri"/>
              </a:rPr>
              <a:t>BE</a:t>
            </a:r>
            <a:r>
              <a:rPr sz="4000" b="1" spc="-80" dirty="0">
                <a:solidFill>
                  <a:srgbClr val="001F5F"/>
                </a:solidFill>
                <a:latin typeface="Calibri"/>
                <a:cs typeface="Calibri"/>
              </a:rPr>
              <a:t> </a:t>
            </a:r>
            <a:r>
              <a:rPr sz="4000" b="1" dirty="0">
                <a:solidFill>
                  <a:srgbClr val="001F5F"/>
                </a:solidFill>
                <a:latin typeface="Calibri"/>
                <a:cs typeface="Calibri"/>
              </a:rPr>
              <a:t>SAFE</a:t>
            </a:r>
            <a:r>
              <a:rPr sz="4000" b="1" spc="-65" dirty="0">
                <a:solidFill>
                  <a:srgbClr val="001F5F"/>
                </a:solidFill>
                <a:latin typeface="Calibri"/>
                <a:cs typeface="Calibri"/>
              </a:rPr>
              <a:t> </a:t>
            </a:r>
            <a:r>
              <a:rPr sz="4000" b="1" dirty="0">
                <a:solidFill>
                  <a:srgbClr val="001F5F"/>
                </a:solidFill>
                <a:latin typeface="Calibri"/>
                <a:cs typeface="Calibri"/>
              </a:rPr>
              <a:t>OUT</a:t>
            </a:r>
            <a:r>
              <a:rPr sz="4000" b="1" spc="-80" dirty="0">
                <a:solidFill>
                  <a:srgbClr val="001F5F"/>
                </a:solidFill>
                <a:latin typeface="Calibri"/>
                <a:cs typeface="Calibri"/>
              </a:rPr>
              <a:t> </a:t>
            </a:r>
            <a:r>
              <a:rPr sz="4000" b="1" dirty="0">
                <a:solidFill>
                  <a:srgbClr val="001F5F"/>
                </a:solidFill>
                <a:latin typeface="Calibri"/>
                <a:cs typeface="Calibri"/>
              </a:rPr>
              <a:t>THERE!</a:t>
            </a:r>
            <a:r>
              <a:rPr sz="4000" b="1" spc="-55" dirty="0">
                <a:solidFill>
                  <a:srgbClr val="001F5F"/>
                </a:solidFill>
                <a:latin typeface="Calibri"/>
                <a:cs typeface="Calibri"/>
              </a:rPr>
              <a:t> </a:t>
            </a:r>
            <a:r>
              <a:rPr sz="6000" spc="-75" baseline="-1388" dirty="0">
                <a:solidFill>
                  <a:srgbClr val="001F5F"/>
                </a:solidFill>
                <a:latin typeface="Wingdings"/>
                <a:cs typeface="Wingdings"/>
              </a:rPr>
              <a:t></a:t>
            </a:r>
            <a:endParaRPr sz="6000" baseline="-1388" dirty="0">
              <a:latin typeface="Wingdings"/>
              <a:cs typeface="Wingdings"/>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7437755" cy="574040"/>
          </a:xfrm>
          <a:prstGeom prst="rect">
            <a:avLst/>
          </a:prstGeom>
        </p:spPr>
        <p:txBody>
          <a:bodyPr vert="horz" wrap="square" lIns="0" tIns="12700" rIns="0" bIns="0" rtlCol="0">
            <a:spAutoFit/>
          </a:bodyPr>
          <a:lstStyle/>
          <a:p>
            <a:pPr marL="12700">
              <a:lnSpc>
                <a:spcPct val="100000"/>
              </a:lnSpc>
              <a:spcBef>
                <a:spcPts val="100"/>
              </a:spcBef>
            </a:pPr>
            <a:r>
              <a:rPr dirty="0"/>
              <a:t>BUY</a:t>
            </a:r>
            <a:r>
              <a:rPr spc="-100" dirty="0"/>
              <a:t> </a:t>
            </a:r>
            <a:r>
              <a:rPr dirty="0"/>
              <a:t>YOUR</a:t>
            </a:r>
            <a:r>
              <a:rPr spc="-90" dirty="0"/>
              <a:t> </a:t>
            </a:r>
            <a:r>
              <a:rPr dirty="0"/>
              <a:t>50/50</a:t>
            </a:r>
            <a:r>
              <a:rPr spc="-90" dirty="0"/>
              <a:t> </a:t>
            </a:r>
            <a:r>
              <a:rPr dirty="0"/>
              <a:t>RAFFLE</a:t>
            </a:r>
            <a:r>
              <a:rPr spc="-110" dirty="0"/>
              <a:t> </a:t>
            </a:r>
            <a:r>
              <a:rPr dirty="0"/>
              <a:t>TICKETS</a:t>
            </a:r>
            <a:r>
              <a:rPr spc="-95" dirty="0"/>
              <a:t> </a:t>
            </a:r>
            <a:r>
              <a:rPr spc="-25" dirty="0"/>
              <a:t>NOW</a:t>
            </a:r>
          </a:p>
        </p:txBody>
      </p:sp>
      <p:sp>
        <p:nvSpPr>
          <p:cNvPr id="5" name="object 5"/>
          <p:cNvSpPr txBox="1"/>
          <p:nvPr/>
        </p:nvSpPr>
        <p:spPr>
          <a:xfrm>
            <a:off x="634794" y="2608572"/>
            <a:ext cx="6664959" cy="3469640"/>
          </a:xfrm>
          <a:prstGeom prst="rect">
            <a:avLst/>
          </a:prstGeom>
        </p:spPr>
        <p:txBody>
          <a:bodyPr vert="horz" wrap="square" lIns="0" tIns="12700" rIns="0" bIns="0" rtlCol="0">
            <a:spAutoFit/>
          </a:bodyPr>
          <a:lstStyle/>
          <a:p>
            <a:pPr marL="12700" marR="5080">
              <a:lnSpc>
                <a:spcPct val="140800"/>
              </a:lnSpc>
              <a:spcBef>
                <a:spcPts val="100"/>
              </a:spcBef>
            </a:pPr>
            <a:r>
              <a:rPr sz="4000" dirty="0">
                <a:solidFill>
                  <a:srgbClr val="2A2E36"/>
                </a:solidFill>
                <a:latin typeface="Calibri"/>
                <a:cs typeface="Calibri"/>
              </a:rPr>
              <a:t>For</a:t>
            </a:r>
            <a:r>
              <a:rPr sz="4000" spc="-40" dirty="0">
                <a:solidFill>
                  <a:srgbClr val="2A2E36"/>
                </a:solidFill>
                <a:latin typeface="Calibri"/>
                <a:cs typeface="Calibri"/>
              </a:rPr>
              <a:t> </a:t>
            </a:r>
            <a:r>
              <a:rPr sz="4000" dirty="0">
                <a:solidFill>
                  <a:srgbClr val="2A2E36"/>
                </a:solidFill>
                <a:latin typeface="Calibri"/>
                <a:cs typeface="Calibri"/>
              </a:rPr>
              <a:t>Sale</a:t>
            </a:r>
            <a:r>
              <a:rPr sz="4000" spc="-55" dirty="0">
                <a:solidFill>
                  <a:srgbClr val="2A2E36"/>
                </a:solidFill>
                <a:latin typeface="Calibri"/>
                <a:cs typeface="Calibri"/>
              </a:rPr>
              <a:t> </a:t>
            </a:r>
            <a:r>
              <a:rPr sz="4000" dirty="0">
                <a:solidFill>
                  <a:srgbClr val="2A2E36"/>
                </a:solidFill>
                <a:latin typeface="Calibri"/>
                <a:cs typeface="Calibri"/>
              </a:rPr>
              <a:t>at</a:t>
            </a:r>
            <a:r>
              <a:rPr sz="4000" spc="-60" dirty="0">
                <a:solidFill>
                  <a:srgbClr val="2A2E36"/>
                </a:solidFill>
                <a:latin typeface="Calibri"/>
                <a:cs typeface="Calibri"/>
              </a:rPr>
              <a:t> </a:t>
            </a:r>
            <a:r>
              <a:rPr sz="4000" dirty="0">
                <a:solidFill>
                  <a:srgbClr val="2A2E36"/>
                </a:solidFill>
                <a:latin typeface="Calibri"/>
                <a:cs typeface="Calibri"/>
              </a:rPr>
              <a:t>the</a:t>
            </a:r>
            <a:r>
              <a:rPr sz="4000" spc="-55" dirty="0">
                <a:solidFill>
                  <a:srgbClr val="2A2E36"/>
                </a:solidFill>
                <a:latin typeface="Calibri"/>
                <a:cs typeface="Calibri"/>
              </a:rPr>
              <a:t> </a:t>
            </a:r>
            <a:r>
              <a:rPr sz="4000" dirty="0">
                <a:solidFill>
                  <a:srgbClr val="2A2E36"/>
                </a:solidFill>
                <a:latin typeface="Calibri"/>
                <a:cs typeface="Calibri"/>
              </a:rPr>
              <a:t>registration</a:t>
            </a:r>
            <a:r>
              <a:rPr sz="4000" spc="-45" dirty="0">
                <a:solidFill>
                  <a:srgbClr val="2A2E36"/>
                </a:solidFill>
                <a:latin typeface="Calibri"/>
                <a:cs typeface="Calibri"/>
              </a:rPr>
              <a:t> </a:t>
            </a:r>
            <a:r>
              <a:rPr sz="4000" spc="-10" dirty="0">
                <a:solidFill>
                  <a:srgbClr val="2A2E36"/>
                </a:solidFill>
                <a:latin typeface="Calibri"/>
                <a:cs typeface="Calibri"/>
              </a:rPr>
              <a:t>table </a:t>
            </a:r>
            <a:r>
              <a:rPr sz="4000" dirty="0">
                <a:solidFill>
                  <a:srgbClr val="2A2E36"/>
                </a:solidFill>
                <a:latin typeface="Calibri"/>
                <a:cs typeface="Calibri"/>
              </a:rPr>
              <a:t>Now</a:t>
            </a:r>
            <a:r>
              <a:rPr sz="4000" spc="-65" dirty="0">
                <a:solidFill>
                  <a:srgbClr val="2A2E36"/>
                </a:solidFill>
                <a:latin typeface="Calibri"/>
                <a:cs typeface="Calibri"/>
              </a:rPr>
              <a:t> </a:t>
            </a:r>
            <a:r>
              <a:rPr sz="4000" dirty="0">
                <a:solidFill>
                  <a:srgbClr val="2A2E36"/>
                </a:solidFill>
                <a:latin typeface="Calibri"/>
                <a:cs typeface="Calibri"/>
              </a:rPr>
              <a:t>accepting</a:t>
            </a:r>
            <a:r>
              <a:rPr sz="4000" spc="-95" dirty="0">
                <a:solidFill>
                  <a:srgbClr val="2A2E36"/>
                </a:solidFill>
                <a:latin typeface="Calibri"/>
                <a:cs typeface="Calibri"/>
              </a:rPr>
              <a:t> </a:t>
            </a:r>
            <a:r>
              <a:rPr sz="4000" spc="-10" dirty="0">
                <a:solidFill>
                  <a:srgbClr val="2A2E36"/>
                </a:solidFill>
                <a:latin typeface="Calibri"/>
                <a:cs typeface="Calibri"/>
              </a:rPr>
              <a:t>Venmo</a:t>
            </a:r>
            <a:endParaRPr sz="4000">
              <a:latin typeface="Calibri"/>
              <a:cs typeface="Calibri"/>
            </a:endParaRPr>
          </a:p>
          <a:p>
            <a:pPr marL="240665" indent="-227965">
              <a:lnSpc>
                <a:spcPct val="100000"/>
              </a:lnSpc>
              <a:spcBef>
                <a:spcPts val="1565"/>
              </a:spcBef>
              <a:buClr>
                <a:srgbClr val="C12537"/>
              </a:buClr>
              <a:buSzPct val="110000"/>
              <a:buFont typeface="Arial"/>
              <a:buChar char="•"/>
              <a:tabLst>
                <a:tab pos="240665" algn="l"/>
              </a:tabLst>
            </a:pPr>
            <a:r>
              <a:rPr sz="4000" dirty="0">
                <a:solidFill>
                  <a:srgbClr val="2A2E36"/>
                </a:solidFill>
                <a:latin typeface="Calibri"/>
                <a:cs typeface="Calibri"/>
              </a:rPr>
              <a:t>6</a:t>
            </a:r>
            <a:r>
              <a:rPr sz="4000" spc="-25" dirty="0">
                <a:solidFill>
                  <a:srgbClr val="2A2E36"/>
                </a:solidFill>
                <a:latin typeface="Calibri"/>
                <a:cs typeface="Calibri"/>
              </a:rPr>
              <a:t> </a:t>
            </a:r>
            <a:r>
              <a:rPr sz="4000" dirty="0">
                <a:solidFill>
                  <a:srgbClr val="2A2E36"/>
                </a:solidFill>
                <a:latin typeface="Calibri"/>
                <a:cs typeface="Calibri"/>
              </a:rPr>
              <a:t>tickets</a:t>
            </a:r>
            <a:r>
              <a:rPr sz="4000" spc="-50" dirty="0">
                <a:solidFill>
                  <a:srgbClr val="2A2E36"/>
                </a:solidFill>
                <a:latin typeface="Calibri"/>
                <a:cs typeface="Calibri"/>
              </a:rPr>
              <a:t> </a:t>
            </a:r>
            <a:r>
              <a:rPr sz="4000" dirty="0">
                <a:solidFill>
                  <a:srgbClr val="2A2E36"/>
                </a:solidFill>
                <a:latin typeface="Calibri"/>
                <a:cs typeface="Calibri"/>
              </a:rPr>
              <a:t>for</a:t>
            </a:r>
            <a:r>
              <a:rPr sz="4000" spc="-10" dirty="0">
                <a:solidFill>
                  <a:srgbClr val="2A2E36"/>
                </a:solidFill>
                <a:latin typeface="Calibri"/>
                <a:cs typeface="Calibri"/>
              </a:rPr>
              <a:t> </a:t>
            </a:r>
            <a:r>
              <a:rPr sz="4000" spc="-25" dirty="0">
                <a:solidFill>
                  <a:srgbClr val="2A2E36"/>
                </a:solidFill>
                <a:latin typeface="Calibri"/>
                <a:cs typeface="Calibri"/>
              </a:rPr>
              <a:t>$5</a:t>
            </a:r>
            <a:endParaRPr sz="4000">
              <a:latin typeface="Calibri"/>
              <a:cs typeface="Calibri"/>
            </a:endParaRPr>
          </a:p>
          <a:p>
            <a:pPr marL="240665" indent="-227965">
              <a:lnSpc>
                <a:spcPct val="100000"/>
              </a:lnSpc>
              <a:spcBef>
                <a:spcPts val="1475"/>
              </a:spcBef>
              <a:buClr>
                <a:srgbClr val="C12537"/>
              </a:buClr>
              <a:buSzPct val="110000"/>
              <a:buFont typeface="Arial"/>
              <a:buChar char="•"/>
              <a:tabLst>
                <a:tab pos="240665" algn="l"/>
              </a:tabLst>
            </a:pPr>
            <a:r>
              <a:rPr sz="4000" dirty="0">
                <a:solidFill>
                  <a:srgbClr val="2A2E36"/>
                </a:solidFill>
                <a:latin typeface="Calibri"/>
                <a:cs typeface="Calibri"/>
              </a:rPr>
              <a:t>1</a:t>
            </a:r>
            <a:r>
              <a:rPr sz="4000" spc="-25" dirty="0">
                <a:solidFill>
                  <a:srgbClr val="2A2E36"/>
                </a:solidFill>
                <a:latin typeface="Calibri"/>
                <a:cs typeface="Calibri"/>
              </a:rPr>
              <a:t> </a:t>
            </a:r>
            <a:r>
              <a:rPr sz="4000" dirty="0">
                <a:solidFill>
                  <a:srgbClr val="2A2E36"/>
                </a:solidFill>
                <a:latin typeface="Calibri"/>
                <a:cs typeface="Calibri"/>
              </a:rPr>
              <a:t>ticket</a:t>
            </a:r>
            <a:r>
              <a:rPr sz="4000" spc="-40" dirty="0">
                <a:solidFill>
                  <a:srgbClr val="2A2E36"/>
                </a:solidFill>
                <a:latin typeface="Calibri"/>
                <a:cs typeface="Calibri"/>
              </a:rPr>
              <a:t> </a:t>
            </a:r>
            <a:r>
              <a:rPr sz="4000" dirty="0">
                <a:solidFill>
                  <a:srgbClr val="2A2E36"/>
                </a:solidFill>
                <a:latin typeface="Calibri"/>
                <a:cs typeface="Calibri"/>
              </a:rPr>
              <a:t>for</a:t>
            </a:r>
            <a:r>
              <a:rPr sz="4000" spc="-15" dirty="0">
                <a:solidFill>
                  <a:srgbClr val="2A2E36"/>
                </a:solidFill>
                <a:latin typeface="Calibri"/>
                <a:cs typeface="Calibri"/>
              </a:rPr>
              <a:t> </a:t>
            </a:r>
            <a:r>
              <a:rPr sz="4000" spc="-25" dirty="0">
                <a:solidFill>
                  <a:srgbClr val="2A2E36"/>
                </a:solidFill>
                <a:latin typeface="Calibri"/>
                <a:cs typeface="Calibri"/>
              </a:rPr>
              <a:t>$1</a:t>
            </a:r>
            <a:endParaRPr sz="400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grpSp>
        <p:nvGrpSpPr>
          <p:cNvPr id="7" name="object 7"/>
          <p:cNvGrpSpPr/>
          <p:nvPr/>
        </p:nvGrpSpPr>
        <p:grpSpPr>
          <a:xfrm>
            <a:off x="8241003" y="3355835"/>
            <a:ext cx="2831465" cy="2832100"/>
            <a:chOff x="8241003" y="3355835"/>
            <a:chExt cx="2831465" cy="2832100"/>
          </a:xfrm>
        </p:grpSpPr>
        <p:sp>
          <p:nvSpPr>
            <p:cNvPr id="8" name="object 8"/>
            <p:cNvSpPr/>
            <p:nvPr/>
          </p:nvSpPr>
          <p:spPr>
            <a:xfrm>
              <a:off x="8240992" y="3355847"/>
              <a:ext cx="2830195" cy="1372235"/>
            </a:xfrm>
            <a:custGeom>
              <a:avLst/>
              <a:gdLst/>
              <a:ahLst/>
              <a:cxnLst/>
              <a:rect l="l" t="t" r="r" b="b"/>
              <a:pathLst>
                <a:path w="2830195" h="1372235">
                  <a:moveTo>
                    <a:pt x="343065" y="762088"/>
                  </a:moveTo>
                  <a:lnTo>
                    <a:pt x="257302" y="762088"/>
                  </a:lnTo>
                  <a:lnTo>
                    <a:pt x="257302" y="686054"/>
                  </a:lnTo>
                  <a:lnTo>
                    <a:pt x="171526" y="686054"/>
                  </a:lnTo>
                  <a:lnTo>
                    <a:pt x="171526" y="762088"/>
                  </a:lnTo>
                  <a:lnTo>
                    <a:pt x="0" y="762088"/>
                  </a:lnTo>
                  <a:lnTo>
                    <a:pt x="0" y="851001"/>
                  </a:lnTo>
                  <a:lnTo>
                    <a:pt x="257302" y="851001"/>
                  </a:lnTo>
                  <a:lnTo>
                    <a:pt x="257302" y="939914"/>
                  </a:lnTo>
                  <a:lnTo>
                    <a:pt x="343065" y="939914"/>
                  </a:lnTo>
                  <a:lnTo>
                    <a:pt x="343065" y="851001"/>
                  </a:lnTo>
                  <a:lnTo>
                    <a:pt x="343065" y="762088"/>
                  </a:lnTo>
                  <a:close/>
                </a:path>
                <a:path w="2830195" h="1372235">
                  <a:moveTo>
                    <a:pt x="1114933" y="165354"/>
                  </a:moveTo>
                  <a:lnTo>
                    <a:pt x="1029169" y="165354"/>
                  </a:lnTo>
                  <a:lnTo>
                    <a:pt x="1029169" y="254254"/>
                  </a:lnTo>
                  <a:lnTo>
                    <a:pt x="1114933" y="254254"/>
                  </a:lnTo>
                  <a:lnTo>
                    <a:pt x="1114933" y="165354"/>
                  </a:lnTo>
                  <a:close/>
                </a:path>
                <a:path w="2830195" h="1372235">
                  <a:moveTo>
                    <a:pt x="1200696" y="685888"/>
                  </a:moveTo>
                  <a:lnTo>
                    <a:pt x="1114933" y="685888"/>
                  </a:lnTo>
                  <a:lnTo>
                    <a:pt x="1114933" y="596976"/>
                  </a:lnTo>
                  <a:lnTo>
                    <a:pt x="1114933" y="508063"/>
                  </a:lnTo>
                  <a:lnTo>
                    <a:pt x="1029169" y="508063"/>
                  </a:lnTo>
                  <a:lnTo>
                    <a:pt x="1029169" y="596976"/>
                  </a:lnTo>
                  <a:lnTo>
                    <a:pt x="943406" y="596976"/>
                  </a:lnTo>
                  <a:lnTo>
                    <a:pt x="943406" y="508254"/>
                  </a:lnTo>
                  <a:lnTo>
                    <a:pt x="857643" y="508254"/>
                  </a:lnTo>
                  <a:lnTo>
                    <a:pt x="857643" y="596976"/>
                  </a:lnTo>
                  <a:lnTo>
                    <a:pt x="771880" y="596976"/>
                  </a:lnTo>
                  <a:lnTo>
                    <a:pt x="771880" y="685888"/>
                  </a:lnTo>
                  <a:lnTo>
                    <a:pt x="428828" y="685888"/>
                  </a:lnTo>
                  <a:lnTo>
                    <a:pt x="428828" y="762088"/>
                  </a:lnTo>
                  <a:lnTo>
                    <a:pt x="428828" y="851001"/>
                  </a:lnTo>
                  <a:lnTo>
                    <a:pt x="428828" y="939914"/>
                  </a:lnTo>
                  <a:lnTo>
                    <a:pt x="771880" y="939914"/>
                  </a:lnTo>
                  <a:lnTo>
                    <a:pt x="771880" y="851154"/>
                  </a:lnTo>
                  <a:lnTo>
                    <a:pt x="1029169" y="851154"/>
                  </a:lnTo>
                  <a:lnTo>
                    <a:pt x="1029169" y="762254"/>
                  </a:lnTo>
                  <a:lnTo>
                    <a:pt x="771880" y="762254"/>
                  </a:lnTo>
                  <a:lnTo>
                    <a:pt x="771880" y="851001"/>
                  </a:lnTo>
                  <a:lnTo>
                    <a:pt x="514591" y="851001"/>
                  </a:lnTo>
                  <a:lnTo>
                    <a:pt x="514591" y="762088"/>
                  </a:lnTo>
                  <a:lnTo>
                    <a:pt x="857643" y="762088"/>
                  </a:lnTo>
                  <a:lnTo>
                    <a:pt x="857643" y="685888"/>
                  </a:lnTo>
                  <a:lnTo>
                    <a:pt x="943406" y="685888"/>
                  </a:lnTo>
                  <a:lnTo>
                    <a:pt x="943406" y="762088"/>
                  </a:lnTo>
                  <a:lnTo>
                    <a:pt x="1114933" y="762088"/>
                  </a:lnTo>
                  <a:lnTo>
                    <a:pt x="1114933" y="851001"/>
                  </a:lnTo>
                  <a:lnTo>
                    <a:pt x="1200696" y="851001"/>
                  </a:lnTo>
                  <a:lnTo>
                    <a:pt x="1200696" y="762088"/>
                  </a:lnTo>
                  <a:lnTo>
                    <a:pt x="1200696" y="685888"/>
                  </a:lnTo>
                  <a:close/>
                </a:path>
                <a:path w="2830195" h="1372235">
                  <a:moveTo>
                    <a:pt x="1200696" y="76200"/>
                  </a:moveTo>
                  <a:lnTo>
                    <a:pt x="1029169" y="76200"/>
                  </a:lnTo>
                  <a:lnTo>
                    <a:pt x="1029169" y="254"/>
                  </a:lnTo>
                  <a:lnTo>
                    <a:pt x="943406" y="254"/>
                  </a:lnTo>
                  <a:lnTo>
                    <a:pt x="943406" y="76200"/>
                  </a:lnTo>
                  <a:lnTo>
                    <a:pt x="857643" y="76200"/>
                  </a:lnTo>
                  <a:lnTo>
                    <a:pt x="857643" y="254"/>
                  </a:lnTo>
                  <a:lnTo>
                    <a:pt x="771880" y="254"/>
                  </a:lnTo>
                  <a:lnTo>
                    <a:pt x="771880" y="76200"/>
                  </a:lnTo>
                  <a:lnTo>
                    <a:pt x="686117" y="76200"/>
                  </a:lnTo>
                  <a:lnTo>
                    <a:pt x="686117" y="165112"/>
                  </a:lnTo>
                  <a:lnTo>
                    <a:pt x="686117" y="596976"/>
                  </a:lnTo>
                  <a:lnTo>
                    <a:pt x="771880" y="596976"/>
                  </a:lnTo>
                  <a:lnTo>
                    <a:pt x="771880" y="508063"/>
                  </a:lnTo>
                  <a:lnTo>
                    <a:pt x="1029169" y="508063"/>
                  </a:lnTo>
                  <a:lnTo>
                    <a:pt x="1029169" y="419150"/>
                  </a:lnTo>
                  <a:lnTo>
                    <a:pt x="943406" y="419150"/>
                  </a:lnTo>
                  <a:lnTo>
                    <a:pt x="943406" y="343154"/>
                  </a:lnTo>
                  <a:lnTo>
                    <a:pt x="857643" y="343154"/>
                  </a:lnTo>
                  <a:lnTo>
                    <a:pt x="857643" y="419150"/>
                  </a:lnTo>
                  <a:lnTo>
                    <a:pt x="771880" y="419150"/>
                  </a:lnTo>
                  <a:lnTo>
                    <a:pt x="771880" y="342938"/>
                  </a:lnTo>
                  <a:lnTo>
                    <a:pt x="857643" y="342938"/>
                  </a:lnTo>
                  <a:lnTo>
                    <a:pt x="857643" y="254025"/>
                  </a:lnTo>
                  <a:lnTo>
                    <a:pt x="943406" y="254025"/>
                  </a:lnTo>
                  <a:lnTo>
                    <a:pt x="943406" y="165112"/>
                  </a:lnTo>
                  <a:lnTo>
                    <a:pt x="1200696" y="165112"/>
                  </a:lnTo>
                  <a:lnTo>
                    <a:pt x="1200696" y="76200"/>
                  </a:lnTo>
                  <a:close/>
                </a:path>
                <a:path w="2830195" h="1372235">
                  <a:moveTo>
                    <a:pt x="1457985" y="0"/>
                  </a:moveTo>
                  <a:lnTo>
                    <a:pt x="1372222" y="0"/>
                  </a:lnTo>
                  <a:lnTo>
                    <a:pt x="1372222" y="76200"/>
                  </a:lnTo>
                  <a:lnTo>
                    <a:pt x="1286459" y="76200"/>
                  </a:lnTo>
                  <a:lnTo>
                    <a:pt x="1286459" y="165112"/>
                  </a:lnTo>
                  <a:lnTo>
                    <a:pt x="1457985" y="165112"/>
                  </a:lnTo>
                  <a:lnTo>
                    <a:pt x="1457985" y="76200"/>
                  </a:lnTo>
                  <a:lnTo>
                    <a:pt x="1457985" y="0"/>
                  </a:lnTo>
                  <a:close/>
                </a:path>
                <a:path w="2830195" h="1372235">
                  <a:moveTo>
                    <a:pt x="1629511" y="254025"/>
                  </a:moveTo>
                  <a:lnTo>
                    <a:pt x="1543748" y="254025"/>
                  </a:lnTo>
                  <a:lnTo>
                    <a:pt x="1543748" y="165112"/>
                  </a:lnTo>
                  <a:lnTo>
                    <a:pt x="1457985" y="165112"/>
                  </a:lnTo>
                  <a:lnTo>
                    <a:pt x="1457985" y="254025"/>
                  </a:lnTo>
                  <a:lnTo>
                    <a:pt x="1457985" y="342938"/>
                  </a:lnTo>
                  <a:lnTo>
                    <a:pt x="1372222" y="342938"/>
                  </a:lnTo>
                  <a:lnTo>
                    <a:pt x="1372222" y="165354"/>
                  </a:lnTo>
                  <a:lnTo>
                    <a:pt x="1200696" y="165354"/>
                  </a:lnTo>
                  <a:lnTo>
                    <a:pt x="1200696" y="343154"/>
                  </a:lnTo>
                  <a:lnTo>
                    <a:pt x="1286459" y="343154"/>
                  </a:lnTo>
                  <a:lnTo>
                    <a:pt x="1286459" y="419150"/>
                  </a:lnTo>
                  <a:lnTo>
                    <a:pt x="1200696" y="419150"/>
                  </a:lnTo>
                  <a:lnTo>
                    <a:pt x="1200696" y="343154"/>
                  </a:lnTo>
                  <a:lnTo>
                    <a:pt x="1114933" y="343154"/>
                  </a:lnTo>
                  <a:lnTo>
                    <a:pt x="1114933" y="419354"/>
                  </a:lnTo>
                  <a:lnTo>
                    <a:pt x="1200696" y="419354"/>
                  </a:lnTo>
                  <a:lnTo>
                    <a:pt x="1200696" y="508063"/>
                  </a:lnTo>
                  <a:lnTo>
                    <a:pt x="1200696" y="596976"/>
                  </a:lnTo>
                  <a:lnTo>
                    <a:pt x="1286459" y="596976"/>
                  </a:lnTo>
                  <a:lnTo>
                    <a:pt x="1286459" y="508063"/>
                  </a:lnTo>
                  <a:lnTo>
                    <a:pt x="1372222" y="508063"/>
                  </a:lnTo>
                  <a:lnTo>
                    <a:pt x="1372222" y="419150"/>
                  </a:lnTo>
                  <a:lnTo>
                    <a:pt x="1457985" y="419150"/>
                  </a:lnTo>
                  <a:lnTo>
                    <a:pt x="1457985" y="508063"/>
                  </a:lnTo>
                  <a:lnTo>
                    <a:pt x="1543748" y="508063"/>
                  </a:lnTo>
                  <a:lnTo>
                    <a:pt x="1543748" y="419150"/>
                  </a:lnTo>
                  <a:lnTo>
                    <a:pt x="1543748" y="342938"/>
                  </a:lnTo>
                  <a:lnTo>
                    <a:pt x="1629511" y="342938"/>
                  </a:lnTo>
                  <a:lnTo>
                    <a:pt x="1629511" y="254025"/>
                  </a:lnTo>
                  <a:close/>
                </a:path>
                <a:path w="2830195" h="1372235">
                  <a:moveTo>
                    <a:pt x="1886800" y="419354"/>
                  </a:moveTo>
                  <a:lnTo>
                    <a:pt x="1801037" y="419354"/>
                  </a:lnTo>
                  <a:lnTo>
                    <a:pt x="1801037" y="508254"/>
                  </a:lnTo>
                  <a:lnTo>
                    <a:pt x="1886800" y="508254"/>
                  </a:lnTo>
                  <a:lnTo>
                    <a:pt x="1886800" y="419354"/>
                  </a:lnTo>
                  <a:close/>
                </a:path>
                <a:path w="2830195" h="1372235">
                  <a:moveTo>
                    <a:pt x="1972564" y="0"/>
                  </a:moveTo>
                  <a:lnTo>
                    <a:pt x="1886800" y="0"/>
                  </a:lnTo>
                  <a:lnTo>
                    <a:pt x="1886800" y="76200"/>
                  </a:lnTo>
                  <a:lnTo>
                    <a:pt x="1801037" y="76200"/>
                  </a:lnTo>
                  <a:lnTo>
                    <a:pt x="1801037" y="165112"/>
                  </a:lnTo>
                  <a:lnTo>
                    <a:pt x="1715274" y="165112"/>
                  </a:lnTo>
                  <a:lnTo>
                    <a:pt x="1715274" y="76200"/>
                  </a:lnTo>
                  <a:lnTo>
                    <a:pt x="1801037" y="76200"/>
                  </a:lnTo>
                  <a:lnTo>
                    <a:pt x="1801037" y="0"/>
                  </a:lnTo>
                  <a:lnTo>
                    <a:pt x="1629511" y="0"/>
                  </a:lnTo>
                  <a:lnTo>
                    <a:pt x="1629511" y="76200"/>
                  </a:lnTo>
                  <a:lnTo>
                    <a:pt x="1629511" y="165112"/>
                  </a:lnTo>
                  <a:lnTo>
                    <a:pt x="1629511" y="254025"/>
                  </a:lnTo>
                  <a:lnTo>
                    <a:pt x="1715274" y="254025"/>
                  </a:lnTo>
                  <a:lnTo>
                    <a:pt x="1715274" y="342938"/>
                  </a:lnTo>
                  <a:lnTo>
                    <a:pt x="1629511" y="342938"/>
                  </a:lnTo>
                  <a:lnTo>
                    <a:pt x="1629511" y="419150"/>
                  </a:lnTo>
                  <a:lnTo>
                    <a:pt x="1629511" y="508063"/>
                  </a:lnTo>
                  <a:lnTo>
                    <a:pt x="1715274" y="508063"/>
                  </a:lnTo>
                  <a:lnTo>
                    <a:pt x="1715274" y="419150"/>
                  </a:lnTo>
                  <a:lnTo>
                    <a:pt x="1886800" y="419150"/>
                  </a:lnTo>
                  <a:lnTo>
                    <a:pt x="1886800" y="342938"/>
                  </a:lnTo>
                  <a:lnTo>
                    <a:pt x="1886800" y="254025"/>
                  </a:lnTo>
                  <a:lnTo>
                    <a:pt x="1886800" y="165112"/>
                  </a:lnTo>
                  <a:lnTo>
                    <a:pt x="1972564" y="165112"/>
                  </a:lnTo>
                  <a:lnTo>
                    <a:pt x="1972564" y="76200"/>
                  </a:lnTo>
                  <a:lnTo>
                    <a:pt x="1972564" y="0"/>
                  </a:lnTo>
                  <a:close/>
                </a:path>
                <a:path w="2830195" h="1372235">
                  <a:moveTo>
                    <a:pt x="2144090" y="508063"/>
                  </a:moveTo>
                  <a:lnTo>
                    <a:pt x="2058327" y="508063"/>
                  </a:lnTo>
                  <a:lnTo>
                    <a:pt x="2058327" y="254254"/>
                  </a:lnTo>
                  <a:lnTo>
                    <a:pt x="1972564" y="254254"/>
                  </a:lnTo>
                  <a:lnTo>
                    <a:pt x="1972564" y="508254"/>
                  </a:lnTo>
                  <a:lnTo>
                    <a:pt x="2058327" y="508254"/>
                  </a:lnTo>
                  <a:lnTo>
                    <a:pt x="2058327" y="596976"/>
                  </a:lnTo>
                  <a:lnTo>
                    <a:pt x="1972564" y="596976"/>
                  </a:lnTo>
                  <a:lnTo>
                    <a:pt x="1972564" y="508254"/>
                  </a:lnTo>
                  <a:lnTo>
                    <a:pt x="1886800" y="508254"/>
                  </a:lnTo>
                  <a:lnTo>
                    <a:pt x="1886800" y="597154"/>
                  </a:lnTo>
                  <a:lnTo>
                    <a:pt x="1972564" y="597154"/>
                  </a:lnTo>
                  <a:lnTo>
                    <a:pt x="1972564" y="685888"/>
                  </a:lnTo>
                  <a:lnTo>
                    <a:pt x="2144090" y="685888"/>
                  </a:lnTo>
                  <a:lnTo>
                    <a:pt x="2144090" y="596976"/>
                  </a:lnTo>
                  <a:lnTo>
                    <a:pt x="2144090" y="508063"/>
                  </a:lnTo>
                  <a:close/>
                </a:path>
                <a:path w="2830195" h="1372235">
                  <a:moveTo>
                    <a:pt x="2144090" y="165354"/>
                  </a:moveTo>
                  <a:lnTo>
                    <a:pt x="2058327" y="165354"/>
                  </a:lnTo>
                  <a:lnTo>
                    <a:pt x="2058327" y="254254"/>
                  </a:lnTo>
                  <a:lnTo>
                    <a:pt x="2144090" y="254254"/>
                  </a:lnTo>
                  <a:lnTo>
                    <a:pt x="2144090" y="165354"/>
                  </a:lnTo>
                  <a:close/>
                </a:path>
                <a:path w="2830195" h="1372235">
                  <a:moveTo>
                    <a:pt x="2830195" y="762088"/>
                  </a:moveTo>
                  <a:lnTo>
                    <a:pt x="2744432" y="762088"/>
                  </a:lnTo>
                  <a:lnTo>
                    <a:pt x="2744432" y="686054"/>
                  </a:lnTo>
                  <a:lnTo>
                    <a:pt x="2315616" y="686054"/>
                  </a:lnTo>
                  <a:lnTo>
                    <a:pt x="2315616" y="762088"/>
                  </a:lnTo>
                  <a:lnTo>
                    <a:pt x="2229853" y="762088"/>
                  </a:lnTo>
                  <a:lnTo>
                    <a:pt x="2229853" y="686054"/>
                  </a:lnTo>
                  <a:lnTo>
                    <a:pt x="2144090" y="686054"/>
                  </a:lnTo>
                  <a:lnTo>
                    <a:pt x="2144090" y="762088"/>
                  </a:lnTo>
                  <a:lnTo>
                    <a:pt x="1972564" y="762088"/>
                  </a:lnTo>
                  <a:lnTo>
                    <a:pt x="1972564" y="685888"/>
                  </a:lnTo>
                  <a:lnTo>
                    <a:pt x="1886800" y="685888"/>
                  </a:lnTo>
                  <a:lnTo>
                    <a:pt x="1886800" y="762088"/>
                  </a:lnTo>
                  <a:lnTo>
                    <a:pt x="1886800" y="851001"/>
                  </a:lnTo>
                  <a:lnTo>
                    <a:pt x="1801037" y="851001"/>
                  </a:lnTo>
                  <a:lnTo>
                    <a:pt x="1801037" y="762254"/>
                  </a:lnTo>
                  <a:lnTo>
                    <a:pt x="1715274" y="762254"/>
                  </a:lnTo>
                  <a:lnTo>
                    <a:pt x="1715274" y="851001"/>
                  </a:lnTo>
                  <a:lnTo>
                    <a:pt x="1629511" y="851001"/>
                  </a:lnTo>
                  <a:lnTo>
                    <a:pt x="1629511" y="762088"/>
                  </a:lnTo>
                  <a:lnTo>
                    <a:pt x="1715274" y="762088"/>
                  </a:lnTo>
                  <a:lnTo>
                    <a:pt x="1715274" y="685888"/>
                  </a:lnTo>
                  <a:lnTo>
                    <a:pt x="1715274" y="597154"/>
                  </a:lnTo>
                  <a:lnTo>
                    <a:pt x="1801037" y="597154"/>
                  </a:lnTo>
                  <a:lnTo>
                    <a:pt x="1801037" y="508254"/>
                  </a:lnTo>
                  <a:lnTo>
                    <a:pt x="1715274" y="508254"/>
                  </a:lnTo>
                  <a:lnTo>
                    <a:pt x="1715274" y="596976"/>
                  </a:lnTo>
                  <a:lnTo>
                    <a:pt x="1629511" y="596976"/>
                  </a:lnTo>
                  <a:lnTo>
                    <a:pt x="1629511" y="508254"/>
                  </a:lnTo>
                  <a:lnTo>
                    <a:pt x="1543748" y="508254"/>
                  </a:lnTo>
                  <a:lnTo>
                    <a:pt x="1543748" y="597154"/>
                  </a:lnTo>
                  <a:lnTo>
                    <a:pt x="1629511" y="597154"/>
                  </a:lnTo>
                  <a:lnTo>
                    <a:pt x="1629511" y="685888"/>
                  </a:lnTo>
                  <a:lnTo>
                    <a:pt x="1543748" y="685888"/>
                  </a:lnTo>
                  <a:lnTo>
                    <a:pt x="1543748" y="686054"/>
                  </a:lnTo>
                  <a:lnTo>
                    <a:pt x="1543748" y="762088"/>
                  </a:lnTo>
                  <a:lnTo>
                    <a:pt x="1457985" y="762088"/>
                  </a:lnTo>
                  <a:lnTo>
                    <a:pt x="1457985" y="686054"/>
                  </a:lnTo>
                  <a:lnTo>
                    <a:pt x="1543748" y="686054"/>
                  </a:lnTo>
                  <a:lnTo>
                    <a:pt x="1543748" y="685888"/>
                  </a:lnTo>
                  <a:lnTo>
                    <a:pt x="1543748" y="597154"/>
                  </a:lnTo>
                  <a:lnTo>
                    <a:pt x="1457985" y="597154"/>
                  </a:lnTo>
                  <a:lnTo>
                    <a:pt x="1457985" y="685888"/>
                  </a:lnTo>
                  <a:lnTo>
                    <a:pt x="1372222" y="685888"/>
                  </a:lnTo>
                  <a:lnTo>
                    <a:pt x="1372222" y="597154"/>
                  </a:lnTo>
                  <a:lnTo>
                    <a:pt x="1457985" y="597154"/>
                  </a:lnTo>
                  <a:lnTo>
                    <a:pt x="1457985" y="508254"/>
                  </a:lnTo>
                  <a:lnTo>
                    <a:pt x="1372222" y="508254"/>
                  </a:lnTo>
                  <a:lnTo>
                    <a:pt x="1372222" y="596976"/>
                  </a:lnTo>
                  <a:lnTo>
                    <a:pt x="1286459" y="596976"/>
                  </a:lnTo>
                  <a:lnTo>
                    <a:pt x="1286459" y="685888"/>
                  </a:lnTo>
                  <a:lnTo>
                    <a:pt x="1286459" y="762088"/>
                  </a:lnTo>
                  <a:lnTo>
                    <a:pt x="1286459" y="851001"/>
                  </a:lnTo>
                  <a:lnTo>
                    <a:pt x="1286459" y="1028827"/>
                  </a:lnTo>
                  <a:lnTo>
                    <a:pt x="1372222" y="1028827"/>
                  </a:lnTo>
                  <a:lnTo>
                    <a:pt x="1372222" y="851001"/>
                  </a:lnTo>
                  <a:lnTo>
                    <a:pt x="1543748" y="851001"/>
                  </a:lnTo>
                  <a:lnTo>
                    <a:pt x="1543748" y="939914"/>
                  </a:lnTo>
                  <a:lnTo>
                    <a:pt x="1543748" y="1193952"/>
                  </a:lnTo>
                  <a:lnTo>
                    <a:pt x="1457985" y="1193952"/>
                  </a:lnTo>
                  <a:lnTo>
                    <a:pt x="1457985" y="1282865"/>
                  </a:lnTo>
                  <a:lnTo>
                    <a:pt x="1457985" y="1371777"/>
                  </a:lnTo>
                  <a:lnTo>
                    <a:pt x="1543748" y="1371777"/>
                  </a:lnTo>
                  <a:lnTo>
                    <a:pt x="1543748" y="1282865"/>
                  </a:lnTo>
                  <a:lnTo>
                    <a:pt x="1629511" y="1282865"/>
                  </a:lnTo>
                  <a:lnTo>
                    <a:pt x="1629511" y="1193952"/>
                  </a:lnTo>
                  <a:lnTo>
                    <a:pt x="1629511" y="939914"/>
                  </a:lnTo>
                  <a:lnTo>
                    <a:pt x="2058327" y="939914"/>
                  </a:lnTo>
                  <a:lnTo>
                    <a:pt x="2058327" y="851001"/>
                  </a:lnTo>
                  <a:lnTo>
                    <a:pt x="2401379" y="851001"/>
                  </a:lnTo>
                  <a:lnTo>
                    <a:pt x="2401379" y="762254"/>
                  </a:lnTo>
                  <a:lnTo>
                    <a:pt x="2487142" y="762254"/>
                  </a:lnTo>
                  <a:lnTo>
                    <a:pt x="2487142" y="851154"/>
                  </a:lnTo>
                  <a:lnTo>
                    <a:pt x="2315616" y="851154"/>
                  </a:lnTo>
                  <a:lnTo>
                    <a:pt x="2315616" y="940054"/>
                  </a:lnTo>
                  <a:lnTo>
                    <a:pt x="2658668" y="940054"/>
                  </a:lnTo>
                  <a:lnTo>
                    <a:pt x="2658668" y="851154"/>
                  </a:lnTo>
                  <a:lnTo>
                    <a:pt x="2572905" y="851154"/>
                  </a:lnTo>
                  <a:lnTo>
                    <a:pt x="2572905" y="762254"/>
                  </a:lnTo>
                  <a:lnTo>
                    <a:pt x="2744432" y="762254"/>
                  </a:lnTo>
                  <a:lnTo>
                    <a:pt x="2744432" y="1028827"/>
                  </a:lnTo>
                  <a:lnTo>
                    <a:pt x="2658668" y="1028827"/>
                  </a:lnTo>
                  <a:lnTo>
                    <a:pt x="2658668" y="1105039"/>
                  </a:lnTo>
                  <a:lnTo>
                    <a:pt x="2744432" y="1105039"/>
                  </a:lnTo>
                  <a:lnTo>
                    <a:pt x="2744432" y="1282865"/>
                  </a:lnTo>
                  <a:lnTo>
                    <a:pt x="2658668" y="1282865"/>
                  </a:lnTo>
                  <a:lnTo>
                    <a:pt x="2658668" y="1371777"/>
                  </a:lnTo>
                  <a:lnTo>
                    <a:pt x="2830195" y="1371777"/>
                  </a:lnTo>
                  <a:lnTo>
                    <a:pt x="2830195" y="1282865"/>
                  </a:lnTo>
                  <a:lnTo>
                    <a:pt x="2830195" y="1105039"/>
                  </a:lnTo>
                  <a:lnTo>
                    <a:pt x="2830195" y="1028827"/>
                  </a:lnTo>
                  <a:lnTo>
                    <a:pt x="2830195" y="762088"/>
                  </a:lnTo>
                  <a:close/>
                </a:path>
              </a:pathLst>
            </a:custGeom>
            <a:solidFill>
              <a:srgbClr val="000000"/>
            </a:solidFill>
          </p:spPr>
          <p:txBody>
            <a:bodyPr wrap="square" lIns="0" tIns="0" rIns="0" bIns="0" rtlCol="0"/>
            <a:lstStyle/>
            <a:p>
              <a:endParaRPr/>
            </a:p>
          </p:txBody>
        </p:sp>
        <p:sp>
          <p:nvSpPr>
            <p:cNvPr id="9" name="object 9"/>
            <p:cNvSpPr/>
            <p:nvPr/>
          </p:nvSpPr>
          <p:spPr>
            <a:xfrm>
              <a:off x="8240992" y="4207002"/>
              <a:ext cx="2830195" cy="1117600"/>
            </a:xfrm>
            <a:custGeom>
              <a:avLst/>
              <a:gdLst/>
              <a:ahLst/>
              <a:cxnLst/>
              <a:rect l="l" t="t" r="r" b="b"/>
              <a:pathLst>
                <a:path w="2830195" h="1117600">
                  <a:moveTo>
                    <a:pt x="171526" y="520623"/>
                  </a:moveTo>
                  <a:lnTo>
                    <a:pt x="85763" y="520623"/>
                  </a:lnTo>
                  <a:lnTo>
                    <a:pt x="85763" y="431711"/>
                  </a:lnTo>
                  <a:lnTo>
                    <a:pt x="0" y="431711"/>
                  </a:lnTo>
                  <a:lnTo>
                    <a:pt x="0" y="520623"/>
                  </a:lnTo>
                  <a:lnTo>
                    <a:pt x="0" y="596836"/>
                  </a:lnTo>
                  <a:lnTo>
                    <a:pt x="0" y="685749"/>
                  </a:lnTo>
                  <a:lnTo>
                    <a:pt x="85763" y="685749"/>
                  </a:lnTo>
                  <a:lnTo>
                    <a:pt x="85763" y="596836"/>
                  </a:lnTo>
                  <a:lnTo>
                    <a:pt x="171526" y="596836"/>
                  </a:lnTo>
                  <a:lnTo>
                    <a:pt x="171526" y="520623"/>
                  </a:lnTo>
                  <a:close/>
                </a:path>
                <a:path w="2830195" h="1117600">
                  <a:moveTo>
                    <a:pt x="428828" y="520700"/>
                  </a:moveTo>
                  <a:lnTo>
                    <a:pt x="257302" y="520700"/>
                  </a:lnTo>
                  <a:lnTo>
                    <a:pt x="257302" y="596900"/>
                  </a:lnTo>
                  <a:lnTo>
                    <a:pt x="428828" y="596900"/>
                  </a:lnTo>
                  <a:lnTo>
                    <a:pt x="428828" y="520700"/>
                  </a:lnTo>
                  <a:close/>
                </a:path>
                <a:path w="2830195" h="1117600">
                  <a:moveTo>
                    <a:pt x="514591" y="88900"/>
                  </a:moveTo>
                  <a:lnTo>
                    <a:pt x="257302" y="88900"/>
                  </a:lnTo>
                  <a:lnTo>
                    <a:pt x="257302" y="177800"/>
                  </a:lnTo>
                  <a:lnTo>
                    <a:pt x="257302" y="253885"/>
                  </a:lnTo>
                  <a:lnTo>
                    <a:pt x="171526" y="253885"/>
                  </a:lnTo>
                  <a:lnTo>
                    <a:pt x="171526" y="177800"/>
                  </a:lnTo>
                  <a:lnTo>
                    <a:pt x="257302" y="177800"/>
                  </a:lnTo>
                  <a:lnTo>
                    <a:pt x="257302" y="88900"/>
                  </a:lnTo>
                  <a:lnTo>
                    <a:pt x="85763" y="88900"/>
                  </a:lnTo>
                  <a:lnTo>
                    <a:pt x="85763" y="177800"/>
                  </a:lnTo>
                  <a:lnTo>
                    <a:pt x="0" y="177800"/>
                  </a:lnTo>
                  <a:lnTo>
                    <a:pt x="0" y="254000"/>
                  </a:lnTo>
                  <a:lnTo>
                    <a:pt x="85763" y="254000"/>
                  </a:lnTo>
                  <a:lnTo>
                    <a:pt x="85763" y="431711"/>
                  </a:lnTo>
                  <a:lnTo>
                    <a:pt x="343065" y="431711"/>
                  </a:lnTo>
                  <a:lnTo>
                    <a:pt x="343065" y="253885"/>
                  </a:lnTo>
                  <a:lnTo>
                    <a:pt x="343065" y="177800"/>
                  </a:lnTo>
                  <a:lnTo>
                    <a:pt x="514591" y="177800"/>
                  </a:lnTo>
                  <a:lnTo>
                    <a:pt x="514591" y="88900"/>
                  </a:lnTo>
                  <a:close/>
                </a:path>
                <a:path w="2830195" h="1117600">
                  <a:moveTo>
                    <a:pt x="600354" y="1028687"/>
                  </a:moveTo>
                  <a:lnTo>
                    <a:pt x="428828" y="1028687"/>
                  </a:lnTo>
                  <a:lnTo>
                    <a:pt x="428828" y="939774"/>
                  </a:lnTo>
                  <a:lnTo>
                    <a:pt x="428828" y="863561"/>
                  </a:lnTo>
                  <a:lnTo>
                    <a:pt x="428828" y="774700"/>
                  </a:lnTo>
                  <a:lnTo>
                    <a:pt x="428828" y="685800"/>
                  </a:lnTo>
                  <a:lnTo>
                    <a:pt x="257302" y="685800"/>
                  </a:lnTo>
                  <a:lnTo>
                    <a:pt x="257302" y="774661"/>
                  </a:lnTo>
                  <a:lnTo>
                    <a:pt x="171526" y="774661"/>
                  </a:lnTo>
                  <a:lnTo>
                    <a:pt x="171526" y="685800"/>
                  </a:lnTo>
                  <a:lnTo>
                    <a:pt x="257302" y="685800"/>
                  </a:lnTo>
                  <a:lnTo>
                    <a:pt x="257302" y="596900"/>
                  </a:lnTo>
                  <a:lnTo>
                    <a:pt x="171526" y="596900"/>
                  </a:lnTo>
                  <a:lnTo>
                    <a:pt x="171526" y="685749"/>
                  </a:lnTo>
                  <a:lnTo>
                    <a:pt x="85763" y="685749"/>
                  </a:lnTo>
                  <a:lnTo>
                    <a:pt x="85763" y="774661"/>
                  </a:lnTo>
                  <a:lnTo>
                    <a:pt x="85763" y="863561"/>
                  </a:lnTo>
                  <a:lnTo>
                    <a:pt x="343065" y="863561"/>
                  </a:lnTo>
                  <a:lnTo>
                    <a:pt x="343065" y="939774"/>
                  </a:lnTo>
                  <a:lnTo>
                    <a:pt x="257302" y="939774"/>
                  </a:lnTo>
                  <a:lnTo>
                    <a:pt x="257302" y="1028687"/>
                  </a:lnTo>
                  <a:lnTo>
                    <a:pt x="257302" y="1117600"/>
                  </a:lnTo>
                  <a:lnTo>
                    <a:pt x="600354" y="1117600"/>
                  </a:lnTo>
                  <a:lnTo>
                    <a:pt x="600354" y="1028687"/>
                  </a:lnTo>
                  <a:close/>
                </a:path>
                <a:path w="2830195" h="1117600">
                  <a:moveTo>
                    <a:pt x="686117" y="596836"/>
                  </a:moveTo>
                  <a:lnTo>
                    <a:pt x="600354" y="596836"/>
                  </a:lnTo>
                  <a:lnTo>
                    <a:pt x="600354" y="520700"/>
                  </a:lnTo>
                  <a:lnTo>
                    <a:pt x="514591" y="520700"/>
                  </a:lnTo>
                  <a:lnTo>
                    <a:pt x="514591" y="596900"/>
                  </a:lnTo>
                  <a:lnTo>
                    <a:pt x="600354" y="596900"/>
                  </a:lnTo>
                  <a:lnTo>
                    <a:pt x="600354" y="685749"/>
                  </a:lnTo>
                  <a:lnTo>
                    <a:pt x="514591" y="685749"/>
                  </a:lnTo>
                  <a:lnTo>
                    <a:pt x="514591" y="774661"/>
                  </a:lnTo>
                  <a:lnTo>
                    <a:pt x="686117" y="774661"/>
                  </a:lnTo>
                  <a:lnTo>
                    <a:pt x="686117" y="685749"/>
                  </a:lnTo>
                  <a:lnTo>
                    <a:pt x="686117" y="596836"/>
                  </a:lnTo>
                  <a:close/>
                </a:path>
                <a:path w="2830195" h="1117600">
                  <a:moveTo>
                    <a:pt x="686117" y="431800"/>
                  </a:moveTo>
                  <a:lnTo>
                    <a:pt x="600354" y="431800"/>
                  </a:lnTo>
                  <a:lnTo>
                    <a:pt x="600354" y="520700"/>
                  </a:lnTo>
                  <a:lnTo>
                    <a:pt x="686117" y="520700"/>
                  </a:lnTo>
                  <a:lnTo>
                    <a:pt x="686117" y="431800"/>
                  </a:lnTo>
                  <a:close/>
                </a:path>
                <a:path w="2830195" h="1117600">
                  <a:moveTo>
                    <a:pt x="943406" y="685749"/>
                  </a:moveTo>
                  <a:lnTo>
                    <a:pt x="771880" y="685749"/>
                  </a:lnTo>
                  <a:lnTo>
                    <a:pt x="771880" y="774661"/>
                  </a:lnTo>
                  <a:lnTo>
                    <a:pt x="857643" y="774661"/>
                  </a:lnTo>
                  <a:lnTo>
                    <a:pt x="857643" y="863561"/>
                  </a:lnTo>
                  <a:lnTo>
                    <a:pt x="943406" y="863561"/>
                  </a:lnTo>
                  <a:lnTo>
                    <a:pt x="943406" y="774661"/>
                  </a:lnTo>
                  <a:lnTo>
                    <a:pt x="943406" y="685749"/>
                  </a:lnTo>
                  <a:close/>
                </a:path>
                <a:path w="2830195" h="1117600">
                  <a:moveTo>
                    <a:pt x="1286459" y="177673"/>
                  </a:moveTo>
                  <a:lnTo>
                    <a:pt x="1114933" y="177673"/>
                  </a:lnTo>
                  <a:lnTo>
                    <a:pt x="1114933" y="88900"/>
                  </a:lnTo>
                  <a:lnTo>
                    <a:pt x="943406" y="88900"/>
                  </a:lnTo>
                  <a:lnTo>
                    <a:pt x="943406" y="177800"/>
                  </a:lnTo>
                  <a:lnTo>
                    <a:pt x="1029169" y="177800"/>
                  </a:lnTo>
                  <a:lnTo>
                    <a:pt x="1029169" y="253885"/>
                  </a:lnTo>
                  <a:lnTo>
                    <a:pt x="1029169" y="342798"/>
                  </a:lnTo>
                  <a:lnTo>
                    <a:pt x="1114933" y="342798"/>
                  </a:lnTo>
                  <a:lnTo>
                    <a:pt x="1114933" y="253885"/>
                  </a:lnTo>
                  <a:lnTo>
                    <a:pt x="1286459" y="253885"/>
                  </a:lnTo>
                  <a:lnTo>
                    <a:pt x="1286459" y="177673"/>
                  </a:lnTo>
                  <a:close/>
                </a:path>
                <a:path w="2830195" h="1117600">
                  <a:moveTo>
                    <a:pt x="1457985" y="520700"/>
                  </a:moveTo>
                  <a:lnTo>
                    <a:pt x="1286459" y="520700"/>
                  </a:lnTo>
                  <a:lnTo>
                    <a:pt x="1286459" y="596900"/>
                  </a:lnTo>
                  <a:lnTo>
                    <a:pt x="1457985" y="596900"/>
                  </a:lnTo>
                  <a:lnTo>
                    <a:pt x="1457985" y="520700"/>
                  </a:lnTo>
                  <a:close/>
                </a:path>
                <a:path w="2830195" h="1117600">
                  <a:moveTo>
                    <a:pt x="1457985" y="253885"/>
                  </a:moveTo>
                  <a:lnTo>
                    <a:pt x="1286459" y="253885"/>
                  </a:lnTo>
                  <a:lnTo>
                    <a:pt x="1286459" y="342798"/>
                  </a:lnTo>
                  <a:lnTo>
                    <a:pt x="1286459" y="431711"/>
                  </a:lnTo>
                  <a:lnTo>
                    <a:pt x="1200696" y="431711"/>
                  </a:lnTo>
                  <a:lnTo>
                    <a:pt x="1200696" y="342900"/>
                  </a:lnTo>
                  <a:lnTo>
                    <a:pt x="1114933" y="342900"/>
                  </a:lnTo>
                  <a:lnTo>
                    <a:pt x="1114933" y="431711"/>
                  </a:lnTo>
                  <a:lnTo>
                    <a:pt x="943406" y="431711"/>
                  </a:lnTo>
                  <a:lnTo>
                    <a:pt x="943406" y="342798"/>
                  </a:lnTo>
                  <a:lnTo>
                    <a:pt x="943406" y="253885"/>
                  </a:lnTo>
                  <a:lnTo>
                    <a:pt x="857643" y="253885"/>
                  </a:lnTo>
                  <a:lnTo>
                    <a:pt x="857643" y="177673"/>
                  </a:lnTo>
                  <a:lnTo>
                    <a:pt x="857643" y="88760"/>
                  </a:lnTo>
                  <a:lnTo>
                    <a:pt x="771880" y="88760"/>
                  </a:lnTo>
                  <a:lnTo>
                    <a:pt x="771880" y="177673"/>
                  </a:lnTo>
                  <a:lnTo>
                    <a:pt x="686117" y="177673"/>
                  </a:lnTo>
                  <a:lnTo>
                    <a:pt x="686117" y="253885"/>
                  </a:lnTo>
                  <a:lnTo>
                    <a:pt x="600354" y="253885"/>
                  </a:lnTo>
                  <a:lnTo>
                    <a:pt x="600354" y="177800"/>
                  </a:lnTo>
                  <a:lnTo>
                    <a:pt x="514591" y="177800"/>
                  </a:lnTo>
                  <a:lnTo>
                    <a:pt x="514591" y="254000"/>
                  </a:lnTo>
                  <a:lnTo>
                    <a:pt x="600354" y="254000"/>
                  </a:lnTo>
                  <a:lnTo>
                    <a:pt x="600354" y="342798"/>
                  </a:lnTo>
                  <a:lnTo>
                    <a:pt x="428828" y="342798"/>
                  </a:lnTo>
                  <a:lnTo>
                    <a:pt x="428828" y="431711"/>
                  </a:lnTo>
                  <a:lnTo>
                    <a:pt x="428828" y="520623"/>
                  </a:lnTo>
                  <a:lnTo>
                    <a:pt x="514591" y="520623"/>
                  </a:lnTo>
                  <a:lnTo>
                    <a:pt x="514591" y="431711"/>
                  </a:lnTo>
                  <a:lnTo>
                    <a:pt x="771880" y="431711"/>
                  </a:lnTo>
                  <a:lnTo>
                    <a:pt x="771880" y="342798"/>
                  </a:lnTo>
                  <a:lnTo>
                    <a:pt x="857643" y="342798"/>
                  </a:lnTo>
                  <a:lnTo>
                    <a:pt x="857643" y="431711"/>
                  </a:lnTo>
                  <a:lnTo>
                    <a:pt x="771880" y="431711"/>
                  </a:lnTo>
                  <a:lnTo>
                    <a:pt x="771880" y="520623"/>
                  </a:lnTo>
                  <a:lnTo>
                    <a:pt x="771880" y="596836"/>
                  </a:lnTo>
                  <a:lnTo>
                    <a:pt x="857643" y="596836"/>
                  </a:lnTo>
                  <a:lnTo>
                    <a:pt x="857643" y="520623"/>
                  </a:lnTo>
                  <a:lnTo>
                    <a:pt x="943406" y="520623"/>
                  </a:lnTo>
                  <a:lnTo>
                    <a:pt x="943406" y="596836"/>
                  </a:lnTo>
                  <a:lnTo>
                    <a:pt x="943406" y="685749"/>
                  </a:lnTo>
                  <a:lnTo>
                    <a:pt x="1029169" y="685749"/>
                  </a:lnTo>
                  <a:lnTo>
                    <a:pt x="1029169" y="596836"/>
                  </a:lnTo>
                  <a:lnTo>
                    <a:pt x="1200696" y="596836"/>
                  </a:lnTo>
                  <a:lnTo>
                    <a:pt x="1200696" y="520623"/>
                  </a:lnTo>
                  <a:lnTo>
                    <a:pt x="1114933" y="520623"/>
                  </a:lnTo>
                  <a:lnTo>
                    <a:pt x="1114933" y="431800"/>
                  </a:lnTo>
                  <a:lnTo>
                    <a:pt x="1200696" y="431800"/>
                  </a:lnTo>
                  <a:lnTo>
                    <a:pt x="1200696" y="520623"/>
                  </a:lnTo>
                  <a:lnTo>
                    <a:pt x="1372222" y="520623"/>
                  </a:lnTo>
                  <a:lnTo>
                    <a:pt x="1372222" y="431711"/>
                  </a:lnTo>
                  <a:lnTo>
                    <a:pt x="1372222" y="342798"/>
                  </a:lnTo>
                  <a:lnTo>
                    <a:pt x="1457985" y="342798"/>
                  </a:lnTo>
                  <a:lnTo>
                    <a:pt x="1457985" y="253885"/>
                  </a:lnTo>
                  <a:close/>
                </a:path>
                <a:path w="2830195" h="1117600">
                  <a:moveTo>
                    <a:pt x="1629511" y="685749"/>
                  </a:moveTo>
                  <a:lnTo>
                    <a:pt x="1543748" y="685749"/>
                  </a:lnTo>
                  <a:lnTo>
                    <a:pt x="1543748" y="774661"/>
                  </a:lnTo>
                  <a:lnTo>
                    <a:pt x="1372222" y="774661"/>
                  </a:lnTo>
                  <a:lnTo>
                    <a:pt x="1372222" y="685800"/>
                  </a:lnTo>
                  <a:lnTo>
                    <a:pt x="1286459" y="685800"/>
                  </a:lnTo>
                  <a:lnTo>
                    <a:pt x="1286459" y="774661"/>
                  </a:lnTo>
                  <a:lnTo>
                    <a:pt x="1200696" y="774661"/>
                  </a:lnTo>
                  <a:lnTo>
                    <a:pt x="1200696" y="685800"/>
                  </a:lnTo>
                  <a:lnTo>
                    <a:pt x="1286446" y="685800"/>
                  </a:lnTo>
                  <a:lnTo>
                    <a:pt x="1286446" y="596900"/>
                  </a:lnTo>
                  <a:lnTo>
                    <a:pt x="1200696" y="596900"/>
                  </a:lnTo>
                  <a:lnTo>
                    <a:pt x="1200696" y="685749"/>
                  </a:lnTo>
                  <a:lnTo>
                    <a:pt x="1114933" y="685749"/>
                  </a:lnTo>
                  <a:lnTo>
                    <a:pt x="1114933" y="774661"/>
                  </a:lnTo>
                  <a:lnTo>
                    <a:pt x="1114933" y="863561"/>
                  </a:lnTo>
                  <a:lnTo>
                    <a:pt x="1286459" y="863561"/>
                  </a:lnTo>
                  <a:lnTo>
                    <a:pt x="1286459" y="774700"/>
                  </a:lnTo>
                  <a:lnTo>
                    <a:pt x="1372222" y="774700"/>
                  </a:lnTo>
                  <a:lnTo>
                    <a:pt x="1372222" y="863561"/>
                  </a:lnTo>
                  <a:lnTo>
                    <a:pt x="1543748" y="863561"/>
                  </a:lnTo>
                  <a:lnTo>
                    <a:pt x="1543748" y="939774"/>
                  </a:lnTo>
                  <a:lnTo>
                    <a:pt x="1629511" y="939774"/>
                  </a:lnTo>
                  <a:lnTo>
                    <a:pt x="1629511" y="863561"/>
                  </a:lnTo>
                  <a:lnTo>
                    <a:pt x="1629511" y="774661"/>
                  </a:lnTo>
                  <a:lnTo>
                    <a:pt x="1629511" y="685749"/>
                  </a:lnTo>
                  <a:close/>
                </a:path>
                <a:path w="2830195" h="1117600">
                  <a:moveTo>
                    <a:pt x="1715274" y="520700"/>
                  </a:moveTo>
                  <a:lnTo>
                    <a:pt x="1629511" y="520700"/>
                  </a:lnTo>
                  <a:lnTo>
                    <a:pt x="1629511" y="596900"/>
                  </a:lnTo>
                  <a:lnTo>
                    <a:pt x="1715274" y="596900"/>
                  </a:lnTo>
                  <a:lnTo>
                    <a:pt x="1715274" y="520700"/>
                  </a:lnTo>
                  <a:close/>
                </a:path>
                <a:path w="2830195" h="1117600">
                  <a:moveTo>
                    <a:pt x="1801037" y="596900"/>
                  </a:moveTo>
                  <a:lnTo>
                    <a:pt x="1715274" y="596900"/>
                  </a:lnTo>
                  <a:lnTo>
                    <a:pt x="1715274" y="685800"/>
                  </a:lnTo>
                  <a:lnTo>
                    <a:pt x="1801037" y="685800"/>
                  </a:lnTo>
                  <a:lnTo>
                    <a:pt x="1801037" y="596900"/>
                  </a:lnTo>
                  <a:close/>
                </a:path>
                <a:path w="2830195" h="1117600">
                  <a:moveTo>
                    <a:pt x="1801037" y="431800"/>
                  </a:moveTo>
                  <a:lnTo>
                    <a:pt x="1715274" y="431800"/>
                  </a:lnTo>
                  <a:lnTo>
                    <a:pt x="1715274" y="520700"/>
                  </a:lnTo>
                  <a:lnTo>
                    <a:pt x="1801037" y="520700"/>
                  </a:lnTo>
                  <a:lnTo>
                    <a:pt x="1801037" y="431800"/>
                  </a:lnTo>
                  <a:close/>
                </a:path>
                <a:path w="2830195" h="1117600">
                  <a:moveTo>
                    <a:pt x="2058327" y="596836"/>
                  </a:moveTo>
                  <a:lnTo>
                    <a:pt x="1972564" y="596836"/>
                  </a:lnTo>
                  <a:lnTo>
                    <a:pt x="1972564" y="431800"/>
                  </a:lnTo>
                  <a:lnTo>
                    <a:pt x="1886800" y="431800"/>
                  </a:lnTo>
                  <a:lnTo>
                    <a:pt x="1886800" y="596900"/>
                  </a:lnTo>
                  <a:lnTo>
                    <a:pt x="1972564" y="596900"/>
                  </a:lnTo>
                  <a:lnTo>
                    <a:pt x="1972564" y="685749"/>
                  </a:lnTo>
                  <a:lnTo>
                    <a:pt x="1886800" y="685749"/>
                  </a:lnTo>
                  <a:lnTo>
                    <a:pt x="1886800" y="863561"/>
                  </a:lnTo>
                  <a:lnTo>
                    <a:pt x="1972564" y="863561"/>
                  </a:lnTo>
                  <a:lnTo>
                    <a:pt x="1972564" y="939774"/>
                  </a:lnTo>
                  <a:lnTo>
                    <a:pt x="2058327" y="939774"/>
                  </a:lnTo>
                  <a:lnTo>
                    <a:pt x="2058327" y="863561"/>
                  </a:lnTo>
                  <a:lnTo>
                    <a:pt x="2058327" y="685749"/>
                  </a:lnTo>
                  <a:lnTo>
                    <a:pt x="2058327" y="596836"/>
                  </a:lnTo>
                  <a:close/>
                </a:path>
                <a:path w="2830195" h="1117600">
                  <a:moveTo>
                    <a:pt x="2144090" y="88760"/>
                  </a:moveTo>
                  <a:lnTo>
                    <a:pt x="1886800" y="88760"/>
                  </a:lnTo>
                  <a:lnTo>
                    <a:pt x="1886800" y="177673"/>
                  </a:lnTo>
                  <a:lnTo>
                    <a:pt x="1801037" y="177673"/>
                  </a:lnTo>
                  <a:lnTo>
                    <a:pt x="1801037" y="88900"/>
                  </a:lnTo>
                  <a:lnTo>
                    <a:pt x="1715274" y="88900"/>
                  </a:lnTo>
                  <a:lnTo>
                    <a:pt x="1715274" y="177800"/>
                  </a:lnTo>
                  <a:lnTo>
                    <a:pt x="1801037" y="177800"/>
                  </a:lnTo>
                  <a:lnTo>
                    <a:pt x="1801037" y="253885"/>
                  </a:lnTo>
                  <a:lnTo>
                    <a:pt x="1801037" y="342798"/>
                  </a:lnTo>
                  <a:lnTo>
                    <a:pt x="1972564" y="342798"/>
                  </a:lnTo>
                  <a:lnTo>
                    <a:pt x="1972564" y="431711"/>
                  </a:lnTo>
                  <a:lnTo>
                    <a:pt x="2058327" y="431711"/>
                  </a:lnTo>
                  <a:lnTo>
                    <a:pt x="2058327" y="342798"/>
                  </a:lnTo>
                  <a:lnTo>
                    <a:pt x="2058327" y="253885"/>
                  </a:lnTo>
                  <a:lnTo>
                    <a:pt x="1972564" y="253885"/>
                  </a:lnTo>
                  <a:lnTo>
                    <a:pt x="1972564" y="177673"/>
                  </a:lnTo>
                  <a:lnTo>
                    <a:pt x="2058327" y="177673"/>
                  </a:lnTo>
                  <a:lnTo>
                    <a:pt x="2058327" y="253885"/>
                  </a:lnTo>
                  <a:lnTo>
                    <a:pt x="2144090" y="253885"/>
                  </a:lnTo>
                  <a:lnTo>
                    <a:pt x="2144090" y="177673"/>
                  </a:lnTo>
                  <a:lnTo>
                    <a:pt x="2144090" y="88760"/>
                  </a:lnTo>
                  <a:close/>
                </a:path>
                <a:path w="2830195" h="1117600">
                  <a:moveTo>
                    <a:pt x="2572905" y="342900"/>
                  </a:moveTo>
                  <a:lnTo>
                    <a:pt x="2401379" y="342900"/>
                  </a:lnTo>
                  <a:lnTo>
                    <a:pt x="2401379" y="431800"/>
                  </a:lnTo>
                  <a:lnTo>
                    <a:pt x="2572905" y="431800"/>
                  </a:lnTo>
                  <a:lnTo>
                    <a:pt x="2572905" y="342900"/>
                  </a:lnTo>
                  <a:close/>
                </a:path>
                <a:path w="2830195" h="1117600">
                  <a:moveTo>
                    <a:pt x="2658668" y="0"/>
                  </a:moveTo>
                  <a:lnTo>
                    <a:pt x="2315616" y="0"/>
                  </a:lnTo>
                  <a:lnTo>
                    <a:pt x="2315616" y="88760"/>
                  </a:lnTo>
                  <a:lnTo>
                    <a:pt x="2229853" y="88760"/>
                  </a:lnTo>
                  <a:lnTo>
                    <a:pt x="2229853" y="177673"/>
                  </a:lnTo>
                  <a:lnTo>
                    <a:pt x="2229853" y="431711"/>
                  </a:lnTo>
                  <a:lnTo>
                    <a:pt x="2144090" y="431711"/>
                  </a:lnTo>
                  <a:lnTo>
                    <a:pt x="2144090" y="520623"/>
                  </a:lnTo>
                  <a:lnTo>
                    <a:pt x="2229853" y="520623"/>
                  </a:lnTo>
                  <a:lnTo>
                    <a:pt x="2229853" y="596836"/>
                  </a:lnTo>
                  <a:lnTo>
                    <a:pt x="2315616" y="596836"/>
                  </a:lnTo>
                  <a:lnTo>
                    <a:pt x="2315616" y="520623"/>
                  </a:lnTo>
                  <a:lnTo>
                    <a:pt x="2315616" y="431711"/>
                  </a:lnTo>
                  <a:lnTo>
                    <a:pt x="2315616" y="177673"/>
                  </a:lnTo>
                  <a:lnTo>
                    <a:pt x="2401379" y="177673"/>
                  </a:lnTo>
                  <a:lnTo>
                    <a:pt x="2401379" y="88900"/>
                  </a:lnTo>
                  <a:lnTo>
                    <a:pt x="2487142" y="88900"/>
                  </a:lnTo>
                  <a:lnTo>
                    <a:pt x="2487142" y="177673"/>
                  </a:lnTo>
                  <a:lnTo>
                    <a:pt x="2401379" y="177673"/>
                  </a:lnTo>
                  <a:lnTo>
                    <a:pt x="2401379" y="253885"/>
                  </a:lnTo>
                  <a:lnTo>
                    <a:pt x="2572905" y="253885"/>
                  </a:lnTo>
                  <a:lnTo>
                    <a:pt x="2572905" y="177673"/>
                  </a:lnTo>
                  <a:lnTo>
                    <a:pt x="2572905" y="88900"/>
                  </a:lnTo>
                  <a:lnTo>
                    <a:pt x="2658668" y="88900"/>
                  </a:lnTo>
                  <a:lnTo>
                    <a:pt x="2658668" y="0"/>
                  </a:lnTo>
                  <a:close/>
                </a:path>
                <a:path w="2830195" h="1117600">
                  <a:moveTo>
                    <a:pt x="2830195" y="596836"/>
                  </a:moveTo>
                  <a:lnTo>
                    <a:pt x="2744432" y="596836"/>
                  </a:lnTo>
                  <a:lnTo>
                    <a:pt x="2744432" y="520700"/>
                  </a:lnTo>
                  <a:lnTo>
                    <a:pt x="2487142" y="520700"/>
                  </a:lnTo>
                  <a:lnTo>
                    <a:pt x="2487142" y="596900"/>
                  </a:lnTo>
                  <a:lnTo>
                    <a:pt x="2572905" y="596900"/>
                  </a:lnTo>
                  <a:lnTo>
                    <a:pt x="2572905" y="685749"/>
                  </a:lnTo>
                  <a:lnTo>
                    <a:pt x="2744432" y="685749"/>
                  </a:lnTo>
                  <a:lnTo>
                    <a:pt x="2744432" y="774661"/>
                  </a:lnTo>
                  <a:lnTo>
                    <a:pt x="2830195" y="774661"/>
                  </a:lnTo>
                  <a:lnTo>
                    <a:pt x="2830195" y="685749"/>
                  </a:lnTo>
                  <a:lnTo>
                    <a:pt x="2830195" y="596836"/>
                  </a:lnTo>
                  <a:close/>
                </a:path>
              </a:pathLst>
            </a:custGeom>
            <a:solidFill>
              <a:srgbClr val="000000"/>
            </a:solidFill>
          </p:spPr>
          <p:txBody>
            <a:bodyPr wrap="square" lIns="0" tIns="0" rIns="0" bIns="0" rtlCol="0"/>
            <a:lstStyle/>
            <a:p>
              <a:endParaRPr/>
            </a:p>
          </p:txBody>
        </p:sp>
        <p:sp>
          <p:nvSpPr>
            <p:cNvPr id="10" name="object 10"/>
            <p:cNvSpPr/>
            <p:nvPr/>
          </p:nvSpPr>
          <p:spPr>
            <a:xfrm>
              <a:off x="8240992" y="4892751"/>
              <a:ext cx="2830195" cy="1118235"/>
            </a:xfrm>
            <a:custGeom>
              <a:avLst/>
              <a:gdLst/>
              <a:ahLst/>
              <a:cxnLst/>
              <a:rect l="l" t="t" r="r" b="b"/>
              <a:pathLst>
                <a:path w="2830195" h="1118235">
                  <a:moveTo>
                    <a:pt x="171526" y="254025"/>
                  </a:moveTo>
                  <a:lnTo>
                    <a:pt x="85763" y="254025"/>
                  </a:lnTo>
                  <a:lnTo>
                    <a:pt x="85763" y="177850"/>
                  </a:lnTo>
                  <a:lnTo>
                    <a:pt x="0" y="177850"/>
                  </a:lnTo>
                  <a:lnTo>
                    <a:pt x="0" y="254050"/>
                  </a:lnTo>
                  <a:lnTo>
                    <a:pt x="85763" y="254050"/>
                  </a:lnTo>
                  <a:lnTo>
                    <a:pt x="85763" y="342938"/>
                  </a:lnTo>
                  <a:lnTo>
                    <a:pt x="0" y="342938"/>
                  </a:lnTo>
                  <a:lnTo>
                    <a:pt x="0" y="431850"/>
                  </a:lnTo>
                  <a:lnTo>
                    <a:pt x="171526" y="431850"/>
                  </a:lnTo>
                  <a:lnTo>
                    <a:pt x="171526" y="342938"/>
                  </a:lnTo>
                  <a:lnTo>
                    <a:pt x="171526" y="254025"/>
                  </a:lnTo>
                  <a:close/>
                </a:path>
                <a:path w="2830195" h="1118235">
                  <a:moveTo>
                    <a:pt x="257302" y="431850"/>
                  </a:moveTo>
                  <a:lnTo>
                    <a:pt x="171526" y="431850"/>
                  </a:lnTo>
                  <a:lnTo>
                    <a:pt x="171526" y="520763"/>
                  </a:lnTo>
                  <a:lnTo>
                    <a:pt x="0" y="520763"/>
                  </a:lnTo>
                  <a:lnTo>
                    <a:pt x="0" y="596976"/>
                  </a:lnTo>
                  <a:lnTo>
                    <a:pt x="257302" y="596976"/>
                  </a:lnTo>
                  <a:lnTo>
                    <a:pt x="257302" y="520763"/>
                  </a:lnTo>
                  <a:lnTo>
                    <a:pt x="257302" y="431850"/>
                  </a:lnTo>
                  <a:close/>
                </a:path>
                <a:path w="2830195" h="1118235">
                  <a:moveTo>
                    <a:pt x="600354" y="177850"/>
                  </a:moveTo>
                  <a:lnTo>
                    <a:pt x="514591" y="177850"/>
                  </a:lnTo>
                  <a:lnTo>
                    <a:pt x="514591" y="254050"/>
                  </a:lnTo>
                  <a:lnTo>
                    <a:pt x="600354" y="254050"/>
                  </a:lnTo>
                  <a:lnTo>
                    <a:pt x="600354" y="177850"/>
                  </a:lnTo>
                  <a:close/>
                </a:path>
                <a:path w="2830195" h="1118235">
                  <a:moveTo>
                    <a:pt x="686117" y="431850"/>
                  </a:moveTo>
                  <a:lnTo>
                    <a:pt x="600354" y="431850"/>
                  </a:lnTo>
                  <a:lnTo>
                    <a:pt x="600354" y="520750"/>
                  </a:lnTo>
                  <a:lnTo>
                    <a:pt x="686117" y="520750"/>
                  </a:lnTo>
                  <a:lnTo>
                    <a:pt x="686117" y="431850"/>
                  </a:lnTo>
                  <a:close/>
                </a:path>
                <a:path w="2830195" h="1118235">
                  <a:moveTo>
                    <a:pt x="771880" y="342950"/>
                  </a:moveTo>
                  <a:lnTo>
                    <a:pt x="686117" y="342950"/>
                  </a:lnTo>
                  <a:lnTo>
                    <a:pt x="686117" y="431850"/>
                  </a:lnTo>
                  <a:lnTo>
                    <a:pt x="771880" y="431850"/>
                  </a:lnTo>
                  <a:lnTo>
                    <a:pt x="771880" y="342950"/>
                  </a:lnTo>
                  <a:close/>
                </a:path>
                <a:path w="2830195" h="1118235">
                  <a:moveTo>
                    <a:pt x="771880" y="88950"/>
                  </a:moveTo>
                  <a:lnTo>
                    <a:pt x="600354" y="88950"/>
                  </a:lnTo>
                  <a:lnTo>
                    <a:pt x="600354" y="177850"/>
                  </a:lnTo>
                  <a:lnTo>
                    <a:pt x="771880" y="177850"/>
                  </a:lnTo>
                  <a:lnTo>
                    <a:pt x="771880" y="88950"/>
                  </a:lnTo>
                  <a:close/>
                </a:path>
                <a:path w="2830195" h="1118235">
                  <a:moveTo>
                    <a:pt x="857643" y="431850"/>
                  </a:moveTo>
                  <a:lnTo>
                    <a:pt x="771880" y="431850"/>
                  </a:lnTo>
                  <a:lnTo>
                    <a:pt x="771880" y="520750"/>
                  </a:lnTo>
                  <a:lnTo>
                    <a:pt x="857643" y="520750"/>
                  </a:lnTo>
                  <a:lnTo>
                    <a:pt x="857643" y="431850"/>
                  </a:lnTo>
                  <a:close/>
                </a:path>
                <a:path w="2830195" h="1118235">
                  <a:moveTo>
                    <a:pt x="1029169" y="596976"/>
                  </a:moveTo>
                  <a:lnTo>
                    <a:pt x="857643" y="596976"/>
                  </a:lnTo>
                  <a:lnTo>
                    <a:pt x="857643" y="520763"/>
                  </a:lnTo>
                  <a:lnTo>
                    <a:pt x="514591" y="520763"/>
                  </a:lnTo>
                  <a:lnTo>
                    <a:pt x="514591" y="431850"/>
                  </a:lnTo>
                  <a:lnTo>
                    <a:pt x="428828" y="431850"/>
                  </a:lnTo>
                  <a:lnTo>
                    <a:pt x="428828" y="520763"/>
                  </a:lnTo>
                  <a:lnTo>
                    <a:pt x="428828" y="596976"/>
                  </a:lnTo>
                  <a:lnTo>
                    <a:pt x="686117" y="596976"/>
                  </a:lnTo>
                  <a:lnTo>
                    <a:pt x="686117" y="685888"/>
                  </a:lnTo>
                  <a:lnTo>
                    <a:pt x="686117" y="774801"/>
                  </a:lnTo>
                  <a:lnTo>
                    <a:pt x="686117" y="863714"/>
                  </a:lnTo>
                  <a:lnTo>
                    <a:pt x="857643" y="863714"/>
                  </a:lnTo>
                  <a:lnTo>
                    <a:pt x="857643" y="939914"/>
                  </a:lnTo>
                  <a:lnTo>
                    <a:pt x="771880" y="939914"/>
                  </a:lnTo>
                  <a:lnTo>
                    <a:pt x="771880" y="1028827"/>
                  </a:lnTo>
                  <a:lnTo>
                    <a:pt x="943406" y="1028827"/>
                  </a:lnTo>
                  <a:lnTo>
                    <a:pt x="943406" y="939914"/>
                  </a:lnTo>
                  <a:lnTo>
                    <a:pt x="943406" y="863714"/>
                  </a:lnTo>
                  <a:lnTo>
                    <a:pt x="943406" y="774801"/>
                  </a:lnTo>
                  <a:lnTo>
                    <a:pt x="857643" y="774801"/>
                  </a:lnTo>
                  <a:lnTo>
                    <a:pt x="857643" y="685888"/>
                  </a:lnTo>
                  <a:lnTo>
                    <a:pt x="1029169" y="685888"/>
                  </a:lnTo>
                  <a:lnTo>
                    <a:pt x="1029169" y="596976"/>
                  </a:lnTo>
                  <a:close/>
                </a:path>
                <a:path w="2830195" h="1118235">
                  <a:moveTo>
                    <a:pt x="1114933" y="939914"/>
                  </a:moveTo>
                  <a:lnTo>
                    <a:pt x="1029169" y="939914"/>
                  </a:lnTo>
                  <a:lnTo>
                    <a:pt x="1029169" y="1028827"/>
                  </a:lnTo>
                  <a:lnTo>
                    <a:pt x="1114933" y="1028827"/>
                  </a:lnTo>
                  <a:lnTo>
                    <a:pt x="1114933" y="939914"/>
                  </a:lnTo>
                  <a:close/>
                </a:path>
                <a:path w="2830195" h="1118235">
                  <a:moveTo>
                    <a:pt x="1114933" y="774750"/>
                  </a:moveTo>
                  <a:lnTo>
                    <a:pt x="1029169" y="774750"/>
                  </a:lnTo>
                  <a:lnTo>
                    <a:pt x="1029169" y="863650"/>
                  </a:lnTo>
                  <a:lnTo>
                    <a:pt x="1114933" y="863650"/>
                  </a:lnTo>
                  <a:lnTo>
                    <a:pt x="1114933" y="774750"/>
                  </a:lnTo>
                  <a:close/>
                </a:path>
                <a:path w="2830195" h="1118235">
                  <a:moveTo>
                    <a:pt x="1200696" y="685850"/>
                  </a:moveTo>
                  <a:lnTo>
                    <a:pt x="1114933" y="685850"/>
                  </a:lnTo>
                  <a:lnTo>
                    <a:pt x="1114933" y="774750"/>
                  </a:lnTo>
                  <a:lnTo>
                    <a:pt x="1200696" y="774750"/>
                  </a:lnTo>
                  <a:lnTo>
                    <a:pt x="1200696" y="685850"/>
                  </a:lnTo>
                  <a:close/>
                </a:path>
                <a:path w="2830195" h="1118235">
                  <a:moveTo>
                    <a:pt x="1286446" y="596950"/>
                  </a:moveTo>
                  <a:lnTo>
                    <a:pt x="1200696" y="596950"/>
                  </a:lnTo>
                  <a:lnTo>
                    <a:pt x="1200696" y="685850"/>
                  </a:lnTo>
                  <a:lnTo>
                    <a:pt x="1286446" y="685850"/>
                  </a:lnTo>
                  <a:lnTo>
                    <a:pt x="1286446" y="596950"/>
                  </a:lnTo>
                  <a:close/>
                </a:path>
                <a:path w="2830195" h="1118235">
                  <a:moveTo>
                    <a:pt x="1457985" y="342950"/>
                  </a:moveTo>
                  <a:lnTo>
                    <a:pt x="1372222" y="342950"/>
                  </a:lnTo>
                  <a:lnTo>
                    <a:pt x="1372222" y="431850"/>
                  </a:lnTo>
                  <a:lnTo>
                    <a:pt x="1457985" y="431850"/>
                  </a:lnTo>
                  <a:lnTo>
                    <a:pt x="1457985" y="342950"/>
                  </a:lnTo>
                  <a:close/>
                </a:path>
                <a:path w="2830195" h="1118235">
                  <a:moveTo>
                    <a:pt x="1457985" y="177850"/>
                  </a:moveTo>
                  <a:lnTo>
                    <a:pt x="1286459" y="177850"/>
                  </a:lnTo>
                  <a:lnTo>
                    <a:pt x="1286459" y="254050"/>
                  </a:lnTo>
                  <a:lnTo>
                    <a:pt x="1286459" y="342938"/>
                  </a:lnTo>
                  <a:lnTo>
                    <a:pt x="1200696" y="342938"/>
                  </a:lnTo>
                  <a:lnTo>
                    <a:pt x="1200696" y="254050"/>
                  </a:lnTo>
                  <a:lnTo>
                    <a:pt x="1286459" y="254050"/>
                  </a:lnTo>
                  <a:lnTo>
                    <a:pt x="1286459" y="177850"/>
                  </a:lnTo>
                  <a:lnTo>
                    <a:pt x="1114933" y="177850"/>
                  </a:lnTo>
                  <a:lnTo>
                    <a:pt x="1114933" y="254050"/>
                  </a:lnTo>
                  <a:lnTo>
                    <a:pt x="1114933" y="342938"/>
                  </a:lnTo>
                  <a:lnTo>
                    <a:pt x="1029169" y="342938"/>
                  </a:lnTo>
                  <a:lnTo>
                    <a:pt x="1029169" y="254050"/>
                  </a:lnTo>
                  <a:lnTo>
                    <a:pt x="1114933" y="254050"/>
                  </a:lnTo>
                  <a:lnTo>
                    <a:pt x="1114933" y="177850"/>
                  </a:lnTo>
                  <a:lnTo>
                    <a:pt x="771880" y="177850"/>
                  </a:lnTo>
                  <a:lnTo>
                    <a:pt x="771880" y="254050"/>
                  </a:lnTo>
                  <a:lnTo>
                    <a:pt x="857643" y="254050"/>
                  </a:lnTo>
                  <a:lnTo>
                    <a:pt x="857643" y="342950"/>
                  </a:lnTo>
                  <a:lnTo>
                    <a:pt x="1029169" y="342950"/>
                  </a:lnTo>
                  <a:lnTo>
                    <a:pt x="1029169" y="431850"/>
                  </a:lnTo>
                  <a:lnTo>
                    <a:pt x="1029169" y="520763"/>
                  </a:lnTo>
                  <a:lnTo>
                    <a:pt x="1114933" y="520763"/>
                  </a:lnTo>
                  <a:lnTo>
                    <a:pt x="1114933" y="596950"/>
                  </a:lnTo>
                  <a:lnTo>
                    <a:pt x="1200696" y="596950"/>
                  </a:lnTo>
                  <a:lnTo>
                    <a:pt x="1200696" y="520763"/>
                  </a:lnTo>
                  <a:lnTo>
                    <a:pt x="1372222" y="520763"/>
                  </a:lnTo>
                  <a:lnTo>
                    <a:pt x="1372222" y="431850"/>
                  </a:lnTo>
                  <a:lnTo>
                    <a:pt x="1286459" y="431850"/>
                  </a:lnTo>
                  <a:lnTo>
                    <a:pt x="1286459" y="342950"/>
                  </a:lnTo>
                  <a:lnTo>
                    <a:pt x="1372222" y="342950"/>
                  </a:lnTo>
                  <a:lnTo>
                    <a:pt x="1372222" y="254050"/>
                  </a:lnTo>
                  <a:lnTo>
                    <a:pt x="1457985" y="254050"/>
                  </a:lnTo>
                  <a:lnTo>
                    <a:pt x="1457985" y="177850"/>
                  </a:lnTo>
                  <a:close/>
                </a:path>
                <a:path w="2830195" h="1118235">
                  <a:moveTo>
                    <a:pt x="1886800" y="774801"/>
                  </a:moveTo>
                  <a:lnTo>
                    <a:pt x="1801037" y="774801"/>
                  </a:lnTo>
                  <a:lnTo>
                    <a:pt x="1801037" y="863714"/>
                  </a:lnTo>
                  <a:lnTo>
                    <a:pt x="1715274" y="863714"/>
                  </a:lnTo>
                  <a:lnTo>
                    <a:pt x="1715274" y="939914"/>
                  </a:lnTo>
                  <a:lnTo>
                    <a:pt x="1629511" y="939914"/>
                  </a:lnTo>
                  <a:lnTo>
                    <a:pt x="1629511" y="863714"/>
                  </a:lnTo>
                  <a:lnTo>
                    <a:pt x="1715274" y="863714"/>
                  </a:lnTo>
                  <a:lnTo>
                    <a:pt x="1715274" y="685888"/>
                  </a:lnTo>
                  <a:lnTo>
                    <a:pt x="1629511" y="685888"/>
                  </a:lnTo>
                  <a:lnTo>
                    <a:pt x="1629511" y="596976"/>
                  </a:lnTo>
                  <a:lnTo>
                    <a:pt x="1543748" y="596976"/>
                  </a:lnTo>
                  <a:lnTo>
                    <a:pt x="1543748" y="685888"/>
                  </a:lnTo>
                  <a:lnTo>
                    <a:pt x="1543748" y="863714"/>
                  </a:lnTo>
                  <a:lnTo>
                    <a:pt x="1372222" y="863714"/>
                  </a:lnTo>
                  <a:lnTo>
                    <a:pt x="1372222" y="774801"/>
                  </a:lnTo>
                  <a:lnTo>
                    <a:pt x="1457985" y="774801"/>
                  </a:lnTo>
                  <a:lnTo>
                    <a:pt x="1457985" y="685888"/>
                  </a:lnTo>
                  <a:lnTo>
                    <a:pt x="1457985" y="520763"/>
                  </a:lnTo>
                  <a:lnTo>
                    <a:pt x="1372222" y="520763"/>
                  </a:lnTo>
                  <a:lnTo>
                    <a:pt x="1372222" y="685888"/>
                  </a:lnTo>
                  <a:lnTo>
                    <a:pt x="1286459" y="685888"/>
                  </a:lnTo>
                  <a:lnTo>
                    <a:pt x="1286459" y="774801"/>
                  </a:lnTo>
                  <a:lnTo>
                    <a:pt x="1286459" y="863714"/>
                  </a:lnTo>
                  <a:lnTo>
                    <a:pt x="1200696" y="863714"/>
                  </a:lnTo>
                  <a:lnTo>
                    <a:pt x="1200696" y="939914"/>
                  </a:lnTo>
                  <a:lnTo>
                    <a:pt x="1200696" y="1028827"/>
                  </a:lnTo>
                  <a:lnTo>
                    <a:pt x="1200696" y="1117739"/>
                  </a:lnTo>
                  <a:lnTo>
                    <a:pt x="1372222" y="1117739"/>
                  </a:lnTo>
                  <a:lnTo>
                    <a:pt x="1372222" y="1028827"/>
                  </a:lnTo>
                  <a:lnTo>
                    <a:pt x="1286459" y="1028827"/>
                  </a:lnTo>
                  <a:lnTo>
                    <a:pt x="1286459" y="939914"/>
                  </a:lnTo>
                  <a:lnTo>
                    <a:pt x="1543748" y="939914"/>
                  </a:lnTo>
                  <a:lnTo>
                    <a:pt x="1543748" y="1028827"/>
                  </a:lnTo>
                  <a:lnTo>
                    <a:pt x="1886800" y="1028827"/>
                  </a:lnTo>
                  <a:lnTo>
                    <a:pt x="1886800" y="939914"/>
                  </a:lnTo>
                  <a:lnTo>
                    <a:pt x="1886800" y="863714"/>
                  </a:lnTo>
                  <a:lnTo>
                    <a:pt x="1886800" y="774801"/>
                  </a:lnTo>
                  <a:close/>
                </a:path>
                <a:path w="2830195" h="1118235">
                  <a:moveTo>
                    <a:pt x="1972564" y="431850"/>
                  </a:moveTo>
                  <a:lnTo>
                    <a:pt x="1886800" y="431850"/>
                  </a:lnTo>
                  <a:lnTo>
                    <a:pt x="1886800" y="520750"/>
                  </a:lnTo>
                  <a:lnTo>
                    <a:pt x="1972564" y="520750"/>
                  </a:lnTo>
                  <a:lnTo>
                    <a:pt x="1972564" y="431850"/>
                  </a:lnTo>
                  <a:close/>
                </a:path>
                <a:path w="2830195" h="1118235">
                  <a:moveTo>
                    <a:pt x="1972564" y="254025"/>
                  </a:moveTo>
                  <a:lnTo>
                    <a:pt x="1886800" y="254025"/>
                  </a:lnTo>
                  <a:lnTo>
                    <a:pt x="1886800" y="177850"/>
                  </a:lnTo>
                  <a:lnTo>
                    <a:pt x="1801037" y="177850"/>
                  </a:lnTo>
                  <a:lnTo>
                    <a:pt x="1801037" y="254025"/>
                  </a:lnTo>
                  <a:lnTo>
                    <a:pt x="1629511" y="254025"/>
                  </a:lnTo>
                  <a:lnTo>
                    <a:pt x="1629511" y="177812"/>
                  </a:lnTo>
                  <a:lnTo>
                    <a:pt x="1543748" y="177812"/>
                  </a:lnTo>
                  <a:lnTo>
                    <a:pt x="1543748" y="254025"/>
                  </a:lnTo>
                  <a:lnTo>
                    <a:pt x="1543748" y="342938"/>
                  </a:lnTo>
                  <a:lnTo>
                    <a:pt x="1972564" y="342938"/>
                  </a:lnTo>
                  <a:lnTo>
                    <a:pt x="1972564" y="254025"/>
                  </a:lnTo>
                  <a:close/>
                </a:path>
                <a:path w="2830195" h="1118235">
                  <a:moveTo>
                    <a:pt x="2058327" y="342950"/>
                  </a:moveTo>
                  <a:lnTo>
                    <a:pt x="1972564" y="342950"/>
                  </a:lnTo>
                  <a:lnTo>
                    <a:pt x="1972564" y="431850"/>
                  </a:lnTo>
                  <a:lnTo>
                    <a:pt x="2058327" y="431850"/>
                  </a:lnTo>
                  <a:lnTo>
                    <a:pt x="2058327" y="342950"/>
                  </a:lnTo>
                  <a:close/>
                </a:path>
                <a:path w="2830195" h="1118235">
                  <a:moveTo>
                    <a:pt x="2315616" y="685850"/>
                  </a:moveTo>
                  <a:lnTo>
                    <a:pt x="2229853" y="685850"/>
                  </a:lnTo>
                  <a:lnTo>
                    <a:pt x="2229853" y="774750"/>
                  </a:lnTo>
                  <a:lnTo>
                    <a:pt x="2315616" y="774750"/>
                  </a:lnTo>
                  <a:lnTo>
                    <a:pt x="2315616" y="685850"/>
                  </a:lnTo>
                  <a:close/>
                </a:path>
                <a:path w="2830195" h="1118235">
                  <a:moveTo>
                    <a:pt x="2315616" y="88950"/>
                  </a:moveTo>
                  <a:lnTo>
                    <a:pt x="2229853" y="88950"/>
                  </a:lnTo>
                  <a:lnTo>
                    <a:pt x="2229853" y="177850"/>
                  </a:lnTo>
                  <a:lnTo>
                    <a:pt x="2315616" y="177850"/>
                  </a:lnTo>
                  <a:lnTo>
                    <a:pt x="2315616" y="88950"/>
                  </a:lnTo>
                  <a:close/>
                </a:path>
                <a:path w="2830195" h="1118235">
                  <a:moveTo>
                    <a:pt x="2401379" y="177850"/>
                  </a:moveTo>
                  <a:lnTo>
                    <a:pt x="2315616" y="177850"/>
                  </a:lnTo>
                  <a:lnTo>
                    <a:pt x="2315616" y="254050"/>
                  </a:lnTo>
                  <a:lnTo>
                    <a:pt x="2401379" y="254050"/>
                  </a:lnTo>
                  <a:lnTo>
                    <a:pt x="2401379" y="177850"/>
                  </a:lnTo>
                  <a:close/>
                </a:path>
                <a:path w="2830195" h="1118235">
                  <a:moveTo>
                    <a:pt x="2487142" y="342950"/>
                  </a:moveTo>
                  <a:lnTo>
                    <a:pt x="2144090" y="342950"/>
                  </a:lnTo>
                  <a:lnTo>
                    <a:pt x="2144090" y="431850"/>
                  </a:lnTo>
                  <a:lnTo>
                    <a:pt x="2315616" y="431850"/>
                  </a:lnTo>
                  <a:lnTo>
                    <a:pt x="2315616" y="520750"/>
                  </a:lnTo>
                  <a:lnTo>
                    <a:pt x="2401379" y="520750"/>
                  </a:lnTo>
                  <a:lnTo>
                    <a:pt x="2401379" y="431850"/>
                  </a:lnTo>
                  <a:lnTo>
                    <a:pt x="2487142" y="431850"/>
                  </a:lnTo>
                  <a:lnTo>
                    <a:pt x="2487142" y="342950"/>
                  </a:lnTo>
                  <a:close/>
                </a:path>
                <a:path w="2830195" h="1118235">
                  <a:moveTo>
                    <a:pt x="2572905" y="431850"/>
                  </a:moveTo>
                  <a:lnTo>
                    <a:pt x="2487142" y="431850"/>
                  </a:lnTo>
                  <a:lnTo>
                    <a:pt x="2487142" y="520750"/>
                  </a:lnTo>
                  <a:lnTo>
                    <a:pt x="2572905" y="520750"/>
                  </a:lnTo>
                  <a:lnTo>
                    <a:pt x="2572905" y="431850"/>
                  </a:lnTo>
                  <a:close/>
                </a:path>
                <a:path w="2830195" h="1118235">
                  <a:moveTo>
                    <a:pt x="2658668" y="596950"/>
                  </a:moveTo>
                  <a:lnTo>
                    <a:pt x="2572905" y="596950"/>
                  </a:lnTo>
                  <a:lnTo>
                    <a:pt x="2572905" y="685850"/>
                  </a:lnTo>
                  <a:lnTo>
                    <a:pt x="2658668" y="685850"/>
                  </a:lnTo>
                  <a:lnTo>
                    <a:pt x="2658668" y="596950"/>
                  </a:lnTo>
                  <a:close/>
                </a:path>
                <a:path w="2830195" h="1118235">
                  <a:moveTo>
                    <a:pt x="2658668" y="254050"/>
                  </a:moveTo>
                  <a:lnTo>
                    <a:pt x="2572905" y="254050"/>
                  </a:lnTo>
                  <a:lnTo>
                    <a:pt x="2572905" y="431850"/>
                  </a:lnTo>
                  <a:lnTo>
                    <a:pt x="2658668" y="431850"/>
                  </a:lnTo>
                  <a:lnTo>
                    <a:pt x="2658668" y="254050"/>
                  </a:lnTo>
                  <a:close/>
                </a:path>
                <a:path w="2830195" h="1118235">
                  <a:moveTo>
                    <a:pt x="2658668" y="0"/>
                  </a:moveTo>
                  <a:lnTo>
                    <a:pt x="2487142" y="0"/>
                  </a:lnTo>
                  <a:lnTo>
                    <a:pt x="2487142" y="88912"/>
                  </a:lnTo>
                  <a:lnTo>
                    <a:pt x="2487142" y="177812"/>
                  </a:lnTo>
                  <a:lnTo>
                    <a:pt x="2572905" y="177812"/>
                  </a:lnTo>
                  <a:lnTo>
                    <a:pt x="2572905" y="88912"/>
                  </a:lnTo>
                  <a:lnTo>
                    <a:pt x="2658668" y="88912"/>
                  </a:lnTo>
                  <a:lnTo>
                    <a:pt x="2658668" y="0"/>
                  </a:lnTo>
                  <a:close/>
                </a:path>
                <a:path w="2830195" h="1118235">
                  <a:moveTo>
                    <a:pt x="2744432" y="431850"/>
                  </a:moveTo>
                  <a:lnTo>
                    <a:pt x="2658668" y="431850"/>
                  </a:lnTo>
                  <a:lnTo>
                    <a:pt x="2658668" y="596950"/>
                  </a:lnTo>
                  <a:lnTo>
                    <a:pt x="2744432" y="596950"/>
                  </a:lnTo>
                  <a:lnTo>
                    <a:pt x="2744432" y="431850"/>
                  </a:lnTo>
                  <a:close/>
                </a:path>
                <a:path w="2830195" h="1118235">
                  <a:moveTo>
                    <a:pt x="2830195" y="596976"/>
                  </a:moveTo>
                  <a:lnTo>
                    <a:pt x="2744432" y="596976"/>
                  </a:lnTo>
                  <a:lnTo>
                    <a:pt x="2744432" y="774801"/>
                  </a:lnTo>
                  <a:lnTo>
                    <a:pt x="2658668" y="774801"/>
                  </a:lnTo>
                  <a:lnTo>
                    <a:pt x="2658668" y="863650"/>
                  </a:lnTo>
                  <a:lnTo>
                    <a:pt x="2572905" y="863650"/>
                  </a:lnTo>
                  <a:lnTo>
                    <a:pt x="2572905" y="685888"/>
                  </a:lnTo>
                  <a:lnTo>
                    <a:pt x="2487142" y="685888"/>
                  </a:lnTo>
                  <a:lnTo>
                    <a:pt x="2487142" y="596976"/>
                  </a:lnTo>
                  <a:lnTo>
                    <a:pt x="2487142" y="520763"/>
                  </a:lnTo>
                  <a:lnTo>
                    <a:pt x="2401379" y="520763"/>
                  </a:lnTo>
                  <a:lnTo>
                    <a:pt x="2401379" y="596976"/>
                  </a:lnTo>
                  <a:lnTo>
                    <a:pt x="2401379" y="685888"/>
                  </a:lnTo>
                  <a:lnTo>
                    <a:pt x="2401379" y="863650"/>
                  </a:lnTo>
                  <a:lnTo>
                    <a:pt x="2144090" y="863650"/>
                  </a:lnTo>
                  <a:lnTo>
                    <a:pt x="2144090" y="685888"/>
                  </a:lnTo>
                  <a:lnTo>
                    <a:pt x="2144090" y="596976"/>
                  </a:lnTo>
                  <a:lnTo>
                    <a:pt x="2401379" y="596976"/>
                  </a:lnTo>
                  <a:lnTo>
                    <a:pt x="2401379" y="520763"/>
                  </a:lnTo>
                  <a:lnTo>
                    <a:pt x="1972564" y="520763"/>
                  </a:lnTo>
                  <a:lnTo>
                    <a:pt x="1972564" y="596976"/>
                  </a:lnTo>
                  <a:lnTo>
                    <a:pt x="1801037" y="596976"/>
                  </a:lnTo>
                  <a:lnTo>
                    <a:pt x="1801037" y="520763"/>
                  </a:lnTo>
                  <a:lnTo>
                    <a:pt x="1801037" y="431850"/>
                  </a:lnTo>
                  <a:lnTo>
                    <a:pt x="1886800" y="431850"/>
                  </a:lnTo>
                  <a:lnTo>
                    <a:pt x="1886800" y="342950"/>
                  </a:lnTo>
                  <a:lnTo>
                    <a:pt x="1629511" y="342950"/>
                  </a:lnTo>
                  <a:lnTo>
                    <a:pt x="1629511" y="431850"/>
                  </a:lnTo>
                  <a:lnTo>
                    <a:pt x="1543748" y="431850"/>
                  </a:lnTo>
                  <a:lnTo>
                    <a:pt x="1543748" y="520763"/>
                  </a:lnTo>
                  <a:lnTo>
                    <a:pt x="1715274" y="520763"/>
                  </a:lnTo>
                  <a:lnTo>
                    <a:pt x="1715274" y="596976"/>
                  </a:lnTo>
                  <a:lnTo>
                    <a:pt x="1715274" y="685888"/>
                  </a:lnTo>
                  <a:lnTo>
                    <a:pt x="2058327" y="685888"/>
                  </a:lnTo>
                  <a:lnTo>
                    <a:pt x="2058327" y="863650"/>
                  </a:lnTo>
                  <a:lnTo>
                    <a:pt x="1972564" y="863650"/>
                  </a:lnTo>
                  <a:lnTo>
                    <a:pt x="1972564" y="939850"/>
                  </a:lnTo>
                  <a:lnTo>
                    <a:pt x="2487142" y="939850"/>
                  </a:lnTo>
                  <a:lnTo>
                    <a:pt x="2487142" y="863714"/>
                  </a:lnTo>
                  <a:lnTo>
                    <a:pt x="2572905" y="863714"/>
                  </a:lnTo>
                  <a:lnTo>
                    <a:pt x="2572905" y="939850"/>
                  </a:lnTo>
                  <a:lnTo>
                    <a:pt x="2658668" y="939850"/>
                  </a:lnTo>
                  <a:lnTo>
                    <a:pt x="2658668" y="863714"/>
                  </a:lnTo>
                  <a:lnTo>
                    <a:pt x="2830195" y="863714"/>
                  </a:lnTo>
                  <a:lnTo>
                    <a:pt x="2830195" y="774801"/>
                  </a:lnTo>
                  <a:lnTo>
                    <a:pt x="2830195" y="596976"/>
                  </a:lnTo>
                  <a:close/>
                </a:path>
                <a:path w="2830195" h="1118235">
                  <a:moveTo>
                    <a:pt x="2830195" y="177812"/>
                  </a:moveTo>
                  <a:lnTo>
                    <a:pt x="2744432" y="177812"/>
                  </a:lnTo>
                  <a:lnTo>
                    <a:pt x="2744432" y="88912"/>
                  </a:lnTo>
                  <a:lnTo>
                    <a:pt x="2658668" y="88912"/>
                  </a:lnTo>
                  <a:lnTo>
                    <a:pt x="2658668" y="177812"/>
                  </a:lnTo>
                  <a:lnTo>
                    <a:pt x="2658668" y="254025"/>
                  </a:lnTo>
                  <a:lnTo>
                    <a:pt x="2744432" y="254025"/>
                  </a:lnTo>
                  <a:lnTo>
                    <a:pt x="2744432" y="431850"/>
                  </a:lnTo>
                  <a:lnTo>
                    <a:pt x="2830195" y="431850"/>
                  </a:lnTo>
                  <a:lnTo>
                    <a:pt x="2830195" y="254025"/>
                  </a:lnTo>
                  <a:lnTo>
                    <a:pt x="2830195" y="177812"/>
                  </a:lnTo>
                  <a:close/>
                </a:path>
              </a:pathLst>
            </a:custGeom>
            <a:solidFill>
              <a:srgbClr val="000000"/>
            </a:solidFill>
          </p:spPr>
          <p:txBody>
            <a:bodyPr wrap="square" lIns="0" tIns="0" rIns="0" bIns="0" rtlCol="0"/>
            <a:lstStyle/>
            <a:p>
              <a:endParaRPr/>
            </a:p>
          </p:txBody>
        </p:sp>
        <p:sp>
          <p:nvSpPr>
            <p:cNvPr id="11" name="object 11"/>
            <p:cNvSpPr/>
            <p:nvPr/>
          </p:nvSpPr>
          <p:spPr>
            <a:xfrm>
              <a:off x="8240992" y="3356101"/>
              <a:ext cx="2831465" cy="2831465"/>
            </a:xfrm>
            <a:custGeom>
              <a:avLst/>
              <a:gdLst/>
              <a:ahLst/>
              <a:cxnLst/>
              <a:rect l="l" t="t" r="r" b="b"/>
              <a:pathLst>
                <a:path w="2831465" h="2831465">
                  <a:moveTo>
                    <a:pt x="428828" y="2402014"/>
                  </a:moveTo>
                  <a:lnTo>
                    <a:pt x="171526" y="2402014"/>
                  </a:lnTo>
                  <a:lnTo>
                    <a:pt x="171526" y="2659367"/>
                  </a:lnTo>
                  <a:lnTo>
                    <a:pt x="428828" y="2659367"/>
                  </a:lnTo>
                  <a:lnTo>
                    <a:pt x="428828" y="2402014"/>
                  </a:lnTo>
                  <a:close/>
                </a:path>
                <a:path w="2831465" h="2831465">
                  <a:moveTo>
                    <a:pt x="428828" y="171564"/>
                  </a:moveTo>
                  <a:lnTo>
                    <a:pt x="171526" y="171564"/>
                  </a:lnTo>
                  <a:lnTo>
                    <a:pt x="171526" y="428929"/>
                  </a:lnTo>
                  <a:lnTo>
                    <a:pt x="428828" y="428929"/>
                  </a:lnTo>
                  <a:lnTo>
                    <a:pt x="428828" y="171564"/>
                  </a:lnTo>
                  <a:close/>
                </a:path>
                <a:path w="2831465" h="2831465">
                  <a:moveTo>
                    <a:pt x="600354" y="2230437"/>
                  </a:moveTo>
                  <a:lnTo>
                    <a:pt x="514591" y="2230437"/>
                  </a:lnTo>
                  <a:lnTo>
                    <a:pt x="514591" y="2316810"/>
                  </a:lnTo>
                  <a:lnTo>
                    <a:pt x="514591" y="2744851"/>
                  </a:lnTo>
                  <a:lnTo>
                    <a:pt x="85763" y="2744851"/>
                  </a:lnTo>
                  <a:lnTo>
                    <a:pt x="85763" y="2316810"/>
                  </a:lnTo>
                  <a:lnTo>
                    <a:pt x="514591" y="2316810"/>
                  </a:lnTo>
                  <a:lnTo>
                    <a:pt x="514591" y="2230437"/>
                  </a:lnTo>
                  <a:lnTo>
                    <a:pt x="0" y="2230437"/>
                  </a:lnTo>
                  <a:lnTo>
                    <a:pt x="0" y="2316810"/>
                  </a:lnTo>
                  <a:lnTo>
                    <a:pt x="0" y="2744851"/>
                  </a:lnTo>
                  <a:lnTo>
                    <a:pt x="0" y="2831223"/>
                  </a:lnTo>
                  <a:lnTo>
                    <a:pt x="600354" y="2831223"/>
                  </a:lnTo>
                  <a:lnTo>
                    <a:pt x="600354" y="2745155"/>
                  </a:lnTo>
                  <a:lnTo>
                    <a:pt x="600354" y="2744851"/>
                  </a:lnTo>
                  <a:lnTo>
                    <a:pt x="600354" y="2316810"/>
                  </a:lnTo>
                  <a:lnTo>
                    <a:pt x="600354" y="2316226"/>
                  </a:lnTo>
                  <a:lnTo>
                    <a:pt x="600354" y="2230437"/>
                  </a:lnTo>
                  <a:close/>
                </a:path>
                <a:path w="2831465" h="2831465">
                  <a:moveTo>
                    <a:pt x="600354" y="0"/>
                  </a:moveTo>
                  <a:lnTo>
                    <a:pt x="514591" y="0"/>
                  </a:lnTo>
                  <a:lnTo>
                    <a:pt x="514591" y="86372"/>
                  </a:lnTo>
                  <a:lnTo>
                    <a:pt x="514591" y="514413"/>
                  </a:lnTo>
                  <a:lnTo>
                    <a:pt x="85763" y="514413"/>
                  </a:lnTo>
                  <a:lnTo>
                    <a:pt x="85763" y="86372"/>
                  </a:lnTo>
                  <a:lnTo>
                    <a:pt x="514591" y="86372"/>
                  </a:lnTo>
                  <a:lnTo>
                    <a:pt x="514591" y="0"/>
                  </a:lnTo>
                  <a:lnTo>
                    <a:pt x="0" y="0"/>
                  </a:lnTo>
                  <a:lnTo>
                    <a:pt x="0" y="86372"/>
                  </a:lnTo>
                  <a:lnTo>
                    <a:pt x="0" y="514413"/>
                  </a:lnTo>
                  <a:lnTo>
                    <a:pt x="0" y="600786"/>
                  </a:lnTo>
                  <a:lnTo>
                    <a:pt x="600354" y="600786"/>
                  </a:lnTo>
                  <a:lnTo>
                    <a:pt x="600354" y="514718"/>
                  </a:lnTo>
                  <a:lnTo>
                    <a:pt x="600354" y="514413"/>
                  </a:lnTo>
                  <a:lnTo>
                    <a:pt x="600354" y="86372"/>
                  </a:lnTo>
                  <a:lnTo>
                    <a:pt x="600354" y="85788"/>
                  </a:lnTo>
                  <a:lnTo>
                    <a:pt x="600354" y="0"/>
                  </a:lnTo>
                  <a:close/>
                </a:path>
                <a:path w="2831465" h="2831465">
                  <a:moveTo>
                    <a:pt x="771880" y="2565400"/>
                  </a:moveTo>
                  <a:lnTo>
                    <a:pt x="686117" y="2565400"/>
                  </a:lnTo>
                  <a:lnTo>
                    <a:pt x="686117" y="2654300"/>
                  </a:lnTo>
                  <a:lnTo>
                    <a:pt x="771880" y="2654300"/>
                  </a:lnTo>
                  <a:lnTo>
                    <a:pt x="771880" y="2565400"/>
                  </a:lnTo>
                  <a:close/>
                </a:path>
                <a:path w="2831465" h="2831465">
                  <a:moveTo>
                    <a:pt x="943406" y="2743301"/>
                  </a:moveTo>
                  <a:lnTo>
                    <a:pt x="857643" y="2743301"/>
                  </a:lnTo>
                  <a:lnTo>
                    <a:pt x="857643" y="2654389"/>
                  </a:lnTo>
                  <a:lnTo>
                    <a:pt x="771880" y="2654389"/>
                  </a:lnTo>
                  <a:lnTo>
                    <a:pt x="771880" y="2743301"/>
                  </a:lnTo>
                  <a:lnTo>
                    <a:pt x="771880" y="2819514"/>
                  </a:lnTo>
                  <a:lnTo>
                    <a:pt x="943406" y="2819514"/>
                  </a:lnTo>
                  <a:lnTo>
                    <a:pt x="943406" y="2743301"/>
                  </a:lnTo>
                  <a:close/>
                </a:path>
                <a:path w="2831465" h="2831465">
                  <a:moveTo>
                    <a:pt x="1114933" y="2476563"/>
                  </a:moveTo>
                  <a:lnTo>
                    <a:pt x="1029169" y="2476563"/>
                  </a:lnTo>
                  <a:lnTo>
                    <a:pt x="1029169" y="2565476"/>
                  </a:lnTo>
                  <a:lnTo>
                    <a:pt x="857643" y="2565476"/>
                  </a:lnTo>
                  <a:lnTo>
                    <a:pt x="857643" y="2654389"/>
                  </a:lnTo>
                  <a:lnTo>
                    <a:pt x="943406" y="2654389"/>
                  </a:lnTo>
                  <a:lnTo>
                    <a:pt x="943406" y="2743200"/>
                  </a:lnTo>
                  <a:lnTo>
                    <a:pt x="1029169" y="2743200"/>
                  </a:lnTo>
                  <a:lnTo>
                    <a:pt x="1029169" y="2654389"/>
                  </a:lnTo>
                  <a:lnTo>
                    <a:pt x="1114933" y="2654389"/>
                  </a:lnTo>
                  <a:lnTo>
                    <a:pt x="1114933" y="2565476"/>
                  </a:lnTo>
                  <a:lnTo>
                    <a:pt x="1114933" y="2476563"/>
                  </a:lnTo>
                  <a:close/>
                </a:path>
                <a:path w="2831465" h="2831465">
                  <a:moveTo>
                    <a:pt x="1200696" y="2743200"/>
                  </a:moveTo>
                  <a:lnTo>
                    <a:pt x="1029169" y="2743200"/>
                  </a:lnTo>
                  <a:lnTo>
                    <a:pt x="1029169" y="2819400"/>
                  </a:lnTo>
                  <a:lnTo>
                    <a:pt x="1200696" y="2819400"/>
                  </a:lnTo>
                  <a:lnTo>
                    <a:pt x="1200696" y="2743200"/>
                  </a:lnTo>
                  <a:close/>
                </a:path>
                <a:path w="2831465" h="2831465">
                  <a:moveTo>
                    <a:pt x="1543748" y="2565476"/>
                  </a:moveTo>
                  <a:lnTo>
                    <a:pt x="1457985" y="2565476"/>
                  </a:lnTo>
                  <a:lnTo>
                    <a:pt x="1457985" y="2654389"/>
                  </a:lnTo>
                  <a:lnTo>
                    <a:pt x="1372222" y="2654389"/>
                  </a:lnTo>
                  <a:lnTo>
                    <a:pt x="1372222" y="2743200"/>
                  </a:lnTo>
                  <a:lnTo>
                    <a:pt x="1286459" y="2743200"/>
                  </a:lnTo>
                  <a:lnTo>
                    <a:pt x="1286459" y="2819400"/>
                  </a:lnTo>
                  <a:lnTo>
                    <a:pt x="1372222" y="2819400"/>
                  </a:lnTo>
                  <a:lnTo>
                    <a:pt x="1372222" y="2743301"/>
                  </a:lnTo>
                  <a:lnTo>
                    <a:pt x="1457985" y="2743301"/>
                  </a:lnTo>
                  <a:lnTo>
                    <a:pt x="1457985" y="2819514"/>
                  </a:lnTo>
                  <a:lnTo>
                    <a:pt x="1543748" y="2819514"/>
                  </a:lnTo>
                  <a:lnTo>
                    <a:pt x="1543748" y="2743301"/>
                  </a:lnTo>
                  <a:lnTo>
                    <a:pt x="1543748" y="2654389"/>
                  </a:lnTo>
                  <a:lnTo>
                    <a:pt x="1543748" y="2565476"/>
                  </a:lnTo>
                  <a:close/>
                </a:path>
                <a:path w="2831465" h="2831465">
                  <a:moveTo>
                    <a:pt x="1801037" y="2654389"/>
                  </a:moveTo>
                  <a:lnTo>
                    <a:pt x="1715274" y="2654389"/>
                  </a:lnTo>
                  <a:lnTo>
                    <a:pt x="1715274" y="2565476"/>
                  </a:lnTo>
                  <a:lnTo>
                    <a:pt x="1629511" y="2565476"/>
                  </a:lnTo>
                  <a:lnTo>
                    <a:pt x="1629511" y="2654389"/>
                  </a:lnTo>
                  <a:lnTo>
                    <a:pt x="1629511" y="2743301"/>
                  </a:lnTo>
                  <a:lnTo>
                    <a:pt x="1629511" y="2819514"/>
                  </a:lnTo>
                  <a:lnTo>
                    <a:pt x="1715274" y="2819514"/>
                  </a:lnTo>
                  <a:lnTo>
                    <a:pt x="1715274" y="2743301"/>
                  </a:lnTo>
                  <a:lnTo>
                    <a:pt x="1801037" y="2743301"/>
                  </a:lnTo>
                  <a:lnTo>
                    <a:pt x="1801037" y="2654389"/>
                  </a:lnTo>
                  <a:close/>
                </a:path>
                <a:path w="2831465" h="2831465">
                  <a:moveTo>
                    <a:pt x="2229853" y="2476500"/>
                  </a:moveTo>
                  <a:lnTo>
                    <a:pt x="2058327" y="2476500"/>
                  </a:lnTo>
                  <a:lnTo>
                    <a:pt x="2058327" y="2565400"/>
                  </a:lnTo>
                  <a:lnTo>
                    <a:pt x="2229853" y="2565400"/>
                  </a:lnTo>
                  <a:lnTo>
                    <a:pt x="2229853" y="2476500"/>
                  </a:lnTo>
                  <a:close/>
                </a:path>
                <a:path w="2831465" h="2831465">
                  <a:moveTo>
                    <a:pt x="2315616" y="2654389"/>
                  </a:moveTo>
                  <a:lnTo>
                    <a:pt x="1886800" y="2654389"/>
                  </a:lnTo>
                  <a:lnTo>
                    <a:pt x="1886800" y="2743301"/>
                  </a:lnTo>
                  <a:lnTo>
                    <a:pt x="2058327" y="2743301"/>
                  </a:lnTo>
                  <a:lnTo>
                    <a:pt x="2058327" y="2819514"/>
                  </a:lnTo>
                  <a:lnTo>
                    <a:pt x="2315616" y="2819514"/>
                  </a:lnTo>
                  <a:lnTo>
                    <a:pt x="2315616" y="2743301"/>
                  </a:lnTo>
                  <a:lnTo>
                    <a:pt x="2315616" y="2654389"/>
                  </a:lnTo>
                  <a:close/>
                </a:path>
                <a:path w="2831465" h="2831465">
                  <a:moveTo>
                    <a:pt x="2588628" y="2650642"/>
                  </a:moveTo>
                  <a:lnTo>
                    <a:pt x="2582989" y="2645016"/>
                  </a:lnTo>
                  <a:lnTo>
                    <a:pt x="2569299" y="2645016"/>
                  </a:lnTo>
                  <a:lnTo>
                    <a:pt x="2563660" y="2650642"/>
                  </a:lnTo>
                  <a:lnTo>
                    <a:pt x="2563660" y="2664409"/>
                  </a:lnTo>
                  <a:lnTo>
                    <a:pt x="2569235" y="2669971"/>
                  </a:lnTo>
                  <a:lnTo>
                    <a:pt x="2583053" y="2669971"/>
                  </a:lnTo>
                  <a:lnTo>
                    <a:pt x="2588628" y="2664409"/>
                  </a:lnTo>
                  <a:lnTo>
                    <a:pt x="2588628" y="2650642"/>
                  </a:lnTo>
                  <a:close/>
                </a:path>
                <a:path w="2831465" h="2831465">
                  <a:moveTo>
                    <a:pt x="2658668" y="171564"/>
                  </a:moveTo>
                  <a:lnTo>
                    <a:pt x="2401379" y="171564"/>
                  </a:lnTo>
                  <a:lnTo>
                    <a:pt x="2401379" y="428929"/>
                  </a:lnTo>
                  <a:lnTo>
                    <a:pt x="2658668" y="428929"/>
                  </a:lnTo>
                  <a:lnTo>
                    <a:pt x="2658668" y="171564"/>
                  </a:lnTo>
                  <a:close/>
                </a:path>
                <a:path w="2831465" h="2831465">
                  <a:moveTo>
                    <a:pt x="2744432" y="2476500"/>
                  </a:moveTo>
                  <a:lnTo>
                    <a:pt x="2315616" y="2476500"/>
                  </a:lnTo>
                  <a:lnTo>
                    <a:pt x="2315616" y="2565400"/>
                  </a:lnTo>
                  <a:lnTo>
                    <a:pt x="2744432" y="2565400"/>
                  </a:lnTo>
                  <a:lnTo>
                    <a:pt x="2744432" y="2476500"/>
                  </a:lnTo>
                  <a:close/>
                </a:path>
                <a:path w="2831465" h="2831465">
                  <a:moveTo>
                    <a:pt x="2830195" y="0"/>
                  </a:moveTo>
                  <a:lnTo>
                    <a:pt x="2744432" y="0"/>
                  </a:lnTo>
                  <a:lnTo>
                    <a:pt x="2744432" y="86372"/>
                  </a:lnTo>
                  <a:lnTo>
                    <a:pt x="2744432" y="514413"/>
                  </a:lnTo>
                  <a:lnTo>
                    <a:pt x="2315616" y="514413"/>
                  </a:lnTo>
                  <a:lnTo>
                    <a:pt x="2315616" y="86372"/>
                  </a:lnTo>
                  <a:lnTo>
                    <a:pt x="2744432" y="86372"/>
                  </a:lnTo>
                  <a:lnTo>
                    <a:pt x="2744432" y="0"/>
                  </a:lnTo>
                  <a:lnTo>
                    <a:pt x="2229853" y="0"/>
                  </a:lnTo>
                  <a:lnTo>
                    <a:pt x="2229853" y="86372"/>
                  </a:lnTo>
                  <a:lnTo>
                    <a:pt x="2229853" y="514413"/>
                  </a:lnTo>
                  <a:lnTo>
                    <a:pt x="2229853" y="600786"/>
                  </a:lnTo>
                  <a:lnTo>
                    <a:pt x="2830195" y="600786"/>
                  </a:lnTo>
                  <a:lnTo>
                    <a:pt x="2830195" y="514718"/>
                  </a:lnTo>
                  <a:lnTo>
                    <a:pt x="2830195" y="514413"/>
                  </a:lnTo>
                  <a:lnTo>
                    <a:pt x="2830195" y="86372"/>
                  </a:lnTo>
                  <a:lnTo>
                    <a:pt x="2830195" y="85788"/>
                  </a:lnTo>
                  <a:lnTo>
                    <a:pt x="2830195" y="0"/>
                  </a:lnTo>
                  <a:close/>
                </a:path>
                <a:path w="2831465" h="2831465">
                  <a:moveTo>
                    <a:pt x="2830982" y="2752775"/>
                  </a:moveTo>
                  <a:lnTo>
                    <a:pt x="2822879" y="2748038"/>
                  </a:lnTo>
                  <a:lnTo>
                    <a:pt x="2817330" y="2749004"/>
                  </a:lnTo>
                  <a:lnTo>
                    <a:pt x="2809646" y="2760942"/>
                  </a:lnTo>
                  <a:lnTo>
                    <a:pt x="2805112" y="2764002"/>
                  </a:lnTo>
                  <a:lnTo>
                    <a:pt x="2802826" y="2764764"/>
                  </a:lnTo>
                  <a:lnTo>
                    <a:pt x="2802001" y="2764764"/>
                  </a:lnTo>
                  <a:lnTo>
                    <a:pt x="2802001" y="2765183"/>
                  </a:lnTo>
                  <a:lnTo>
                    <a:pt x="2801569" y="2765183"/>
                  </a:lnTo>
                  <a:lnTo>
                    <a:pt x="2801975" y="2765056"/>
                  </a:lnTo>
                  <a:lnTo>
                    <a:pt x="2802001" y="2765183"/>
                  </a:lnTo>
                  <a:lnTo>
                    <a:pt x="2802001" y="2764764"/>
                  </a:lnTo>
                  <a:lnTo>
                    <a:pt x="2801899" y="2764498"/>
                  </a:lnTo>
                  <a:lnTo>
                    <a:pt x="2801797" y="2763697"/>
                  </a:lnTo>
                  <a:lnTo>
                    <a:pt x="2801670" y="2762859"/>
                  </a:lnTo>
                  <a:lnTo>
                    <a:pt x="2801556" y="2762034"/>
                  </a:lnTo>
                  <a:lnTo>
                    <a:pt x="2801404" y="2760942"/>
                  </a:lnTo>
                  <a:lnTo>
                    <a:pt x="2801340" y="2759633"/>
                  </a:lnTo>
                  <a:lnTo>
                    <a:pt x="2801277" y="2758262"/>
                  </a:lnTo>
                  <a:lnTo>
                    <a:pt x="2801162" y="2752775"/>
                  </a:lnTo>
                  <a:lnTo>
                    <a:pt x="2801162" y="2747467"/>
                  </a:lnTo>
                  <a:lnTo>
                    <a:pt x="2801213" y="2743339"/>
                  </a:lnTo>
                  <a:lnTo>
                    <a:pt x="2801340" y="2734068"/>
                  </a:lnTo>
                  <a:lnTo>
                    <a:pt x="2801467" y="2720314"/>
                  </a:lnTo>
                  <a:lnTo>
                    <a:pt x="2801582" y="2717101"/>
                  </a:lnTo>
                  <a:lnTo>
                    <a:pt x="2801632" y="2715755"/>
                  </a:lnTo>
                  <a:lnTo>
                    <a:pt x="2801899" y="2708338"/>
                  </a:lnTo>
                  <a:lnTo>
                    <a:pt x="2802026" y="2690901"/>
                  </a:lnTo>
                  <a:lnTo>
                    <a:pt x="2797391" y="2685377"/>
                  </a:lnTo>
                  <a:lnTo>
                    <a:pt x="2785033" y="2685377"/>
                  </a:lnTo>
                  <a:lnTo>
                    <a:pt x="2785033" y="2787065"/>
                  </a:lnTo>
                  <a:lnTo>
                    <a:pt x="2784932" y="2789898"/>
                  </a:lnTo>
                  <a:lnTo>
                    <a:pt x="2784856" y="2791866"/>
                  </a:lnTo>
                  <a:lnTo>
                    <a:pt x="2784792" y="2793593"/>
                  </a:lnTo>
                  <a:lnTo>
                    <a:pt x="2784678" y="2796552"/>
                  </a:lnTo>
                  <a:lnTo>
                    <a:pt x="2782405" y="2804274"/>
                  </a:lnTo>
                  <a:lnTo>
                    <a:pt x="2777083" y="2810040"/>
                  </a:lnTo>
                  <a:lnTo>
                    <a:pt x="2767711" y="2813621"/>
                  </a:lnTo>
                  <a:lnTo>
                    <a:pt x="2759964" y="2815234"/>
                  </a:lnTo>
                  <a:lnTo>
                    <a:pt x="2750782" y="2813621"/>
                  </a:lnTo>
                  <a:lnTo>
                    <a:pt x="2750705" y="2810040"/>
                  </a:lnTo>
                  <a:lnTo>
                    <a:pt x="2750578" y="2804731"/>
                  </a:lnTo>
                  <a:lnTo>
                    <a:pt x="2753703" y="2798432"/>
                  </a:lnTo>
                  <a:lnTo>
                    <a:pt x="2761958" y="2793593"/>
                  </a:lnTo>
                  <a:lnTo>
                    <a:pt x="2773121" y="2789898"/>
                  </a:lnTo>
                  <a:lnTo>
                    <a:pt x="2785033" y="2787065"/>
                  </a:lnTo>
                  <a:lnTo>
                    <a:pt x="2785033" y="2685377"/>
                  </a:lnTo>
                  <a:lnTo>
                    <a:pt x="2783713" y="2685377"/>
                  </a:lnTo>
                  <a:lnTo>
                    <a:pt x="2779064" y="2690901"/>
                  </a:lnTo>
                  <a:lnTo>
                    <a:pt x="2778988" y="2724086"/>
                  </a:lnTo>
                  <a:lnTo>
                    <a:pt x="2778899" y="2724670"/>
                  </a:lnTo>
                  <a:lnTo>
                    <a:pt x="2778849" y="2725001"/>
                  </a:lnTo>
                  <a:lnTo>
                    <a:pt x="2778772" y="2725521"/>
                  </a:lnTo>
                  <a:lnTo>
                    <a:pt x="2777223" y="2735465"/>
                  </a:lnTo>
                  <a:lnTo>
                    <a:pt x="2772473" y="2742971"/>
                  </a:lnTo>
                  <a:lnTo>
                    <a:pt x="2765958" y="2746629"/>
                  </a:lnTo>
                  <a:lnTo>
                    <a:pt x="2759735" y="2747467"/>
                  </a:lnTo>
                  <a:lnTo>
                    <a:pt x="2758275" y="2747467"/>
                  </a:lnTo>
                  <a:lnTo>
                    <a:pt x="2744952" y="2715755"/>
                  </a:lnTo>
                  <a:lnTo>
                    <a:pt x="2745194" y="2708757"/>
                  </a:lnTo>
                  <a:lnTo>
                    <a:pt x="2745308" y="2690901"/>
                  </a:lnTo>
                  <a:lnTo>
                    <a:pt x="2741396" y="2685377"/>
                  </a:lnTo>
                  <a:lnTo>
                    <a:pt x="2727706" y="2685377"/>
                  </a:lnTo>
                  <a:lnTo>
                    <a:pt x="2723159" y="2690901"/>
                  </a:lnTo>
                  <a:lnTo>
                    <a:pt x="2723083" y="2707576"/>
                  </a:lnTo>
                  <a:lnTo>
                    <a:pt x="2722956" y="2708757"/>
                  </a:lnTo>
                  <a:lnTo>
                    <a:pt x="2721394" y="2723540"/>
                  </a:lnTo>
                  <a:lnTo>
                    <a:pt x="2717838" y="2736202"/>
                  </a:lnTo>
                  <a:lnTo>
                    <a:pt x="2711653" y="2744482"/>
                  </a:lnTo>
                  <a:lnTo>
                    <a:pt x="2702064" y="2747467"/>
                  </a:lnTo>
                  <a:lnTo>
                    <a:pt x="2696286" y="2747467"/>
                  </a:lnTo>
                  <a:lnTo>
                    <a:pt x="2696197" y="2747327"/>
                  </a:lnTo>
                  <a:lnTo>
                    <a:pt x="2694228" y="2744482"/>
                  </a:lnTo>
                  <a:lnTo>
                    <a:pt x="2694305" y="2726918"/>
                  </a:lnTo>
                  <a:lnTo>
                    <a:pt x="2694432" y="2717101"/>
                  </a:lnTo>
                  <a:lnTo>
                    <a:pt x="2694533" y="2711932"/>
                  </a:lnTo>
                  <a:lnTo>
                    <a:pt x="2694597" y="2708757"/>
                  </a:lnTo>
                  <a:lnTo>
                    <a:pt x="2694698" y="2703601"/>
                  </a:lnTo>
                  <a:lnTo>
                    <a:pt x="2694813" y="2698242"/>
                  </a:lnTo>
                  <a:lnTo>
                    <a:pt x="2694940" y="2693720"/>
                  </a:lnTo>
                  <a:lnTo>
                    <a:pt x="2695016" y="2691028"/>
                  </a:lnTo>
                  <a:lnTo>
                    <a:pt x="2695105" y="2688082"/>
                  </a:lnTo>
                  <a:lnTo>
                    <a:pt x="2695232" y="2683637"/>
                  </a:lnTo>
                  <a:lnTo>
                    <a:pt x="2695333" y="2680309"/>
                  </a:lnTo>
                  <a:lnTo>
                    <a:pt x="2695448" y="2677122"/>
                  </a:lnTo>
                  <a:lnTo>
                    <a:pt x="2695943" y="2662390"/>
                  </a:lnTo>
                  <a:lnTo>
                    <a:pt x="2696006" y="2645016"/>
                  </a:lnTo>
                  <a:lnTo>
                    <a:pt x="2691079" y="2639657"/>
                  </a:lnTo>
                  <a:lnTo>
                    <a:pt x="2677388" y="2639657"/>
                  </a:lnTo>
                  <a:lnTo>
                    <a:pt x="2671711" y="2645753"/>
                  </a:lnTo>
                  <a:lnTo>
                    <a:pt x="2671813" y="2662390"/>
                  </a:lnTo>
                  <a:lnTo>
                    <a:pt x="2671927" y="2667825"/>
                  </a:lnTo>
                  <a:lnTo>
                    <a:pt x="2672016" y="2673210"/>
                  </a:lnTo>
                  <a:lnTo>
                    <a:pt x="2670518" y="2724086"/>
                  </a:lnTo>
                  <a:lnTo>
                    <a:pt x="2649944" y="2747467"/>
                  </a:lnTo>
                  <a:lnTo>
                    <a:pt x="2640850" y="2747467"/>
                  </a:lnTo>
                  <a:lnTo>
                    <a:pt x="2640774" y="2747327"/>
                  </a:lnTo>
                  <a:lnTo>
                    <a:pt x="2637688" y="2742209"/>
                  </a:lnTo>
                  <a:lnTo>
                    <a:pt x="2637701" y="2740825"/>
                  </a:lnTo>
                  <a:lnTo>
                    <a:pt x="2637828" y="2723540"/>
                  </a:lnTo>
                  <a:lnTo>
                    <a:pt x="2637942" y="2716301"/>
                  </a:lnTo>
                  <a:lnTo>
                    <a:pt x="2638069" y="2711031"/>
                  </a:lnTo>
                  <a:lnTo>
                    <a:pt x="2638183" y="2706078"/>
                  </a:lnTo>
                  <a:lnTo>
                    <a:pt x="2638298" y="2702077"/>
                  </a:lnTo>
                  <a:lnTo>
                    <a:pt x="2638412" y="2698242"/>
                  </a:lnTo>
                  <a:lnTo>
                    <a:pt x="2638539" y="2693720"/>
                  </a:lnTo>
                  <a:lnTo>
                    <a:pt x="2657106" y="2693720"/>
                  </a:lnTo>
                  <a:lnTo>
                    <a:pt x="2660675" y="2690482"/>
                  </a:lnTo>
                  <a:lnTo>
                    <a:pt x="2660675" y="2681173"/>
                  </a:lnTo>
                  <a:lnTo>
                    <a:pt x="2657983" y="2677452"/>
                  </a:lnTo>
                  <a:lnTo>
                    <a:pt x="2638691" y="2677452"/>
                  </a:lnTo>
                  <a:lnTo>
                    <a:pt x="2638768" y="2670759"/>
                  </a:lnTo>
                  <a:lnTo>
                    <a:pt x="2638856" y="2667825"/>
                  </a:lnTo>
                  <a:lnTo>
                    <a:pt x="2638971" y="2664409"/>
                  </a:lnTo>
                  <a:lnTo>
                    <a:pt x="2639085" y="2650642"/>
                  </a:lnTo>
                  <a:lnTo>
                    <a:pt x="2633688" y="2645016"/>
                  </a:lnTo>
                  <a:lnTo>
                    <a:pt x="2619997" y="2645016"/>
                  </a:lnTo>
                  <a:lnTo>
                    <a:pt x="2614752" y="2650642"/>
                  </a:lnTo>
                  <a:lnTo>
                    <a:pt x="2614701" y="2677922"/>
                  </a:lnTo>
                  <a:lnTo>
                    <a:pt x="2609291" y="2677922"/>
                  </a:lnTo>
                  <a:lnTo>
                    <a:pt x="2605989" y="2681770"/>
                  </a:lnTo>
                  <a:lnTo>
                    <a:pt x="2605989" y="2690088"/>
                  </a:lnTo>
                  <a:lnTo>
                    <a:pt x="2609113" y="2693416"/>
                  </a:lnTo>
                  <a:lnTo>
                    <a:pt x="2615425" y="2693416"/>
                  </a:lnTo>
                  <a:lnTo>
                    <a:pt x="2615323" y="2711031"/>
                  </a:lnTo>
                  <a:lnTo>
                    <a:pt x="2615234" y="2711932"/>
                  </a:lnTo>
                  <a:lnTo>
                    <a:pt x="2613761" y="2727604"/>
                  </a:lnTo>
                  <a:lnTo>
                    <a:pt x="2610345" y="2739009"/>
                  </a:lnTo>
                  <a:lnTo>
                    <a:pt x="2604490" y="2745587"/>
                  </a:lnTo>
                  <a:lnTo>
                    <a:pt x="2596692" y="2747467"/>
                  </a:lnTo>
                  <a:lnTo>
                    <a:pt x="2588476" y="2747467"/>
                  </a:lnTo>
                  <a:lnTo>
                    <a:pt x="2588425" y="2747327"/>
                  </a:lnTo>
                  <a:lnTo>
                    <a:pt x="2588006" y="2746146"/>
                  </a:lnTo>
                  <a:lnTo>
                    <a:pt x="2587675" y="2745206"/>
                  </a:lnTo>
                  <a:lnTo>
                    <a:pt x="2587612" y="2745028"/>
                  </a:lnTo>
                  <a:lnTo>
                    <a:pt x="2586609" y="2742209"/>
                  </a:lnTo>
                  <a:lnTo>
                    <a:pt x="2586151" y="2740825"/>
                  </a:lnTo>
                  <a:lnTo>
                    <a:pt x="2586177" y="2736202"/>
                  </a:lnTo>
                  <a:lnTo>
                    <a:pt x="2586304" y="2725521"/>
                  </a:lnTo>
                  <a:lnTo>
                    <a:pt x="2586418" y="2719882"/>
                  </a:lnTo>
                  <a:lnTo>
                    <a:pt x="2586545" y="2715755"/>
                  </a:lnTo>
                  <a:lnTo>
                    <a:pt x="2586647" y="2711932"/>
                  </a:lnTo>
                  <a:lnTo>
                    <a:pt x="2586710" y="2710002"/>
                  </a:lnTo>
                  <a:lnTo>
                    <a:pt x="2586837" y="2706078"/>
                  </a:lnTo>
                  <a:lnTo>
                    <a:pt x="2586952" y="2702699"/>
                  </a:lnTo>
                  <a:lnTo>
                    <a:pt x="2587053" y="2700007"/>
                  </a:lnTo>
                  <a:lnTo>
                    <a:pt x="2587117" y="2698242"/>
                  </a:lnTo>
                  <a:lnTo>
                    <a:pt x="2587548" y="2686037"/>
                  </a:lnTo>
                  <a:lnTo>
                    <a:pt x="2582989" y="2679852"/>
                  </a:lnTo>
                  <a:lnTo>
                    <a:pt x="2569324" y="2679852"/>
                  </a:lnTo>
                  <a:lnTo>
                    <a:pt x="2564917" y="2685631"/>
                  </a:lnTo>
                  <a:lnTo>
                    <a:pt x="2564828" y="2700007"/>
                  </a:lnTo>
                  <a:lnTo>
                    <a:pt x="2563393" y="2711932"/>
                  </a:lnTo>
                  <a:lnTo>
                    <a:pt x="2558999" y="2724670"/>
                  </a:lnTo>
                  <a:lnTo>
                    <a:pt x="2550490" y="2735999"/>
                  </a:lnTo>
                  <a:lnTo>
                    <a:pt x="2536533" y="2745206"/>
                  </a:lnTo>
                  <a:lnTo>
                    <a:pt x="2536583" y="2745028"/>
                  </a:lnTo>
                  <a:lnTo>
                    <a:pt x="2543695" y="2721229"/>
                  </a:lnTo>
                  <a:lnTo>
                    <a:pt x="2540038" y="2700007"/>
                  </a:lnTo>
                  <a:lnTo>
                    <a:pt x="2539911" y="2699855"/>
                  </a:lnTo>
                  <a:lnTo>
                    <a:pt x="2538628" y="2698242"/>
                  </a:lnTo>
                  <a:lnTo>
                    <a:pt x="2530513" y="2688082"/>
                  </a:lnTo>
                  <a:lnTo>
                    <a:pt x="2528354" y="2685377"/>
                  </a:lnTo>
                  <a:lnTo>
                    <a:pt x="2527884" y="2684843"/>
                  </a:lnTo>
                  <a:lnTo>
                    <a:pt x="2521635" y="2682862"/>
                  </a:lnTo>
                  <a:lnTo>
                    <a:pt x="2521635" y="2719578"/>
                  </a:lnTo>
                  <a:lnTo>
                    <a:pt x="2521572" y="2720314"/>
                  </a:lnTo>
                  <a:lnTo>
                    <a:pt x="2521496" y="2721229"/>
                  </a:lnTo>
                  <a:lnTo>
                    <a:pt x="2521407" y="2722346"/>
                  </a:lnTo>
                  <a:lnTo>
                    <a:pt x="2521305" y="2723540"/>
                  </a:lnTo>
                  <a:lnTo>
                    <a:pt x="2521178" y="2725001"/>
                  </a:lnTo>
                  <a:lnTo>
                    <a:pt x="2521140" y="2725521"/>
                  </a:lnTo>
                  <a:lnTo>
                    <a:pt x="2521026" y="2726918"/>
                  </a:lnTo>
                  <a:lnTo>
                    <a:pt x="2493505" y="2747467"/>
                  </a:lnTo>
                  <a:lnTo>
                    <a:pt x="2490609" y="2747467"/>
                  </a:lnTo>
                  <a:lnTo>
                    <a:pt x="2483942" y="2743339"/>
                  </a:lnTo>
                  <a:lnTo>
                    <a:pt x="2483929" y="2742971"/>
                  </a:lnTo>
                  <a:lnTo>
                    <a:pt x="2483815" y="2740825"/>
                  </a:lnTo>
                  <a:lnTo>
                    <a:pt x="2483726" y="2739009"/>
                  </a:lnTo>
                  <a:lnTo>
                    <a:pt x="2483637" y="2737116"/>
                  </a:lnTo>
                  <a:lnTo>
                    <a:pt x="2483574" y="2735999"/>
                  </a:lnTo>
                  <a:lnTo>
                    <a:pt x="2483459" y="2733611"/>
                  </a:lnTo>
                  <a:lnTo>
                    <a:pt x="2483307" y="2730677"/>
                  </a:lnTo>
                  <a:lnTo>
                    <a:pt x="2483421" y="2726918"/>
                  </a:lnTo>
                  <a:lnTo>
                    <a:pt x="2483523" y="2725521"/>
                  </a:lnTo>
                  <a:lnTo>
                    <a:pt x="2483637" y="2725001"/>
                  </a:lnTo>
                  <a:lnTo>
                    <a:pt x="2483713" y="2724670"/>
                  </a:lnTo>
                  <a:lnTo>
                    <a:pt x="2485618" y="2716301"/>
                  </a:lnTo>
                  <a:lnTo>
                    <a:pt x="2490101" y="2708757"/>
                  </a:lnTo>
                  <a:lnTo>
                    <a:pt x="2495651" y="2703601"/>
                  </a:lnTo>
                  <a:lnTo>
                    <a:pt x="2496667" y="2702699"/>
                  </a:lnTo>
                  <a:lnTo>
                    <a:pt x="2504567" y="2698242"/>
                  </a:lnTo>
                  <a:lnTo>
                    <a:pt x="2511183" y="2699855"/>
                  </a:lnTo>
                  <a:lnTo>
                    <a:pt x="2516606" y="2703601"/>
                  </a:lnTo>
                  <a:lnTo>
                    <a:pt x="2520289" y="2710002"/>
                  </a:lnTo>
                  <a:lnTo>
                    <a:pt x="2521635" y="2719578"/>
                  </a:lnTo>
                  <a:lnTo>
                    <a:pt x="2521635" y="2682862"/>
                  </a:lnTo>
                  <a:lnTo>
                    <a:pt x="2509710" y="2679065"/>
                  </a:lnTo>
                  <a:lnTo>
                    <a:pt x="2500820" y="2679852"/>
                  </a:lnTo>
                  <a:lnTo>
                    <a:pt x="2493645" y="2681935"/>
                  </a:lnTo>
                  <a:lnTo>
                    <a:pt x="2487930" y="2684843"/>
                  </a:lnTo>
                  <a:lnTo>
                    <a:pt x="2483421" y="2688082"/>
                  </a:lnTo>
                  <a:lnTo>
                    <a:pt x="2483523" y="2673210"/>
                  </a:lnTo>
                  <a:lnTo>
                    <a:pt x="2483612" y="2667825"/>
                  </a:lnTo>
                  <a:lnTo>
                    <a:pt x="2483713" y="2659913"/>
                  </a:lnTo>
                  <a:lnTo>
                    <a:pt x="2483231" y="2655379"/>
                  </a:lnTo>
                  <a:lnTo>
                    <a:pt x="2483104" y="2654223"/>
                  </a:lnTo>
                  <a:lnTo>
                    <a:pt x="2482837" y="2651671"/>
                  </a:lnTo>
                  <a:lnTo>
                    <a:pt x="2479700" y="2644584"/>
                  </a:lnTo>
                  <a:lnTo>
                    <a:pt x="2473566" y="2639657"/>
                  </a:lnTo>
                  <a:lnTo>
                    <a:pt x="2473096" y="2639657"/>
                  </a:lnTo>
                  <a:lnTo>
                    <a:pt x="2463698" y="2637802"/>
                  </a:lnTo>
                  <a:lnTo>
                    <a:pt x="2455583" y="2637802"/>
                  </a:lnTo>
                  <a:lnTo>
                    <a:pt x="2449093" y="2641790"/>
                  </a:lnTo>
                  <a:lnTo>
                    <a:pt x="2445042" y="2650833"/>
                  </a:lnTo>
                  <a:lnTo>
                    <a:pt x="2443594" y="2654223"/>
                  </a:lnTo>
                  <a:lnTo>
                    <a:pt x="2444127" y="2657906"/>
                  </a:lnTo>
                  <a:lnTo>
                    <a:pt x="2449398" y="2660942"/>
                  </a:lnTo>
                  <a:lnTo>
                    <a:pt x="2453309" y="2659913"/>
                  </a:lnTo>
                  <a:lnTo>
                    <a:pt x="2455367" y="2657195"/>
                  </a:lnTo>
                  <a:lnTo>
                    <a:pt x="2456624" y="2655697"/>
                  </a:lnTo>
                  <a:lnTo>
                    <a:pt x="2457272" y="2655379"/>
                  </a:lnTo>
                  <a:lnTo>
                    <a:pt x="2460206" y="2655697"/>
                  </a:lnTo>
                  <a:lnTo>
                    <a:pt x="2460320" y="2658554"/>
                  </a:lnTo>
                  <a:lnTo>
                    <a:pt x="2460447" y="2661272"/>
                  </a:lnTo>
                  <a:lnTo>
                    <a:pt x="2460498" y="2662390"/>
                  </a:lnTo>
                  <a:lnTo>
                    <a:pt x="2460599" y="2664409"/>
                  </a:lnTo>
                  <a:lnTo>
                    <a:pt x="2460739" y="2667216"/>
                  </a:lnTo>
                  <a:lnTo>
                    <a:pt x="2460841" y="2670759"/>
                  </a:lnTo>
                  <a:lnTo>
                    <a:pt x="2460917" y="2673210"/>
                  </a:lnTo>
                  <a:lnTo>
                    <a:pt x="2461044" y="2677452"/>
                  </a:lnTo>
                  <a:lnTo>
                    <a:pt x="2461107" y="2734068"/>
                  </a:lnTo>
                  <a:lnTo>
                    <a:pt x="2500033" y="2768219"/>
                  </a:lnTo>
                  <a:lnTo>
                    <a:pt x="2504427" y="2768219"/>
                  </a:lnTo>
                  <a:lnTo>
                    <a:pt x="2521140" y="2767076"/>
                  </a:lnTo>
                  <a:lnTo>
                    <a:pt x="2538996" y="2762859"/>
                  </a:lnTo>
                  <a:lnTo>
                    <a:pt x="2538806" y="2762859"/>
                  </a:lnTo>
                  <a:lnTo>
                    <a:pt x="2553525" y="2755950"/>
                  </a:lnTo>
                  <a:lnTo>
                    <a:pt x="2563977" y="2747467"/>
                  </a:lnTo>
                  <a:lnTo>
                    <a:pt x="2565590" y="2746146"/>
                  </a:lnTo>
                  <a:lnTo>
                    <a:pt x="2568206" y="2755696"/>
                  </a:lnTo>
                  <a:lnTo>
                    <a:pt x="2574302" y="2762631"/>
                  </a:lnTo>
                  <a:lnTo>
                    <a:pt x="2582621" y="2766860"/>
                  </a:lnTo>
                  <a:lnTo>
                    <a:pt x="2591460" y="2768219"/>
                  </a:lnTo>
                  <a:lnTo>
                    <a:pt x="2593111" y="2768219"/>
                  </a:lnTo>
                  <a:lnTo>
                    <a:pt x="2600972" y="2767736"/>
                  </a:lnTo>
                  <a:lnTo>
                    <a:pt x="2608707" y="2765971"/>
                  </a:lnTo>
                  <a:lnTo>
                    <a:pt x="2615234" y="2762859"/>
                  </a:lnTo>
                  <a:lnTo>
                    <a:pt x="2620607" y="2758262"/>
                  </a:lnTo>
                  <a:lnTo>
                    <a:pt x="2624963" y="2762377"/>
                  </a:lnTo>
                  <a:lnTo>
                    <a:pt x="2630538" y="2765526"/>
                  </a:lnTo>
                  <a:lnTo>
                    <a:pt x="2636812" y="2767380"/>
                  </a:lnTo>
                  <a:lnTo>
                    <a:pt x="2635669" y="2767380"/>
                  </a:lnTo>
                  <a:lnTo>
                    <a:pt x="2645054" y="2768219"/>
                  </a:lnTo>
                  <a:lnTo>
                    <a:pt x="2645333" y="2768219"/>
                  </a:lnTo>
                  <a:lnTo>
                    <a:pt x="2654516" y="2767380"/>
                  </a:lnTo>
                  <a:lnTo>
                    <a:pt x="2654363" y="2767380"/>
                  </a:lnTo>
                  <a:lnTo>
                    <a:pt x="2662834" y="2764764"/>
                  </a:lnTo>
                  <a:lnTo>
                    <a:pt x="2662529" y="2764764"/>
                  </a:lnTo>
                  <a:lnTo>
                    <a:pt x="2669019" y="2760942"/>
                  </a:lnTo>
                  <a:lnTo>
                    <a:pt x="2671813" y="2758262"/>
                  </a:lnTo>
                  <a:lnTo>
                    <a:pt x="2674683" y="2755493"/>
                  </a:lnTo>
                  <a:lnTo>
                    <a:pt x="2679027" y="2760713"/>
                  </a:lnTo>
                  <a:lnTo>
                    <a:pt x="2684742" y="2764764"/>
                  </a:lnTo>
                  <a:lnTo>
                    <a:pt x="2691409" y="2767380"/>
                  </a:lnTo>
                  <a:lnTo>
                    <a:pt x="2697810" y="2768219"/>
                  </a:lnTo>
                  <a:lnTo>
                    <a:pt x="2700045" y="2768219"/>
                  </a:lnTo>
                  <a:lnTo>
                    <a:pt x="2709113" y="2767380"/>
                  </a:lnTo>
                  <a:lnTo>
                    <a:pt x="2717723" y="2764498"/>
                  </a:lnTo>
                  <a:lnTo>
                    <a:pt x="2724696" y="2759633"/>
                  </a:lnTo>
                  <a:lnTo>
                    <a:pt x="2728010" y="2755493"/>
                  </a:lnTo>
                  <a:lnTo>
                    <a:pt x="2730182" y="2752788"/>
                  </a:lnTo>
                  <a:lnTo>
                    <a:pt x="2735021" y="2758871"/>
                  </a:lnTo>
                  <a:lnTo>
                    <a:pt x="2741244" y="2763697"/>
                  </a:lnTo>
                  <a:lnTo>
                    <a:pt x="2748800" y="2766860"/>
                  </a:lnTo>
                  <a:lnTo>
                    <a:pt x="2748584" y="2766860"/>
                  </a:lnTo>
                  <a:lnTo>
                    <a:pt x="2758097" y="2768219"/>
                  </a:lnTo>
                  <a:lnTo>
                    <a:pt x="2768866" y="2768219"/>
                  </a:lnTo>
                  <a:lnTo>
                    <a:pt x="2774632" y="2767380"/>
                  </a:lnTo>
                  <a:lnTo>
                    <a:pt x="2774124" y="2767380"/>
                  </a:lnTo>
                  <a:lnTo>
                    <a:pt x="2777426" y="2765183"/>
                  </a:lnTo>
                  <a:lnTo>
                    <a:pt x="2777972" y="2764764"/>
                  </a:lnTo>
                  <a:lnTo>
                    <a:pt x="2782049" y="2759748"/>
                  </a:lnTo>
                  <a:lnTo>
                    <a:pt x="2782163" y="2760942"/>
                  </a:lnTo>
                  <a:lnTo>
                    <a:pt x="2782265" y="2762034"/>
                  </a:lnTo>
                  <a:lnTo>
                    <a:pt x="2782354" y="2762859"/>
                  </a:lnTo>
                  <a:lnTo>
                    <a:pt x="2782455" y="2764002"/>
                  </a:lnTo>
                  <a:lnTo>
                    <a:pt x="2782570" y="2765183"/>
                  </a:lnTo>
                  <a:lnTo>
                    <a:pt x="2782633" y="2765971"/>
                  </a:lnTo>
                  <a:lnTo>
                    <a:pt x="2782747" y="2767076"/>
                  </a:lnTo>
                  <a:lnTo>
                    <a:pt x="2782849" y="2768219"/>
                  </a:lnTo>
                  <a:lnTo>
                    <a:pt x="2782913" y="2768904"/>
                  </a:lnTo>
                  <a:lnTo>
                    <a:pt x="2783040" y="2770225"/>
                  </a:lnTo>
                  <a:lnTo>
                    <a:pt x="2762135" y="2775940"/>
                  </a:lnTo>
                  <a:lnTo>
                    <a:pt x="2745854" y="2782646"/>
                  </a:lnTo>
                  <a:lnTo>
                    <a:pt x="2735288" y="2791866"/>
                  </a:lnTo>
                  <a:lnTo>
                    <a:pt x="2731566" y="2805150"/>
                  </a:lnTo>
                  <a:lnTo>
                    <a:pt x="2733903" y="2815234"/>
                  </a:lnTo>
                  <a:lnTo>
                    <a:pt x="2741104" y="2824226"/>
                  </a:lnTo>
                  <a:lnTo>
                    <a:pt x="2753372" y="2829928"/>
                  </a:lnTo>
                  <a:lnTo>
                    <a:pt x="2770949" y="2830334"/>
                  </a:lnTo>
                  <a:lnTo>
                    <a:pt x="2789415" y="2823489"/>
                  </a:lnTo>
                  <a:lnTo>
                    <a:pt x="2796197" y="2815234"/>
                  </a:lnTo>
                  <a:lnTo>
                    <a:pt x="2799207" y="2811576"/>
                  </a:lnTo>
                  <a:lnTo>
                    <a:pt x="2803067" y="2797314"/>
                  </a:lnTo>
                  <a:lnTo>
                    <a:pt x="2803106" y="2796552"/>
                  </a:lnTo>
                  <a:lnTo>
                    <a:pt x="2803550" y="2787065"/>
                  </a:lnTo>
                  <a:lnTo>
                    <a:pt x="2803715" y="2783408"/>
                  </a:lnTo>
                  <a:lnTo>
                    <a:pt x="2813342" y="2779331"/>
                  </a:lnTo>
                  <a:lnTo>
                    <a:pt x="2830893" y="2755950"/>
                  </a:lnTo>
                  <a:lnTo>
                    <a:pt x="2830982" y="2752775"/>
                  </a:lnTo>
                  <a:close/>
                </a:path>
              </a:pathLst>
            </a:custGeom>
            <a:solidFill>
              <a:srgbClr val="000000"/>
            </a:solidFill>
          </p:spPr>
          <p:txBody>
            <a:bodyPr wrap="square" lIns="0" tIns="0" rIns="0" bIns="0" rtlCol="0"/>
            <a:lstStyle/>
            <a:p>
              <a:endParaRPr/>
            </a:p>
          </p:txBody>
        </p:sp>
      </p:grpSp>
      <p:sp>
        <p:nvSpPr>
          <p:cNvPr id="12" name="object 12"/>
          <p:cNvSpPr/>
          <p:nvPr/>
        </p:nvSpPr>
        <p:spPr>
          <a:xfrm>
            <a:off x="10299327" y="3356095"/>
            <a:ext cx="86360" cy="76200"/>
          </a:xfrm>
          <a:custGeom>
            <a:avLst/>
            <a:gdLst/>
            <a:ahLst/>
            <a:cxnLst/>
            <a:rect l="l" t="t" r="r" b="b"/>
            <a:pathLst>
              <a:path w="86359" h="76200">
                <a:moveTo>
                  <a:pt x="85763" y="76199"/>
                </a:moveTo>
                <a:lnTo>
                  <a:pt x="0" y="76199"/>
                </a:lnTo>
                <a:lnTo>
                  <a:pt x="0" y="0"/>
                </a:lnTo>
                <a:lnTo>
                  <a:pt x="85763" y="0"/>
                </a:lnTo>
                <a:lnTo>
                  <a:pt x="85763" y="76199"/>
                </a:lnTo>
                <a:close/>
              </a:path>
            </a:pathLst>
          </a:custGeom>
          <a:solidFill>
            <a:srgbClr val="000000"/>
          </a:solid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prstGeom prst="rect">
            <a:avLst/>
          </a:prstGeom>
        </p:spPr>
        <p:txBody>
          <a:bodyPr vert="horz" wrap="square" lIns="0" tIns="188909" rIns="0" bIns="0" rtlCol="0">
            <a:spAutoFit/>
          </a:bodyPr>
          <a:lstStyle/>
          <a:p>
            <a:pPr marL="12700">
              <a:lnSpc>
                <a:spcPct val="100000"/>
              </a:lnSpc>
              <a:spcBef>
                <a:spcPts val="100"/>
              </a:spcBef>
            </a:pPr>
            <a:r>
              <a:rPr dirty="0">
                <a:solidFill>
                  <a:srgbClr val="C00000"/>
                </a:solidFill>
              </a:rPr>
              <a:t>STEERING</a:t>
            </a:r>
            <a:r>
              <a:rPr spc="-120" dirty="0">
                <a:solidFill>
                  <a:srgbClr val="C00000"/>
                </a:solidFill>
              </a:rPr>
              <a:t> </a:t>
            </a:r>
            <a:r>
              <a:rPr dirty="0">
                <a:solidFill>
                  <a:srgbClr val="C00000"/>
                </a:solidFill>
              </a:rPr>
              <a:t>COMMITTEE</a:t>
            </a:r>
            <a:r>
              <a:rPr spc="-130" dirty="0">
                <a:solidFill>
                  <a:srgbClr val="C00000"/>
                </a:solidFill>
              </a:rPr>
              <a:t> </a:t>
            </a:r>
            <a:r>
              <a:rPr spc="-10" dirty="0">
                <a:solidFill>
                  <a:srgbClr val="C00000"/>
                </a:solidFill>
              </a:rPr>
              <a:t>MEMBERS</a:t>
            </a:r>
          </a:p>
        </p:txBody>
      </p:sp>
      <p:graphicFrame>
        <p:nvGraphicFramePr>
          <p:cNvPr id="5" name="object 5"/>
          <p:cNvGraphicFramePr>
            <a:graphicFrameLocks noGrp="1"/>
          </p:cNvGraphicFramePr>
          <p:nvPr/>
        </p:nvGraphicFramePr>
        <p:xfrm>
          <a:off x="524507" y="2214959"/>
          <a:ext cx="9109709" cy="2257424"/>
        </p:xfrm>
        <a:graphic>
          <a:graphicData uri="http://schemas.openxmlformats.org/drawingml/2006/table">
            <a:tbl>
              <a:tblPr firstRow="1" bandRow="1">
                <a:tableStyleId>{2D5ABB26-0587-4C30-8999-92F81FD0307C}</a:tableStyleId>
              </a:tblPr>
              <a:tblGrid>
                <a:gridCol w="5160645">
                  <a:extLst>
                    <a:ext uri="{9D8B030D-6E8A-4147-A177-3AD203B41FA5}">
                      <a16:colId xmlns:a16="http://schemas.microsoft.com/office/drawing/2014/main" val="20000"/>
                    </a:ext>
                  </a:extLst>
                </a:gridCol>
                <a:gridCol w="3949064">
                  <a:extLst>
                    <a:ext uri="{9D8B030D-6E8A-4147-A177-3AD203B41FA5}">
                      <a16:colId xmlns:a16="http://schemas.microsoft.com/office/drawing/2014/main" val="20001"/>
                    </a:ext>
                  </a:extLst>
                </a:gridCol>
              </a:tblGrid>
              <a:tr h="377825">
                <a:tc>
                  <a:txBody>
                    <a:bodyPr/>
                    <a:lstStyle/>
                    <a:p>
                      <a:pPr marL="31750">
                        <a:lnSpc>
                          <a:spcPts val="1905"/>
                        </a:lnSpc>
                      </a:pPr>
                      <a:r>
                        <a:rPr sz="2000" b="1" spc="-10" dirty="0">
                          <a:solidFill>
                            <a:srgbClr val="46021A"/>
                          </a:solidFill>
                          <a:latin typeface="Calibri"/>
                          <a:cs typeface="Calibri"/>
                        </a:rPr>
                        <a:t>President</a:t>
                      </a:r>
                      <a:r>
                        <a:rPr sz="2000" spc="-1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Amy</a:t>
                      </a:r>
                      <a:r>
                        <a:rPr sz="2000" b="1" spc="-75" dirty="0">
                          <a:solidFill>
                            <a:srgbClr val="333333"/>
                          </a:solidFill>
                          <a:latin typeface="Calibri"/>
                          <a:cs typeface="Calibri"/>
                        </a:rPr>
                        <a:t> </a:t>
                      </a:r>
                      <a:r>
                        <a:rPr sz="2000" b="1" dirty="0">
                          <a:solidFill>
                            <a:srgbClr val="333333"/>
                          </a:solidFill>
                          <a:latin typeface="Calibri"/>
                          <a:cs typeface="Calibri"/>
                        </a:rPr>
                        <a:t>Ricker</a:t>
                      </a:r>
                      <a:r>
                        <a:rPr sz="2000" dirty="0">
                          <a:solidFill>
                            <a:srgbClr val="333333"/>
                          </a:solidFill>
                          <a:latin typeface="Calibri"/>
                          <a:cs typeface="Calibri"/>
                        </a:rPr>
                        <a:t>,</a:t>
                      </a:r>
                      <a:r>
                        <a:rPr sz="2000" spc="-55" dirty="0">
                          <a:solidFill>
                            <a:srgbClr val="333333"/>
                          </a:solidFill>
                          <a:latin typeface="Calibri"/>
                          <a:cs typeface="Calibri"/>
                        </a:rPr>
                        <a:t> </a:t>
                      </a:r>
                      <a:r>
                        <a:rPr sz="2000" dirty="0">
                          <a:solidFill>
                            <a:srgbClr val="333333"/>
                          </a:solidFill>
                          <a:latin typeface="Calibri"/>
                          <a:cs typeface="Calibri"/>
                        </a:rPr>
                        <a:t>Lima</a:t>
                      </a:r>
                      <a:r>
                        <a:rPr sz="2000" spc="-50" dirty="0">
                          <a:solidFill>
                            <a:srgbClr val="333333"/>
                          </a:solidFill>
                          <a:latin typeface="Calibri"/>
                          <a:cs typeface="Calibri"/>
                        </a:rPr>
                        <a:t> </a:t>
                      </a:r>
                      <a:r>
                        <a:rPr sz="2000" dirty="0">
                          <a:solidFill>
                            <a:srgbClr val="333333"/>
                          </a:solidFill>
                          <a:latin typeface="Calibri"/>
                          <a:cs typeface="Calibri"/>
                        </a:rPr>
                        <a:t>Pallet</a:t>
                      </a:r>
                      <a:r>
                        <a:rPr sz="2000" spc="-45" dirty="0">
                          <a:solidFill>
                            <a:srgbClr val="333333"/>
                          </a:solidFill>
                          <a:latin typeface="Calibri"/>
                          <a:cs typeface="Calibri"/>
                        </a:rPr>
                        <a:t> </a:t>
                      </a:r>
                      <a:r>
                        <a:rPr sz="2000" spc="-25" dirty="0">
                          <a:solidFill>
                            <a:srgbClr val="333333"/>
                          </a:solidFill>
                          <a:latin typeface="Calibri"/>
                          <a:cs typeface="Calibri"/>
                        </a:rPr>
                        <a:t>Co.</a:t>
                      </a:r>
                      <a:endParaRPr sz="2000">
                        <a:latin typeface="Calibri"/>
                        <a:cs typeface="Calibri"/>
                      </a:endParaRPr>
                    </a:p>
                  </a:txBody>
                  <a:tcPr marL="0" marR="0" marT="0" marB="0"/>
                </a:tc>
                <a:tc>
                  <a:txBody>
                    <a:bodyPr/>
                    <a:lstStyle/>
                    <a:p>
                      <a:pPr marL="158750">
                        <a:lnSpc>
                          <a:spcPts val="1905"/>
                        </a:lnSpc>
                      </a:pPr>
                      <a:r>
                        <a:rPr sz="2000" b="1" dirty="0">
                          <a:solidFill>
                            <a:srgbClr val="333333"/>
                          </a:solidFill>
                          <a:latin typeface="Calibri"/>
                          <a:cs typeface="Calibri"/>
                        </a:rPr>
                        <a:t>Joe</a:t>
                      </a:r>
                      <a:r>
                        <a:rPr sz="2000" b="1" spc="-45" dirty="0">
                          <a:solidFill>
                            <a:srgbClr val="333333"/>
                          </a:solidFill>
                          <a:latin typeface="Calibri"/>
                          <a:cs typeface="Calibri"/>
                        </a:rPr>
                        <a:t> </a:t>
                      </a:r>
                      <a:r>
                        <a:rPr sz="2000" b="1" dirty="0">
                          <a:solidFill>
                            <a:srgbClr val="333333"/>
                          </a:solidFill>
                          <a:latin typeface="Calibri"/>
                          <a:cs typeface="Calibri"/>
                        </a:rPr>
                        <a:t>Hutton</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Fort</a:t>
                      </a:r>
                      <a:r>
                        <a:rPr sz="2000" spc="-50" dirty="0">
                          <a:solidFill>
                            <a:srgbClr val="333333"/>
                          </a:solidFill>
                          <a:latin typeface="Calibri"/>
                          <a:cs typeface="Calibri"/>
                        </a:rPr>
                        <a:t> </a:t>
                      </a:r>
                      <a:r>
                        <a:rPr sz="2000" dirty="0">
                          <a:solidFill>
                            <a:srgbClr val="333333"/>
                          </a:solidFill>
                          <a:latin typeface="Calibri"/>
                          <a:cs typeface="Calibri"/>
                        </a:rPr>
                        <a:t>Amanda</a:t>
                      </a:r>
                      <a:r>
                        <a:rPr sz="2000" spc="-50" dirty="0">
                          <a:solidFill>
                            <a:srgbClr val="333333"/>
                          </a:solidFill>
                          <a:latin typeface="Calibri"/>
                          <a:cs typeface="Calibri"/>
                        </a:rPr>
                        <a:t> </a:t>
                      </a:r>
                      <a:r>
                        <a:rPr sz="2000" spc="-10" dirty="0">
                          <a:solidFill>
                            <a:srgbClr val="333333"/>
                          </a:solidFill>
                          <a:latin typeface="Calibri"/>
                          <a:cs typeface="Calibri"/>
                        </a:rPr>
                        <a:t>Specialties</a:t>
                      </a:r>
                      <a:endParaRPr sz="2000">
                        <a:latin typeface="Calibri"/>
                        <a:cs typeface="Calibri"/>
                      </a:endParaRPr>
                    </a:p>
                  </a:txBody>
                  <a:tcPr marL="0" marR="0" marT="0" marB="0"/>
                </a:tc>
                <a:extLst>
                  <a:ext uri="{0D108BD9-81ED-4DB2-BD59-A6C34878D82A}">
                    <a16:rowId xmlns:a16="http://schemas.microsoft.com/office/drawing/2014/main" val="10000"/>
                  </a:ext>
                </a:extLst>
              </a:tr>
              <a:tr h="836294">
                <a:tc>
                  <a:txBody>
                    <a:bodyPr/>
                    <a:lstStyle/>
                    <a:p>
                      <a:pPr marL="31750" marR="151130">
                        <a:lnSpc>
                          <a:spcPct val="100000"/>
                        </a:lnSpc>
                        <a:spcBef>
                          <a:spcPts val="475"/>
                        </a:spcBef>
                      </a:pPr>
                      <a:r>
                        <a:rPr sz="2000" b="1" dirty="0">
                          <a:solidFill>
                            <a:srgbClr val="46021A"/>
                          </a:solidFill>
                          <a:latin typeface="Calibri"/>
                          <a:cs typeface="Calibri"/>
                        </a:rPr>
                        <a:t>Vice</a:t>
                      </a:r>
                      <a:r>
                        <a:rPr sz="2000" b="1" spc="-80" dirty="0">
                          <a:solidFill>
                            <a:srgbClr val="46021A"/>
                          </a:solidFill>
                          <a:latin typeface="Calibri"/>
                          <a:cs typeface="Calibri"/>
                        </a:rPr>
                        <a:t> </a:t>
                      </a:r>
                      <a:r>
                        <a:rPr sz="2000" b="1" dirty="0">
                          <a:solidFill>
                            <a:srgbClr val="46021A"/>
                          </a:solidFill>
                          <a:latin typeface="Calibri"/>
                          <a:cs typeface="Calibri"/>
                        </a:rPr>
                        <a:t>President</a:t>
                      </a:r>
                      <a:r>
                        <a:rPr sz="200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Crystal</a:t>
                      </a:r>
                      <a:r>
                        <a:rPr sz="2000" b="1" spc="-80" dirty="0">
                          <a:solidFill>
                            <a:srgbClr val="333333"/>
                          </a:solidFill>
                          <a:latin typeface="Calibri"/>
                          <a:cs typeface="Calibri"/>
                        </a:rPr>
                        <a:t> </a:t>
                      </a:r>
                      <a:r>
                        <a:rPr sz="2000" b="1" dirty="0">
                          <a:solidFill>
                            <a:srgbClr val="333333"/>
                          </a:solidFill>
                          <a:latin typeface="Calibri"/>
                          <a:cs typeface="Calibri"/>
                        </a:rPr>
                        <a:t>Jackson</a:t>
                      </a:r>
                      <a:r>
                        <a:rPr sz="2000" dirty="0">
                          <a:solidFill>
                            <a:srgbClr val="333333"/>
                          </a:solidFill>
                          <a:latin typeface="Calibri"/>
                          <a:cs typeface="Calibri"/>
                        </a:rPr>
                        <a:t>,</a:t>
                      </a:r>
                      <a:r>
                        <a:rPr sz="2000" spc="-85" dirty="0">
                          <a:solidFill>
                            <a:srgbClr val="333333"/>
                          </a:solidFill>
                          <a:latin typeface="Calibri"/>
                          <a:cs typeface="Calibri"/>
                        </a:rPr>
                        <a:t> </a:t>
                      </a:r>
                      <a:r>
                        <a:rPr sz="2000" dirty="0">
                          <a:solidFill>
                            <a:srgbClr val="333333"/>
                          </a:solidFill>
                          <a:latin typeface="Calibri"/>
                          <a:cs typeface="Calibri"/>
                        </a:rPr>
                        <a:t>Cenovus-</a:t>
                      </a:r>
                      <a:r>
                        <a:rPr sz="2000" spc="-80" dirty="0">
                          <a:solidFill>
                            <a:srgbClr val="333333"/>
                          </a:solidFill>
                          <a:latin typeface="Calibri"/>
                          <a:cs typeface="Calibri"/>
                        </a:rPr>
                        <a:t> </a:t>
                      </a:r>
                      <a:r>
                        <a:rPr sz="2000" spc="-10" dirty="0">
                          <a:solidFill>
                            <a:srgbClr val="333333"/>
                          </a:solidFill>
                          <a:latin typeface="Calibri"/>
                          <a:cs typeface="Calibri"/>
                        </a:rPr>
                        <a:t>Husky </a:t>
                      </a:r>
                      <a:r>
                        <a:rPr sz="2000" dirty="0">
                          <a:solidFill>
                            <a:srgbClr val="333333"/>
                          </a:solidFill>
                          <a:latin typeface="Calibri"/>
                          <a:cs typeface="Calibri"/>
                        </a:rPr>
                        <a:t>Lima</a:t>
                      </a:r>
                      <a:r>
                        <a:rPr sz="2000" spc="-50" dirty="0">
                          <a:solidFill>
                            <a:srgbClr val="333333"/>
                          </a:solidFill>
                          <a:latin typeface="Calibri"/>
                          <a:cs typeface="Calibri"/>
                        </a:rPr>
                        <a:t> </a:t>
                      </a:r>
                      <a:r>
                        <a:rPr sz="2000" spc="-10" dirty="0">
                          <a:solidFill>
                            <a:srgbClr val="333333"/>
                          </a:solidFill>
                          <a:latin typeface="Calibri"/>
                          <a:cs typeface="Calibri"/>
                        </a:rPr>
                        <a:t>Refinery</a:t>
                      </a:r>
                      <a:endParaRPr sz="2000">
                        <a:latin typeface="Calibri"/>
                        <a:cs typeface="Calibri"/>
                      </a:endParaRPr>
                    </a:p>
                  </a:txBody>
                  <a:tcPr marL="0" marR="0" marT="60325" marB="0"/>
                </a:tc>
                <a:tc>
                  <a:txBody>
                    <a:bodyPr/>
                    <a:lstStyle/>
                    <a:p>
                      <a:pPr marL="158750">
                        <a:lnSpc>
                          <a:spcPct val="100000"/>
                        </a:lnSpc>
                        <a:spcBef>
                          <a:spcPts val="475"/>
                        </a:spcBef>
                      </a:pPr>
                      <a:r>
                        <a:rPr sz="2000" b="1" spc="-50" dirty="0">
                          <a:solidFill>
                            <a:srgbClr val="333333"/>
                          </a:solidFill>
                          <a:latin typeface="Calibri"/>
                          <a:cs typeface="Calibri"/>
                        </a:rPr>
                        <a:t>Tony</a:t>
                      </a:r>
                      <a:r>
                        <a:rPr sz="2000" b="1" spc="-65" dirty="0">
                          <a:solidFill>
                            <a:srgbClr val="333333"/>
                          </a:solidFill>
                          <a:latin typeface="Calibri"/>
                          <a:cs typeface="Calibri"/>
                        </a:rPr>
                        <a:t> </a:t>
                      </a:r>
                      <a:r>
                        <a:rPr sz="2000" b="1" dirty="0">
                          <a:solidFill>
                            <a:srgbClr val="333333"/>
                          </a:solidFill>
                          <a:latin typeface="Calibri"/>
                          <a:cs typeface="Calibri"/>
                        </a:rPr>
                        <a:t>Daley</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Spallinger</a:t>
                      </a:r>
                      <a:r>
                        <a:rPr sz="2000" spc="-50" dirty="0">
                          <a:solidFill>
                            <a:srgbClr val="333333"/>
                          </a:solidFill>
                          <a:latin typeface="Calibri"/>
                          <a:cs typeface="Calibri"/>
                        </a:rPr>
                        <a:t> </a:t>
                      </a:r>
                      <a:r>
                        <a:rPr sz="2000" spc="-10" dirty="0">
                          <a:solidFill>
                            <a:srgbClr val="333333"/>
                          </a:solidFill>
                          <a:latin typeface="Calibri"/>
                          <a:cs typeface="Calibri"/>
                        </a:rPr>
                        <a:t>Millwright</a:t>
                      </a:r>
                      <a:endParaRPr sz="2000">
                        <a:latin typeface="Calibri"/>
                        <a:cs typeface="Calibri"/>
                      </a:endParaRPr>
                    </a:p>
                  </a:txBody>
                  <a:tcPr marL="0" marR="0" marT="60325" marB="0"/>
                </a:tc>
                <a:extLst>
                  <a:ext uri="{0D108BD9-81ED-4DB2-BD59-A6C34878D82A}">
                    <a16:rowId xmlns:a16="http://schemas.microsoft.com/office/drawing/2014/main" val="10001"/>
                  </a:ext>
                </a:extLst>
              </a:tr>
              <a:tr h="501650">
                <a:tc>
                  <a:txBody>
                    <a:bodyPr/>
                    <a:lstStyle/>
                    <a:p>
                      <a:pPr marL="31750">
                        <a:lnSpc>
                          <a:spcPct val="100000"/>
                        </a:lnSpc>
                        <a:spcBef>
                          <a:spcPts val="710"/>
                        </a:spcBef>
                      </a:pPr>
                      <a:r>
                        <a:rPr sz="2000" b="1" dirty="0">
                          <a:solidFill>
                            <a:srgbClr val="46021A"/>
                          </a:solidFill>
                          <a:latin typeface="Calibri"/>
                          <a:cs typeface="Calibri"/>
                        </a:rPr>
                        <a:t>Past</a:t>
                      </a:r>
                      <a:r>
                        <a:rPr sz="2000" b="1" spc="-75" dirty="0">
                          <a:solidFill>
                            <a:srgbClr val="46021A"/>
                          </a:solidFill>
                          <a:latin typeface="Calibri"/>
                          <a:cs typeface="Calibri"/>
                        </a:rPr>
                        <a:t> </a:t>
                      </a:r>
                      <a:r>
                        <a:rPr sz="2000" b="1" spc="-10" dirty="0">
                          <a:solidFill>
                            <a:srgbClr val="46021A"/>
                          </a:solidFill>
                          <a:latin typeface="Calibri"/>
                          <a:cs typeface="Calibri"/>
                        </a:rPr>
                        <a:t>President:</a:t>
                      </a:r>
                      <a:r>
                        <a:rPr sz="2000" b="1" spc="-70" dirty="0">
                          <a:solidFill>
                            <a:srgbClr val="46021A"/>
                          </a:solidFill>
                          <a:latin typeface="Calibri"/>
                          <a:cs typeface="Calibri"/>
                        </a:rPr>
                        <a:t> </a:t>
                      </a:r>
                      <a:r>
                        <a:rPr sz="2000" b="1" dirty="0">
                          <a:solidFill>
                            <a:srgbClr val="333333"/>
                          </a:solidFill>
                          <a:latin typeface="Calibri"/>
                          <a:cs typeface="Calibri"/>
                        </a:rPr>
                        <a:t>Craig</a:t>
                      </a:r>
                      <a:r>
                        <a:rPr sz="2000" b="1" spc="-55" dirty="0">
                          <a:solidFill>
                            <a:srgbClr val="333333"/>
                          </a:solidFill>
                          <a:latin typeface="Calibri"/>
                          <a:cs typeface="Calibri"/>
                        </a:rPr>
                        <a:t> </a:t>
                      </a:r>
                      <a:r>
                        <a:rPr sz="2000" b="1" dirty="0">
                          <a:solidFill>
                            <a:srgbClr val="333333"/>
                          </a:solidFill>
                          <a:latin typeface="Calibri"/>
                          <a:cs typeface="Calibri"/>
                        </a:rPr>
                        <a:t>Hohenbrink</a:t>
                      </a:r>
                      <a:r>
                        <a:rPr sz="2000" dirty="0">
                          <a:solidFill>
                            <a:srgbClr val="333333"/>
                          </a:solidFill>
                          <a:latin typeface="Calibri"/>
                          <a:cs typeface="Calibri"/>
                        </a:rPr>
                        <a:t>,</a:t>
                      </a:r>
                      <a:r>
                        <a:rPr sz="2000" spc="-75" dirty="0">
                          <a:solidFill>
                            <a:srgbClr val="333333"/>
                          </a:solidFill>
                          <a:latin typeface="Calibri"/>
                          <a:cs typeface="Calibri"/>
                        </a:rPr>
                        <a:t> </a:t>
                      </a:r>
                      <a:r>
                        <a:rPr sz="2000" spc="-10" dirty="0">
                          <a:solidFill>
                            <a:srgbClr val="333333"/>
                          </a:solidFill>
                          <a:latin typeface="Calibri"/>
                          <a:cs typeface="Calibri"/>
                        </a:rPr>
                        <a:t>INEOS</a:t>
                      </a:r>
                      <a:endParaRPr sz="2000">
                        <a:latin typeface="Calibri"/>
                        <a:cs typeface="Calibri"/>
                      </a:endParaRPr>
                    </a:p>
                  </a:txBody>
                  <a:tcPr marL="0" marR="0" marT="90170" marB="0"/>
                </a:tc>
                <a:tc>
                  <a:txBody>
                    <a:bodyPr/>
                    <a:lstStyle/>
                    <a:p>
                      <a:pPr marL="159385">
                        <a:lnSpc>
                          <a:spcPct val="100000"/>
                        </a:lnSpc>
                        <a:spcBef>
                          <a:spcPts val="710"/>
                        </a:spcBef>
                      </a:pPr>
                      <a:r>
                        <a:rPr sz="2000" b="1" dirty="0">
                          <a:solidFill>
                            <a:srgbClr val="333333"/>
                          </a:solidFill>
                          <a:latin typeface="Calibri"/>
                          <a:cs typeface="Calibri"/>
                        </a:rPr>
                        <a:t>Butch</a:t>
                      </a:r>
                      <a:r>
                        <a:rPr sz="2000" b="1" spc="-55" dirty="0">
                          <a:solidFill>
                            <a:srgbClr val="333333"/>
                          </a:solidFill>
                          <a:latin typeface="Calibri"/>
                          <a:cs typeface="Calibri"/>
                        </a:rPr>
                        <a:t> </a:t>
                      </a:r>
                      <a:r>
                        <a:rPr sz="2000" b="1" spc="-10" dirty="0">
                          <a:solidFill>
                            <a:srgbClr val="333333"/>
                          </a:solidFill>
                          <a:latin typeface="Calibri"/>
                          <a:cs typeface="Calibri"/>
                        </a:rPr>
                        <a:t>Blankenship</a:t>
                      </a:r>
                      <a:r>
                        <a:rPr sz="2000" spc="-10" dirty="0">
                          <a:solidFill>
                            <a:srgbClr val="333333"/>
                          </a:solidFill>
                          <a:latin typeface="Calibri"/>
                          <a:cs typeface="Calibri"/>
                        </a:rPr>
                        <a:t>,</a:t>
                      </a:r>
                      <a:r>
                        <a:rPr sz="2000" spc="-45" dirty="0">
                          <a:solidFill>
                            <a:srgbClr val="333333"/>
                          </a:solidFill>
                          <a:latin typeface="Calibri"/>
                          <a:cs typeface="Calibri"/>
                        </a:rPr>
                        <a:t> </a:t>
                      </a:r>
                      <a:r>
                        <a:rPr sz="2000" dirty="0">
                          <a:solidFill>
                            <a:srgbClr val="333333"/>
                          </a:solidFill>
                          <a:latin typeface="Calibri"/>
                          <a:cs typeface="Calibri"/>
                        </a:rPr>
                        <a:t>BWC</a:t>
                      </a:r>
                      <a:r>
                        <a:rPr sz="2000" spc="-45" dirty="0">
                          <a:solidFill>
                            <a:srgbClr val="333333"/>
                          </a:solidFill>
                          <a:latin typeface="Calibri"/>
                          <a:cs typeface="Calibri"/>
                        </a:rPr>
                        <a:t> </a:t>
                      </a:r>
                      <a:r>
                        <a:rPr sz="2000" spc="-25" dirty="0">
                          <a:solidFill>
                            <a:srgbClr val="333333"/>
                          </a:solidFill>
                          <a:latin typeface="Calibri"/>
                          <a:cs typeface="Calibri"/>
                        </a:rPr>
                        <a:t>Rep</a:t>
                      </a:r>
                      <a:endParaRPr sz="2000">
                        <a:latin typeface="Calibri"/>
                        <a:cs typeface="Calibri"/>
                      </a:endParaRPr>
                    </a:p>
                  </a:txBody>
                  <a:tcPr marL="0" marR="0" marT="90170" marB="0"/>
                </a:tc>
                <a:extLst>
                  <a:ext uri="{0D108BD9-81ED-4DB2-BD59-A6C34878D82A}">
                    <a16:rowId xmlns:a16="http://schemas.microsoft.com/office/drawing/2014/main" val="10002"/>
                  </a:ext>
                </a:extLst>
              </a:tr>
              <a:tr h="541655">
                <a:tc>
                  <a:txBody>
                    <a:bodyPr/>
                    <a:lstStyle/>
                    <a:p>
                      <a:pPr marL="31750">
                        <a:lnSpc>
                          <a:spcPct val="100000"/>
                        </a:lnSpc>
                        <a:spcBef>
                          <a:spcPts val="710"/>
                        </a:spcBef>
                      </a:pPr>
                      <a:r>
                        <a:rPr sz="2000" spc="95" dirty="0">
                          <a:solidFill>
                            <a:srgbClr val="2A2E36"/>
                          </a:solidFill>
                          <a:latin typeface="Calibri"/>
                          <a:cs typeface="Calibri"/>
                        </a:rPr>
                        <a:t>J</a:t>
                      </a:r>
                      <a:r>
                        <a:rPr sz="2000" b="1" spc="95" dirty="0">
                          <a:solidFill>
                            <a:srgbClr val="333333"/>
                          </a:solidFill>
                          <a:latin typeface="Calibri"/>
                          <a:cs typeface="Calibri"/>
                        </a:rPr>
                        <a:t>ed</a:t>
                      </a:r>
                      <a:r>
                        <a:rPr sz="2000" b="1" spc="-25" dirty="0">
                          <a:solidFill>
                            <a:srgbClr val="333333"/>
                          </a:solidFill>
                          <a:latin typeface="Calibri"/>
                          <a:cs typeface="Calibri"/>
                        </a:rPr>
                        <a:t> </a:t>
                      </a:r>
                      <a:r>
                        <a:rPr sz="2000" b="1" spc="-10" dirty="0">
                          <a:solidFill>
                            <a:srgbClr val="333333"/>
                          </a:solidFill>
                          <a:latin typeface="Calibri"/>
                          <a:cs typeface="Calibri"/>
                        </a:rPr>
                        <a:t>Metzger</a:t>
                      </a:r>
                      <a:r>
                        <a:rPr sz="2000" spc="-10" dirty="0">
                          <a:solidFill>
                            <a:srgbClr val="333333"/>
                          </a:solidFill>
                          <a:latin typeface="Calibri"/>
                          <a:cs typeface="Calibri"/>
                        </a:rPr>
                        <a:t>,</a:t>
                      </a:r>
                      <a:r>
                        <a:rPr sz="2000" spc="-25" dirty="0">
                          <a:solidFill>
                            <a:srgbClr val="333333"/>
                          </a:solidFill>
                          <a:latin typeface="Calibri"/>
                          <a:cs typeface="Calibri"/>
                        </a:rPr>
                        <a:t> </a:t>
                      </a:r>
                      <a:r>
                        <a:rPr sz="2000" dirty="0">
                          <a:solidFill>
                            <a:srgbClr val="333333"/>
                          </a:solidFill>
                          <a:latin typeface="Calibri"/>
                          <a:cs typeface="Calibri"/>
                        </a:rPr>
                        <a:t>Chamber</a:t>
                      </a:r>
                      <a:r>
                        <a:rPr sz="2000" spc="-40" dirty="0">
                          <a:solidFill>
                            <a:srgbClr val="333333"/>
                          </a:solidFill>
                          <a:latin typeface="Calibri"/>
                          <a:cs typeface="Calibri"/>
                        </a:rPr>
                        <a:t> </a:t>
                      </a:r>
                      <a:r>
                        <a:rPr sz="2000" spc="-10" dirty="0">
                          <a:solidFill>
                            <a:srgbClr val="333333"/>
                          </a:solidFill>
                          <a:latin typeface="Calibri"/>
                          <a:cs typeface="Calibri"/>
                        </a:rPr>
                        <a:t>Liaison</a:t>
                      </a:r>
                      <a:endParaRPr sz="2000">
                        <a:latin typeface="Calibri"/>
                        <a:cs typeface="Calibri"/>
                      </a:endParaRPr>
                    </a:p>
                  </a:txBody>
                  <a:tcPr marL="0" marR="0" marT="90170" marB="0"/>
                </a:tc>
                <a:tc>
                  <a:txBody>
                    <a:bodyPr/>
                    <a:lstStyle/>
                    <a:p>
                      <a:pPr marL="159385">
                        <a:lnSpc>
                          <a:spcPct val="100000"/>
                        </a:lnSpc>
                        <a:spcBef>
                          <a:spcPts val="1720"/>
                        </a:spcBef>
                      </a:pPr>
                      <a:r>
                        <a:rPr sz="2000" b="1" dirty="0">
                          <a:solidFill>
                            <a:srgbClr val="333333"/>
                          </a:solidFill>
                          <a:latin typeface="Calibri"/>
                          <a:cs typeface="Calibri"/>
                        </a:rPr>
                        <a:t>Deb</a:t>
                      </a:r>
                      <a:r>
                        <a:rPr sz="2000" b="1" spc="-20" dirty="0">
                          <a:solidFill>
                            <a:srgbClr val="333333"/>
                          </a:solidFill>
                          <a:latin typeface="Calibri"/>
                          <a:cs typeface="Calibri"/>
                        </a:rPr>
                        <a:t> Katzenmeyer</a:t>
                      </a:r>
                      <a:r>
                        <a:rPr sz="2000" spc="-20" dirty="0">
                          <a:solidFill>
                            <a:srgbClr val="2A2E36"/>
                          </a:solidFill>
                          <a:latin typeface="Calibri"/>
                          <a:cs typeface="Calibri"/>
                        </a:rPr>
                        <a:t>,</a:t>
                      </a:r>
                      <a:r>
                        <a:rPr sz="2000" spc="-45" dirty="0">
                          <a:solidFill>
                            <a:srgbClr val="2A2E36"/>
                          </a:solidFill>
                          <a:latin typeface="Calibri"/>
                          <a:cs typeface="Calibri"/>
                        </a:rPr>
                        <a:t> </a:t>
                      </a:r>
                      <a:r>
                        <a:rPr sz="2000" spc="-10" dirty="0">
                          <a:solidFill>
                            <a:srgbClr val="333333"/>
                          </a:solidFill>
                          <a:latin typeface="Calibri"/>
                          <a:cs typeface="Calibri"/>
                        </a:rPr>
                        <a:t>Manager</a:t>
                      </a:r>
                      <a:endParaRPr sz="2000">
                        <a:latin typeface="Calibri"/>
                        <a:cs typeface="Calibri"/>
                      </a:endParaRPr>
                    </a:p>
                  </a:txBody>
                  <a:tcPr marL="0" marR="0" marT="218440" marB="0"/>
                </a:tc>
                <a:extLst>
                  <a:ext uri="{0D108BD9-81ED-4DB2-BD59-A6C34878D82A}">
                    <a16:rowId xmlns:a16="http://schemas.microsoft.com/office/drawing/2014/main" val="10003"/>
                  </a:ext>
                </a:extLst>
              </a:tr>
            </a:tbl>
          </a:graphicData>
        </a:graphic>
      </p:graphicFrame>
      <p:grpSp>
        <p:nvGrpSpPr>
          <p:cNvPr id="6" name="object 6"/>
          <p:cNvGrpSpPr/>
          <p:nvPr/>
        </p:nvGrpSpPr>
        <p:grpSpPr>
          <a:xfrm>
            <a:off x="4744504" y="5172925"/>
            <a:ext cx="2905125" cy="1627505"/>
            <a:chOff x="4744504" y="5172925"/>
            <a:chExt cx="2905125" cy="1627505"/>
          </a:xfrm>
        </p:grpSpPr>
        <p:pic>
          <p:nvPicPr>
            <p:cNvPr id="7" name="object 7"/>
            <p:cNvPicPr/>
            <p:nvPr/>
          </p:nvPicPr>
          <p:blipFill>
            <a:blip r:embed="rId3" cstate="print"/>
            <a:stretch>
              <a:fillRect/>
            </a:stretch>
          </p:blipFill>
          <p:spPr>
            <a:xfrm>
              <a:off x="4751832" y="5181599"/>
              <a:ext cx="2889503" cy="1610867"/>
            </a:xfrm>
            <a:prstGeom prst="rect">
              <a:avLst/>
            </a:prstGeom>
          </p:spPr>
        </p:pic>
        <p:sp>
          <p:nvSpPr>
            <p:cNvPr id="8" name="object 8"/>
            <p:cNvSpPr/>
            <p:nvPr/>
          </p:nvSpPr>
          <p:spPr>
            <a:xfrm>
              <a:off x="4749266" y="5177688"/>
              <a:ext cx="2895600" cy="1617980"/>
            </a:xfrm>
            <a:custGeom>
              <a:avLst/>
              <a:gdLst/>
              <a:ahLst/>
              <a:cxnLst/>
              <a:rect l="l" t="t" r="r" b="b"/>
              <a:pathLst>
                <a:path w="2895600" h="1617979">
                  <a:moveTo>
                    <a:pt x="0" y="0"/>
                  </a:moveTo>
                  <a:lnTo>
                    <a:pt x="2895218" y="0"/>
                  </a:lnTo>
                  <a:lnTo>
                    <a:pt x="2895218" y="1617941"/>
                  </a:lnTo>
                  <a:lnTo>
                    <a:pt x="0" y="1617941"/>
                  </a:lnTo>
                  <a:lnTo>
                    <a:pt x="0" y="0"/>
                  </a:lnTo>
                  <a:close/>
                </a:path>
              </a:pathLst>
            </a:custGeom>
            <a:ln w="9525">
              <a:solidFill>
                <a:srgbClr val="E6B110"/>
              </a:solidFill>
            </a:ln>
          </p:spPr>
          <p:txBody>
            <a:bodyPr wrap="square" lIns="0" tIns="0" rIns="0" bIns="0" rtlCol="0"/>
            <a:lstStyle/>
            <a:p>
              <a:endParaRPr/>
            </a:p>
          </p:txBody>
        </p:sp>
      </p:grpSp>
      <p:pic>
        <p:nvPicPr>
          <p:cNvPr id="9" name="object 9" descr="A red and blue logo with text  Description automatically generated"/>
          <p:cNvPicPr/>
          <p:nvPr/>
        </p:nvPicPr>
        <p:blipFill>
          <a:blip r:embed="rId4"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173902" y="628549"/>
            <a:ext cx="3416935" cy="756920"/>
          </a:xfrm>
          <a:prstGeom prst="rect">
            <a:avLst/>
          </a:prstGeom>
        </p:spPr>
        <p:txBody>
          <a:bodyPr vert="horz" wrap="square" lIns="0" tIns="12700" rIns="0" bIns="0" rtlCol="0">
            <a:spAutoFit/>
          </a:bodyPr>
          <a:lstStyle/>
          <a:p>
            <a:pPr marL="12700">
              <a:lnSpc>
                <a:spcPct val="100000"/>
              </a:lnSpc>
              <a:spcBef>
                <a:spcPts val="100"/>
              </a:spcBef>
            </a:pPr>
            <a:r>
              <a:rPr sz="4800" spc="-45" dirty="0"/>
              <a:t>ATTENDANCE</a:t>
            </a:r>
            <a:endParaRPr sz="4800"/>
          </a:p>
        </p:txBody>
      </p:sp>
      <p:pic>
        <p:nvPicPr>
          <p:cNvPr id="5" name="object 5"/>
          <p:cNvPicPr/>
          <p:nvPr/>
        </p:nvPicPr>
        <p:blipFill>
          <a:blip r:embed="rId3" cstate="print"/>
          <a:stretch>
            <a:fillRect/>
          </a:stretch>
        </p:blipFill>
        <p:spPr>
          <a:xfrm>
            <a:off x="10435922" y="330013"/>
            <a:ext cx="1168803" cy="1187066"/>
          </a:xfrm>
          <a:prstGeom prst="rect">
            <a:avLst/>
          </a:prstGeom>
        </p:spPr>
      </p:pic>
      <p:pic>
        <p:nvPicPr>
          <p:cNvPr id="6" name="object 6"/>
          <p:cNvPicPr/>
          <p:nvPr/>
        </p:nvPicPr>
        <p:blipFill>
          <a:blip r:embed="rId4" cstate="print"/>
          <a:stretch>
            <a:fillRect/>
          </a:stretch>
        </p:blipFill>
        <p:spPr>
          <a:xfrm>
            <a:off x="608075" y="1719071"/>
            <a:ext cx="915923" cy="748283"/>
          </a:xfrm>
          <a:prstGeom prst="rect">
            <a:avLst/>
          </a:prstGeom>
        </p:spPr>
      </p:pic>
      <p:pic>
        <p:nvPicPr>
          <p:cNvPr id="7" name="object 7"/>
          <p:cNvPicPr/>
          <p:nvPr/>
        </p:nvPicPr>
        <p:blipFill>
          <a:blip r:embed="rId5" cstate="print"/>
          <a:stretch>
            <a:fillRect/>
          </a:stretch>
        </p:blipFill>
        <p:spPr>
          <a:xfrm>
            <a:off x="608075" y="2999231"/>
            <a:ext cx="915923" cy="748283"/>
          </a:xfrm>
          <a:prstGeom prst="rect">
            <a:avLst/>
          </a:prstGeom>
        </p:spPr>
      </p:pic>
      <p:pic>
        <p:nvPicPr>
          <p:cNvPr id="8" name="object 8"/>
          <p:cNvPicPr/>
          <p:nvPr/>
        </p:nvPicPr>
        <p:blipFill>
          <a:blip r:embed="rId6" cstate="print"/>
          <a:stretch>
            <a:fillRect/>
          </a:stretch>
        </p:blipFill>
        <p:spPr>
          <a:xfrm>
            <a:off x="608075" y="4279391"/>
            <a:ext cx="915923" cy="748283"/>
          </a:xfrm>
          <a:prstGeom prst="rect">
            <a:avLst/>
          </a:prstGeom>
        </p:spPr>
      </p:pic>
      <p:sp>
        <p:nvSpPr>
          <p:cNvPr id="9" name="object 9"/>
          <p:cNvSpPr txBox="1"/>
          <p:nvPr/>
        </p:nvSpPr>
        <p:spPr>
          <a:xfrm>
            <a:off x="809352" y="1803973"/>
            <a:ext cx="9641840" cy="3435985"/>
          </a:xfrm>
          <a:prstGeom prst="rect">
            <a:avLst/>
          </a:prstGeom>
        </p:spPr>
        <p:txBody>
          <a:bodyPr vert="horz" wrap="square" lIns="0" tIns="27940" rIns="0" bIns="0" rtlCol="0">
            <a:spAutoFit/>
          </a:bodyPr>
          <a:lstStyle/>
          <a:p>
            <a:pPr marL="12700" marR="5080" indent="560070">
              <a:lnSpc>
                <a:spcPts val="3340"/>
              </a:lnSpc>
              <a:spcBef>
                <a:spcPts val="220"/>
              </a:spcBef>
            </a:pPr>
            <a:r>
              <a:rPr sz="2800" dirty="0">
                <a:solidFill>
                  <a:srgbClr val="2A2E36"/>
                </a:solidFill>
                <a:latin typeface="Calibri"/>
                <a:cs typeface="Calibri"/>
              </a:rPr>
              <a:t>Safety</a:t>
            </a:r>
            <a:r>
              <a:rPr sz="2800" spc="70" dirty="0">
                <a:solidFill>
                  <a:srgbClr val="2A2E36"/>
                </a:solidFill>
                <a:latin typeface="Calibri"/>
                <a:cs typeface="Calibri"/>
              </a:rPr>
              <a:t> </a:t>
            </a:r>
            <a:r>
              <a:rPr sz="2800" dirty="0">
                <a:solidFill>
                  <a:srgbClr val="2A2E36"/>
                </a:solidFill>
                <a:latin typeface="Calibri"/>
                <a:cs typeface="Calibri"/>
              </a:rPr>
              <a:t>resources</a:t>
            </a:r>
            <a:r>
              <a:rPr sz="2800" spc="20" dirty="0">
                <a:solidFill>
                  <a:srgbClr val="2A2E36"/>
                </a:solidFill>
                <a:latin typeface="Calibri"/>
                <a:cs typeface="Calibri"/>
              </a:rPr>
              <a:t> </a:t>
            </a:r>
            <a:r>
              <a:rPr sz="2800" dirty="0">
                <a:solidFill>
                  <a:srgbClr val="2A2E36"/>
                </a:solidFill>
                <a:latin typeface="Calibri"/>
                <a:cs typeface="Calibri"/>
              </a:rPr>
              <a:t>matter</a:t>
            </a:r>
            <a:r>
              <a:rPr sz="2800" spc="70" dirty="0">
                <a:solidFill>
                  <a:srgbClr val="2A2E36"/>
                </a:solidFill>
                <a:latin typeface="Calibri"/>
                <a:cs typeface="Calibri"/>
              </a:rPr>
              <a:t> </a:t>
            </a:r>
            <a:r>
              <a:rPr sz="2800" spc="-305" dirty="0">
                <a:solidFill>
                  <a:srgbClr val="2A2E36"/>
                </a:solidFill>
                <a:latin typeface="Calibri"/>
                <a:cs typeface="Calibri"/>
              </a:rPr>
              <a:t>—</a:t>
            </a:r>
            <a:r>
              <a:rPr sz="2800" spc="65" dirty="0">
                <a:solidFill>
                  <a:srgbClr val="2A2E36"/>
                </a:solidFill>
                <a:latin typeface="Calibri"/>
                <a:cs typeface="Calibri"/>
              </a:rPr>
              <a:t> </a:t>
            </a:r>
            <a:r>
              <a:rPr sz="2800" dirty="0">
                <a:solidFill>
                  <a:srgbClr val="2A2E36"/>
                </a:solidFill>
                <a:latin typeface="Calibri"/>
                <a:cs typeface="Calibri"/>
              </a:rPr>
              <a:t>presentation</a:t>
            </a:r>
            <a:r>
              <a:rPr sz="2800" spc="60" dirty="0">
                <a:solidFill>
                  <a:srgbClr val="2A2E36"/>
                </a:solidFill>
                <a:latin typeface="Calibri"/>
                <a:cs typeface="Calibri"/>
              </a:rPr>
              <a:t> </a:t>
            </a:r>
            <a:r>
              <a:rPr sz="2800" dirty="0">
                <a:solidFill>
                  <a:srgbClr val="2A2E36"/>
                </a:solidFill>
                <a:latin typeface="Calibri"/>
                <a:cs typeface="Calibri"/>
              </a:rPr>
              <a:t>slides</a:t>
            </a:r>
            <a:r>
              <a:rPr sz="2800" spc="75" dirty="0">
                <a:solidFill>
                  <a:srgbClr val="2A2E36"/>
                </a:solidFill>
                <a:latin typeface="Calibri"/>
                <a:cs typeface="Calibri"/>
              </a:rPr>
              <a:t> </a:t>
            </a:r>
            <a:r>
              <a:rPr sz="2800" dirty="0">
                <a:solidFill>
                  <a:srgbClr val="2A2E36"/>
                </a:solidFill>
                <a:latin typeface="Calibri"/>
                <a:cs typeface="Calibri"/>
              </a:rPr>
              <a:t>will</a:t>
            </a:r>
            <a:r>
              <a:rPr sz="2800" spc="65" dirty="0">
                <a:solidFill>
                  <a:srgbClr val="2A2E36"/>
                </a:solidFill>
                <a:latin typeface="Calibri"/>
                <a:cs typeface="Calibri"/>
              </a:rPr>
              <a:t> </a:t>
            </a:r>
            <a:r>
              <a:rPr sz="2800" dirty="0">
                <a:solidFill>
                  <a:srgbClr val="2A2E36"/>
                </a:solidFill>
                <a:latin typeface="Calibri"/>
                <a:cs typeface="Calibri"/>
              </a:rPr>
              <a:t>be</a:t>
            </a:r>
            <a:r>
              <a:rPr sz="2800" spc="60" dirty="0">
                <a:solidFill>
                  <a:srgbClr val="2A2E36"/>
                </a:solidFill>
                <a:latin typeface="Calibri"/>
                <a:cs typeface="Calibri"/>
              </a:rPr>
              <a:t> </a:t>
            </a:r>
            <a:r>
              <a:rPr sz="2800" spc="-10" dirty="0">
                <a:solidFill>
                  <a:srgbClr val="2A2E36"/>
                </a:solidFill>
                <a:latin typeface="Calibri"/>
                <a:cs typeface="Calibri"/>
              </a:rPr>
              <a:t>emailed </a:t>
            </a:r>
            <a:r>
              <a:rPr sz="2800" dirty="0">
                <a:solidFill>
                  <a:srgbClr val="2A2E36"/>
                </a:solidFill>
                <a:latin typeface="Calibri"/>
                <a:cs typeface="Calibri"/>
              </a:rPr>
              <a:t>following</a:t>
            </a:r>
            <a:r>
              <a:rPr sz="2800" spc="204" dirty="0">
                <a:solidFill>
                  <a:srgbClr val="2A2E36"/>
                </a:solidFill>
                <a:latin typeface="Calibri"/>
                <a:cs typeface="Calibri"/>
              </a:rPr>
              <a:t> </a:t>
            </a:r>
            <a:r>
              <a:rPr sz="2800" dirty="0">
                <a:solidFill>
                  <a:srgbClr val="2A2E36"/>
                </a:solidFill>
                <a:latin typeface="Calibri"/>
                <a:cs typeface="Calibri"/>
              </a:rPr>
              <a:t>today’s</a:t>
            </a:r>
            <a:r>
              <a:rPr sz="2800" spc="185" dirty="0">
                <a:solidFill>
                  <a:srgbClr val="2A2E36"/>
                </a:solidFill>
                <a:latin typeface="Calibri"/>
                <a:cs typeface="Calibri"/>
              </a:rPr>
              <a:t> </a:t>
            </a:r>
            <a:r>
              <a:rPr sz="2800" spc="-10" dirty="0">
                <a:solidFill>
                  <a:srgbClr val="2A2E36"/>
                </a:solidFill>
                <a:latin typeface="Calibri"/>
                <a:cs typeface="Calibri"/>
              </a:rPr>
              <a:t>meeting.</a:t>
            </a:r>
            <a:endParaRPr sz="2800" dirty="0">
              <a:latin typeface="Calibri"/>
              <a:cs typeface="Calibri"/>
            </a:endParaRPr>
          </a:p>
          <a:p>
            <a:pPr marL="12700" marR="153035" indent="560070">
              <a:lnSpc>
                <a:spcPts val="3340"/>
              </a:lnSpc>
              <a:spcBef>
                <a:spcPts val="3404"/>
              </a:spcBef>
            </a:pPr>
            <a:r>
              <a:rPr sz="2800" dirty="0">
                <a:solidFill>
                  <a:srgbClr val="2A2E36"/>
                </a:solidFill>
                <a:latin typeface="Calibri"/>
                <a:cs typeface="Calibri"/>
              </a:rPr>
              <a:t>Need</a:t>
            </a:r>
            <a:r>
              <a:rPr sz="2800" spc="10" dirty="0">
                <a:solidFill>
                  <a:srgbClr val="2A2E36"/>
                </a:solidFill>
                <a:latin typeface="Calibri"/>
                <a:cs typeface="Calibri"/>
              </a:rPr>
              <a:t> </a:t>
            </a:r>
            <a:r>
              <a:rPr sz="2800" dirty="0">
                <a:solidFill>
                  <a:srgbClr val="2A2E36"/>
                </a:solidFill>
                <a:latin typeface="Calibri"/>
                <a:cs typeface="Calibri"/>
              </a:rPr>
              <a:t>external</a:t>
            </a:r>
            <a:r>
              <a:rPr sz="2800" spc="85" dirty="0">
                <a:solidFill>
                  <a:srgbClr val="2A2E36"/>
                </a:solidFill>
                <a:latin typeface="Calibri"/>
                <a:cs typeface="Calibri"/>
              </a:rPr>
              <a:t> </a:t>
            </a:r>
            <a:r>
              <a:rPr sz="2800" dirty="0">
                <a:solidFill>
                  <a:srgbClr val="2A2E36"/>
                </a:solidFill>
                <a:latin typeface="Calibri"/>
                <a:cs typeface="Calibri"/>
              </a:rPr>
              <a:t>safety</a:t>
            </a:r>
            <a:r>
              <a:rPr sz="2800" spc="35" dirty="0">
                <a:solidFill>
                  <a:srgbClr val="2A2E36"/>
                </a:solidFill>
                <a:latin typeface="Calibri"/>
                <a:cs typeface="Calibri"/>
              </a:rPr>
              <a:t> </a:t>
            </a:r>
            <a:r>
              <a:rPr sz="2800" dirty="0">
                <a:solidFill>
                  <a:srgbClr val="2A2E36"/>
                </a:solidFill>
                <a:latin typeface="Calibri"/>
                <a:cs typeface="Calibri"/>
              </a:rPr>
              <a:t>credits?</a:t>
            </a:r>
            <a:r>
              <a:rPr sz="2800" spc="5" dirty="0">
                <a:solidFill>
                  <a:srgbClr val="2A2E36"/>
                </a:solidFill>
                <a:latin typeface="Calibri"/>
                <a:cs typeface="Calibri"/>
              </a:rPr>
              <a:t> </a:t>
            </a:r>
            <a:r>
              <a:rPr sz="2800" dirty="0">
                <a:solidFill>
                  <a:srgbClr val="2A2E36"/>
                </a:solidFill>
                <a:latin typeface="Calibri"/>
                <a:cs typeface="Calibri"/>
              </a:rPr>
              <a:t>Booklets</a:t>
            </a:r>
            <a:r>
              <a:rPr sz="2800" spc="45" dirty="0">
                <a:solidFill>
                  <a:srgbClr val="2A2E36"/>
                </a:solidFill>
                <a:latin typeface="Calibri"/>
                <a:cs typeface="Calibri"/>
              </a:rPr>
              <a:t> </a:t>
            </a:r>
            <a:r>
              <a:rPr sz="2800" dirty="0">
                <a:solidFill>
                  <a:srgbClr val="2A2E36"/>
                </a:solidFill>
                <a:latin typeface="Calibri"/>
                <a:cs typeface="Calibri"/>
              </a:rPr>
              <a:t>are</a:t>
            </a:r>
            <a:r>
              <a:rPr sz="2800" spc="25" dirty="0">
                <a:solidFill>
                  <a:srgbClr val="2A2E36"/>
                </a:solidFill>
                <a:latin typeface="Calibri"/>
                <a:cs typeface="Calibri"/>
              </a:rPr>
              <a:t> </a:t>
            </a:r>
            <a:r>
              <a:rPr sz="2800" dirty="0">
                <a:solidFill>
                  <a:srgbClr val="2A2E36"/>
                </a:solidFill>
                <a:latin typeface="Calibri"/>
                <a:cs typeface="Calibri"/>
              </a:rPr>
              <a:t>available</a:t>
            </a:r>
            <a:r>
              <a:rPr sz="2800" spc="85" dirty="0">
                <a:solidFill>
                  <a:srgbClr val="2A2E36"/>
                </a:solidFill>
                <a:latin typeface="Calibri"/>
                <a:cs typeface="Calibri"/>
              </a:rPr>
              <a:t> </a:t>
            </a:r>
            <a:r>
              <a:rPr sz="2800" dirty="0">
                <a:solidFill>
                  <a:srgbClr val="2A2E36"/>
                </a:solidFill>
                <a:latin typeface="Calibri"/>
                <a:cs typeface="Calibri"/>
              </a:rPr>
              <a:t>at</a:t>
            </a:r>
            <a:r>
              <a:rPr sz="2800" spc="50" dirty="0">
                <a:solidFill>
                  <a:srgbClr val="2A2E36"/>
                </a:solidFill>
                <a:latin typeface="Calibri"/>
                <a:cs typeface="Calibri"/>
              </a:rPr>
              <a:t> </a:t>
            </a:r>
            <a:r>
              <a:rPr sz="2800" spc="-25" dirty="0">
                <a:solidFill>
                  <a:srgbClr val="2A2E36"/>
                </a:solidFill>
                <a:latin typeface="Calibri"/>
                <a:cs typeface="Calibri"/>
              </a:rPr>
              <a:t>the </a:t>
            </a:r>
            <a:r>
              <a:rPr sz="2800" dirty="0">
                <a:solidFill>
                  <a:srgbClr val="2A2E36"/>
                </a:solidFill>
                <a:latin typeface="Calibri"/>
                <a:cs typeface="Calibri"/>
              </a:rPr>
              <a:t>registration</a:t>
            </a:r>
            <a:r>
              <a:rPr sz="2800" spc="60" dirty="0">
                <a:solidFill>
                  <a:srgbClr val="2A2E36"/>
                </a:solidFill>
                <a:latin typeface="Calibri"/>
                <a:cs typeface="Calibri"/>
              </a:rPr>
              <a:t> </a:t>
            </a:r>
            <a:r>
              <a:rPr sz="2800" dirty="0">
                <a:solidFill>
                  <a:srgbClr val="2A2E36"/>
                </a:solidFill>
                <a:latin typeface="Calibri"/>
                <a:cs typeface="Calibri"/>
              </a:rPr>
              <a:t>table,</a:t>
            </a:r>
            <a:r>
              <a:rPr sz="2800" spc="55" dirty="0">
                <a:solidFill>
                  <a:srgbClr val="2A2E36"/>
                </a:solidFill>
                <a:latin typeface="Calibri"/>
                <a:cs typeface="Calibri"/>
              </a:rPr>
              <a:t> along</a:t>
            </a:r>
            <a:r>
              <a:rPr sz="2800" spc="80" dirty="0">
                <a:solidFill>
                  <a:srgbClr val="2A2E36"/>
                </a:solidFill>
                <a:latin typeface="Calibri"/>
                <a:cs typeface="Calibri"/>
              </a:rPr>
              <a:t> </a:t>
            </a:r>
            <a:r>
              <a:rPr sz="2800" dirty="0">
                <a:solidFill>
                  <a:srgbClr val="2A2E36"/>
                </a:solidFill>
                <a:latin typeface="Calibri"/>
                <a:cs typeface="Calibri"/>
              </a:rPr>
              <a:t>with</a:t>
            </a:r>
            <a:r>
              <a:rPr sz="2800" spc="65" dirty="0">
                <a:solidFill>
                  <a:srgbClr val="2A2E36"/>
                </a:solidFill>
                <a:latin typeface="Calibri"/>
                <a:cs typeface="Calibri"/>
              </a:rPr>
              <a:t> </a:t>
            </a:r>
            <a:r>
              <a:rPr sz="2800" dirty="0">
                <a:solidFill>
                  <a:srgbClr val="2A2E36"/>
                </a:solidFill>
                <a:latin typeface="Calibri"/>
                <a:cs typeface="Calibri"/>
              </a:rPr>
              <a:t>learning</a:t>
            </a:r>
            <a:r>
              <a:rPr sz="2800" spc="95" dirty="0">
                <a:solidFill>
                  <a:srgbClr val="2A2E36"/>
                </a:solidFill>
                <a:latin typeface="Calibri"/>
                <a:cs typeface="Calibri"/>
              </a:rPr>
              <a:t> </a:t>
            </a:r>
            <a:r>
              <a:rPr sz="2800" dirty="0">
                <a:solidFill>
                  <a:srgbClr val="2A2E36"/>
                </a:solidFill>
                <a:latin typeface="Calibri"/>
                <a:cs typeface="Calibri"/>
              </a:rPr>
              <a:t>flyers</a:t>
            </a:r>
            <a:r>
              <a:rPr sz="2800" spc="50" dirty="0">
                <a:solidFill>
                  <a:srgbClr val="2A2E36"/>
                </a:solidFill>
                <a:latin typeface="Calibri"/>
                <a:cs typeface="Calibri"/>
              </a:rPr>
              <a:t> </a:t>
            </a:r>
            <a:r>
              <a:rPr sz="2800" dirty="0">
                <a:solidFill>
                  <a:srgbClr val="2A2E36"/>
                </a:solidFill>
                <a:latin typeface="Calibri"/>
                <a:cs typeface="Calibri"/>
              </a:rPr>
              <a:t>from</a:t>
            </a:r>
            <a:r>
              <a:rPr sz="2800" spc="25" dirty="0">
                <a:solidFill>
                  <a:srgbClr val="2A2E36"/>
                </a:solidFill>
                <a:latin typeface="Calibri"/>
                <a:cs typeface="Calibri"/>
              </a:rPr>
              <a:t> </a:t>
            </a:r>
            <a:r>
              <a:rPr sz="2800" spc="-20" dirty="0">
                <a:solidFill>
                  <a:srgbClr val="2A2E36"/>
                </a:solidFill>
                <a:latin typeface="Calibri"/>
                <a:cs typeface="Calibri"/>
              </a:rPr>
              <a:t>BWC.</a:t>
            </a:r>
            <a:endParaRPr sz="2800" dirty="0">
              <a:latin typeface="Calibri"/>
              <a:cs typeface="Calibri"/>
            </a:endParaRPr>
          </a:p>
          <a:p>
            <a:pPr marL="12700" marR="366395" indent="560705">
              <a:lnSpc>
                <a:spcPts val="3340"/>
              </a:lnSpc>
              <a:spcBef>
                <a:spcPts val="3385"/>
              </a:spcBef>
            </a:pPr>
            <a:r>
              <a:rPr sz="2800" dirty="0">
                <a:solidFill>
                  <a:srgbClr val="2A2E36"/>
                </a:solidFill>
                <a:latin typeface="Calibri"/>
                <a:cs typeface="Calibri"/>
              </a:rPr>
              <a:t>Stay</a:t>
            </a:r>
            <a:r>
              <a:rPr sz="2800" spc="55" dirty="0">
                <a:solidFill>
                  <a:srgbClr val="2A2E36"/>
                </a:solidFill>
                <a:latin typeface="Calibri"/>
                <a:cs typeface="Calibri"/>
              </a:rPr>
              <a:t> </a:t>
            </a:r>
            <a:r>
              <a:rPr sz="2800" dirty="0">
                <a:solidFill>
                  <a:srgbClr val="2A2E36"/>
                </a:solidFill>
                <a:latin typeface="Calibri"/>
                <a:cs typeface="Calibri"/>
              </a:rPr>
              <a:t>compliant</a:t>
            </a:r>
            <a:r>
              <a:rPr sz="2800" spc="95" dirty="0">
                <a:solidFill>
                  <a:srgbClr val="2A2E36"/>
                </a:solidFill>
                <a:latin typeface="Calibri"/>
                <a:cs typeface="Calibri"/>
              </a:rPr>
              <a:t> </a:t>
            </a:r>
            <a:r>
              <a:rPr sz="2800" spc="-305" dirty="0">
                <a:solidFill>
                  <a:srgbClr val="2A2E36"/>
                </a:solidFill>
                <a:latin typeface="Calibri"/>
                <a:cs typeface="Calibri"/>
              </a:rPr>
              <a:t>—</a:t>
            </a:r>
            <a:r>
              <a:rPr sz="2800" spc="30" dirty="0">
                <a:solidFill>
                  <a:srgbClr val="2A2E36"/>
                </a:solidFill>
                <a:latin typeface="Calibri"/>
                <a:cs typeface="Calibri"/>
              </a:rPr>
              <a:t> </a:t>
            </a:r>
            <a:r>
              <a:rPr sz="2800" dirty="0">
                <a:solidFill>
                  <a:srgbClr val="2A2E36"/>
                </a:solidFill>
                <a:latin typeface="Calibri"/>
                <a:cs typeface="Calibri"/>
              </a:rPr>
              <a:t>please</a:t>
            </a:r>
            <a:r>
              <a:rPr sz="2800" spc="45" dirty="0">
                <a:solidFill>
                  <a:srgbClr val="2A2E36"/>
                </a:solidFill>
                <a:latin typeface="Calibri"/>
                <a:cs typeface="Calibri"/>
              </a:rPr>
              <a:t> </a:t>
            </a:r>
            <a:r>
              <a:rPr sz="2800" dirty="0">
                <a:solidFill>
                  <a:srgbClr val="2A2E36"/>
                </a:solidFill>
                <a:latin typeface="Calibri"/>
                <a:cs typeface="Calibri"/>
              </a:rPr>
              <a:t>review</a:t>
            </a:r>
            <a:r>
              <a:rPr sz="2800" spc="30" dirty="0">
                <a:solidFill>
                  <a:srgbClr val="2A2E36"/>
                </a:solidFill>
                <a:latin typeface="Calibri"/>
                <a:cs typeface="Calibri"/>
              </a:rPr>
              <a:t> </a:t>
            </a:r>
            <a:r>
              <a:rPr sz="2800" spc="50" dirty="0">
                <a:solidFill>
                  <a:srgbClr val="2A2E36"/>
                </a:solidFill>
                <a:latin typeface="Calibri"/>
                <a:cs typeface="Calibri"/>
              </a:rPr>
              <a:t>and</a:t>
            </a:r>
            <a:r>
              <a:rPr sz="2800" spc="65" dirty="0">
                <a:solidFill>
                  <a:srgbClr val="2A2E36"/>
                </a:solidFill>
                <a:latin typeface="Calibri"/>
                <a:cs typeface="Calibri"/>
              </a:rPr>
              <a:t> </a:t>
            </a:r>
            <a:r>
              <a:rPr sz="2800" dirty="0">
                <a:solidFill>
                  <a:srgbClr val="2A2E36"/>
                </a:solidFill>
                <a:latin typeface="Calibri"/>
                <a:cs typeface="Calibri"/>
              </a:rPr>
              <a:t>verify</a:t>
            </a:r>
            <a:r>
              <a:rPr sz="2800" spc="35" dirty="0">
                <a:solidFill>
                  <a:srgbClr val="2A2E36"/>
                </a:solidFill>
                <a:latin typeface="Calibri"/>
                <a:cs typeface="Calibri"/>
              </a:rPr>
              <a:t> </a:t>
            </a:r>
            <a:r>
              <a:rPr sz="2800" dirty="0">
                <a:solidFill>
                  <a:srgbClr val="2A2E36"/>
                </a:solidFill>
                <a:latin typeface="Calibri"/>
                <a:cs typeface="Calibri"/>
              </a:rPr>
              <a:t>your</a:t>
            </a:r>
            <a:r>
              <a:rPr sz="2800" spc="50" dirty="0">
                <a:solidFill>
                  <a:srgbClr val="2A2E36"/>
                </a:solidFill>
                <a:latin typeface="Calibri"/>
                <a:cs typeface="Calibri"/>
              </a:rPr>
              <a:t> </a:t>
            </a:r>
            <a:r>
              <a:rPr sz="2800" spc="-10" dirty="0">
                <a:solidFill>
                  <a:srgbClr val="2A2E36"/>
                </a:solidFill>
                <a:latin typeface="Calibri"/>
                <a:cs typeface="Calibri"/>
              </a:rPr>
              <a:t>attendance </a:t>
            </a:r>
            <a:r>
              <a:rPr sz="2800" dirty="0">
                <a:solidFill>
                  <a:srgbClr val="2A2E36"/>
                </a:solidFill>
                <a:latin typeface="Calibri"/>
                <a:cs typeface="Calibri"/>
              </a:rPr>
              <a:t>throughout</a:t>
            </a:r>
            <a:r>
              <a:rPr sz="2800" spc="5" dirty="0">
                <a:solidFill>
                  <a:srgbClr val="2A2E36"/>
                </a:solidFill>
                <a:latin typeface="Calibri"/>
                <a:cs typeface="Calibri"/>
              </a:rPr>
              <a:t> </a:t>
            </a:r>
            <a:r>
              <a:rPr sz="2800" dirty="0">
                <a:solidFill>
                  <a:srgbClr val="2A2E36"/>
                </a:solidFill>
                <a:latin typeface="Calibri"/>
                <a:cs typeface="Calibri"/>
              </a:rPr>
              <a:t>the</a:t>
            </a:r>
            <a:r>
              <a:rPr sz="2800" spc="15" dirty="0">
                <a:solidFill>
                  <a:srgbClr val="2A2E36"/>
                </a:solidFill>
                <a:latin typeface="Calibri"/>
                <a:cs typeface="Calibri"/>
              </a:rPr>
              <a:t> </a:t>
            </a:r>
            <a:r>
              <a:rPr sz="2800" dirty="0">
                <a:solidFill>
                  <a:srgbClr val="2A2E36"/>
                </a:solidFill>
                <a:latin typeface="Calibri"/>
                <a:cs typeface="Calibri"/>
              </a:rPr>
              <a:t>year</a:t>
            </a:r>
            <a:r>
              <a:rPr sz="2800" spc="25" dirty="0">
                <a:solidFill>
                  <a:srgbClr val="2A2E36"/>
                </a:solidFill>
                <a:latin typeface="Calibri"/>
                <a:cs typeface="Calibri"/>
              </a:rPr>
              <a:t> </a:t>
            </a:r>
            <a:r>
              <a:rPr sz="2800" dirty="0">
                <a:solidFill>
                  <a:srgbClr val="2A2E36"/>
                </a:solidFill>
                <a:latin typeface="Calibri"/>
                <a:cs typeface="Calibri"/>
              </a:rPr>
              <a:t>to</a:t>
            </a:r>
            <a:r>
              <a:rPr sz="2800" spc="5" dirty="0">
                <a:solidFill>
                  <a:srgbClr val="2A2E36"/>
                </a:solidFill>
                <a:latin typeface="Calibri"/>
                <a:cs typeface="Calibri"/>
              </a:rPr>
              <a:t> </a:t>
            </a:r>
            <a:r>
              <a:rPr sz="2800" dirty="0">
                <a:solidFill>
                  <a:srgbClr val="2A2E36"/>
                </a:solidFill>
                <a:latin typeface="Calibri"/>
                <a:cs typeface="Calibri"/>
              </a:rPr>
              <a:t>ensure</a:t>
            </a:r>
            <a:r>
              <a:rPr sz="2800" spc="-5" dirty="0">
                <a:solidFill>
                  <a:srgbClr val="2A2E36"/>
                </a:solidFill>
                <a:latin typeface="Calibri"/>
                <a:cs typeface="Calibri"/>
              </a:rPr>
              <a:t> </a:t>
            </a:r>
            <a:r>
              <a:rPr sz="2800" dirty="0">
                <a:solidFill>
                  <a:srgbClr val="2A2E36"/>
                </a:solidFill>
                <a:latin typeface="Calibri"/>
                <a:cs typeface="Calibri"/>
              </a:rPr>
              <a:t>accurate</a:t>
            </a:r>
            <a:r>
              <a:rPr sz="2800" spc="25" dirty="0">
                <a:solidFill>
                  <a:srgbClr val="2A2E36"/>
                </a:solidFill>
                <a:latin typeface="Calibri"/>
                <a:cs typeface="Calibri"/>
              </a:rPr>
              <a:t> </a:t>
            </a:r>
            <a:r>
              <a:rPr sz="2800" dirty="0">
                <a:solidFill>
                  <a:srgbClr val="2A2E36"/>
                </a:solidFill>
                <a:latin typeface="Calibri"/>
                <a:cs typeface="Calibri"/>
              </a:rPr>
              <a:t>safety</a:t>
            </a:r>
            <a:r>
              <a:rPr sz="2800" spc="30" dirty="0">
                <a:solidFill>
                  <a:srgbClr val="2A2E36"/>
                </a:solidFill>
                <a:latin typeface="Calibri"/>
                <a:cs typeface="Calibri"/>
              </a:rPr>
              <a:t> </a:t>
            </a:r>
            <a:r>
              <a:rPr sz="2800" spc="-10" dirty="0">
                <a:solidFill>
                  <a:srgbClr val="2A2E36"/>
                </a:solidFill>
                <a:latin typeface="Calibri"/>
                <a:cs typeface="Calibri"/>
              </a:rPr>
              <a:t>records.</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1EAA-4E69-DB9E-6D54-0BDFCD116071}"/>
              </a:ext>
            </a:extLst>
          </p:cNvPr>
          <p:cNvSpPr>
            <a:spLocks noGrp="1"/>
          </p:cNvSpPr>
          <p:nvPr>
            <p:ph type="title"/>
          </p:nvPr>
        </p:nvSpPr>
        <p:spPr>
          <a:xfrm>
            <a:off x="95162" y="708305"/>
            <a:ext cx="10101677" cy="1080938"/>
          </a:xfrm>
        </p:spPr>
        <p:txBody>
          <a:bodyPr>
            <a:noAutofit/>
          </a:bodyPr>
          <a:lstStyle/>
          <a:p>
            <a:r>
              <a:rPr lang="en-US" sz="4800" dirty="0"/>
              <a:t>Check attendance - Scan QR Code  </a:t>
            </a:r>
            <a:endParaRPr lang="en-US" sz="4400" dirty="0"/>
          </a:p>
        </p:txBody>
      </p:sp>
      <p:pic>
        <p:nvPicPr>
          <p:cNvPr id="8" name="Picture 7">
            <a:extLst>
              <a:ext uri="{FF2B5EF4-FFF2-40B4-BE49-F238E27FC236}">
                <a16:creationId xmlns:a16="http://schemas.microsoft.com/office/drawing/2014/main" id="{CE9D089F-A82D-BB48-C04B-7DB3024CD9BD}"/>
              </a:ext>
            </a:extLst>
          </p:cNvPr>
          <p:cNvPicPr>
            <a:picLocks noChangeAspect="1"/>
          </p:cNvPicPr>
          <p:nvPr/>
        </p:nvPicPr>
        <p:blipFill>
          <a:blip r:embed="rId3"/>
          <a:stretch>
            <a:fillRect/>
          </a:stretch>
        </p:blipFill>
        <p:spPr>
          <a:xfrm>
            <a:off x="7525083" y="1999270"/>
            <a:ext cx="4135363" cy="4135363"/>
          </a:xfrm>
          <a:prstGeom prst="rect">
            <a:avLst/>
          </a:prstGeom>
        </p:spPr>
      </p:pic>
      <p:sp>
        <p:nvSpPr>
          <p:cNvPr id="3" name="Content Placeholder 2">
            <a:extLst>
              <a:ext uri="{FF2B5EF4-FFF2-40B4-BE49-F238E27FC236}">
                <a16:creationId xmlns:a16="http://schemas.microsoft.com/office/drawing/2014/main" id="{E0AFDA71-33DF-D636-413C-5F18D2A472AA}"/>
              </a:ext>
            </a:extLst>
          </p:cNvPr>
          <p:cNvSpPr>
            <a:spLocks noGrp="1"/>
          </p:cNvSpPr>
          <p:nvPr>
            <p:ph idx="1"/>
          </p:nvPr>
        </p:nvSpPr>
        <p:spPr>
          <a:xfrm>
            <a:off x="418708" y="2259258"/>
            <a:ext cx="10515600" cy="4125470"/>
          </a:xfrm>
        </p:spPr>
        <p:txBody>
          <a:bodyPr>
            <a:normAutofit/>
          </a:bodyPr>
          <a:lstStyle/>
          <a:p>
            <a:pPr marL="0" indent="0">
              <a:buNone/>
            </a:pPr>
            <a:endParaRPr lang="en-US" dirty="0"/>
          </a:p>
          <a:p>
            <a:r>
              <a:rPr lang="en-US" sz="3200" dirty="0"/>
              <a:t>	Through Today -</a:t>
            </a:r>
          </a:p>
          <a:p>
            <a:r>
              <a:rPr lang="en-US" sz="3200" dirty="0"/>
              <a:t>	There is a printed attendance sheet </a:t>
            </a:r>
          </a:p>
          <a:p>
            <a:pPr marL="0" indent="0">
              <a:buNone/>
            </a:pPr>
            <a:r>
              <a:rPr lang="en-US" sz="3200" dirty="0"/>
              <a:t>	at the registration table</a:t>
            </a:r>
          </a:p>
          <a:p>
            <a:r>
              <a:rPr lang="en-US" sz="3200" i="1" dirty="0"/>
              <a:t>	Verify your attendance </a:t>
            </a:r>
          </a:p>
          <a:p>
            <a:r>
              <a:rPr lang="en-US" sz="3200" i="1" dirty="0"/>
              <a:t>	throughout the year</a:t>
            </a:r>
          </a:p>
          <a:p>
            <a:endParaRPr lang="en-US" sz="3600" dirty="0"/>
          </a:p>
          <a:p>
            <a:pPr marL="0" indent="0">
              <a:buNone/>
            </a:pPr>
            <a:endParaRPr lang="en-US" sz="3600" dirty="0"/>
          </a:p>
          <a:p>
            <a:pPr marL="0" indent="0">
              <a:buNone/>
            </a:pPr>
            <a:endParaRPr lang="en-US" sz="3600" dirty="0"/>
          </a:p>
          <a:p>
            <a:endParaRPr lang="en-US" dirty="0"/>
          </a:p>
        </p:txBody>
      </p:sp>
      <p:pic>
        <p:nvPicPr>
          <p:cNvPr id="5" name="Picture 4">
            <a:extLst>
              <a:ext uri="{FF2B5EF4-FFF2-40B4-BE49-F238E27FC236}">
                <a16:creationId xmlns:a16="http://schemas.microsoft.com/office/drawing/2014/main" id="{5C4C12C1-0A12-0221-F847-E8C7B790AB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1573" y="314795"/>
            <a:ext cx="1214460" cy="1214460"/>
          </a:xfrm>
          <a:prstGeom prst="rect">
            <a:avLst/>
          </a:prstGeom>
        </p:spPr>
      </p:pic>
    </p:spTree>
    <p:extLst>
      <p:ext uri="{BB962C8B-B14F-4D97-AF65-F5344CB8AC3E}">
        <p14:creationId xmlns:p14="http://schemas.microsoft.com/office/powerpoint/2010/main" val="97915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0">
        <p15:prstTrans prst="airplane"/>
      </p:transition>
    </mc:Choice>
    <mc:Fallback xmlns="">
      <p:transition spd="slow"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3580129" cy="574040"/>
          </a:xfrm>
          <a:prstGeom prst="rect">
            <a:avLst/>
          </a:prstGeom>
        </p:spPr>
        <p:txBody>
          <a:bodyPr vert="horz" wrap="square" lIns="0" tIns="12700" rIns="0" bIns="0" rtlCol="0">
            <a:spAutoFit/>
          </a:bodyPr>
          <a:lstStyle/>
          <a:p>
            <a:pPr marL="12700">
              <a:lnSpc>
                <a:spcPct val="100000"/>
              </a:lnSpc>
              <a:spcBef>
                <a:spcPts val="100"/>
              </a:spcBef>
            </a:pPr>
            <a:r>
              <a:rPr dirty="0"/>
              <a:t>FY</a:t>
            </a:r>
            <a:r>
              <a:rPr spc="-70" dirty="0"/>
              <a:t> </a:t>
            </a:r>
            <a:r>
              <a:rPr dirty="0"/>
              <a:t>2026</a:t>
            </a:r>
            <a:r>
              <a:rPr spc="-40" dirty="0"/>
              <a:t> </a:t>
            </a:r>
            <a:r>
              <a:rPr spc="-10" dirty="0"/>
              <a:t>SCHEDULE</a:t>
            </a:r>
          </a:p>
        </p:txBody>
      </p:sp>
      <p:sp>
        <p:nvSpPr>
          <p:cNvPr id="5" name="object 5"/>
          <p:cNvSpPr txBox="1"/>
          <p:nvPr/>
        </p:nvSpPr>
        <p:spPr>
          <a:xfrm>
            <a:off x="11618468" y="6425628"/>
            <a:ext cx="112395" cy="208279"/>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F1F1F1"/>
                </a:solidFill>
                <a:latin typeface="Gadugi"/>
                <a:cs typeface="Gadugi"/>
              </a:rPr>
              <a:t>7</a:t>
            </a:r>
            <a:endParaRPr sz="1200">
              <a:latin typeface="Gadugi"/>
              <a:cs typeface="Gadugi"/>
            </a:endParaRPr>
          </a:p>
        </p:txBody>
      </p:sp>
      <p:grpSp>
        <p:nvGrpSpPr>
          <p:cNvPr id="6" name="object 6"/>
          <p:cNvGrpSpPr/>
          <p:nvPr/>
        </p:nvGrpSpPr>
        <p:grpSpPr>
          <a:xfrm>
            <a:off x="762000" y="380343"/>
            <a:ext cx="10741125" cy="5034301"/>
            <a:chOff x="762000" y="380343"/>
            <a:chExt cx="10741125" cy="5034301"/>
          </a:xfrm>
        </p:grpSpPr>
        <p:pic>
          <p:nvPicPr>
            <p:cNvPr id="7" name="object 7"/>
            <p:cNvPicPr/>
            <p:nvPr/>
          </p:nvPicPr>
          <p:blipFill>
            <a:blip r:embed="rId3" cstate="print"/>
            <a:stretch>
              <a:fillRect/>
            </a:stretch>
          </p:blipFill>
          <p:spPr>
            <a:xfrm>
              <a:off x="10334322" y="380343"/>
              <a:ext cx="1168803" cy="1187066"/>
            </a:xfrm>
            <a:prstGeom prst="rect">
              <a:avLst/>
            </a:prstGeom>
          </p:spPr>
        </p:pic>
        <p:pic>
          <p:nvPicPr>
            <p:cNvPr id="8" name="object 8" descr="A close-up of a schedule  Description automatically generated"/>
            <p:cNvPicPr/>
            <p:nvPr/>
          </p:nvPicPr>
          <p:blipFill rotWithShape="1">
            <a:blip r:embed="rId4" cstate="print"/>
            <a:srcRect t="46151"/>
            <a:stretch/>
          </p:blipFill>
          <p:spPr>
            <a:xfrm>
              <a:off x="762000" y="1834820"/>
              <a:ext cx="9899163" cy="357982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Ohio EPA Branded Option 3">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hio EPA Branded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eneral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stman-Template1 - Widescreen" id="{4B8FA62B-8540-9A48-96B2-2DB942B77CA1}" vid="{6A0EB0EC-10D6-8A40-A8F9-D52ED44FC01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7A8D7F86C2574A903F27ECEF76962E" ma:contentTypeVersion="20" ma:contentTypeDescription="Create a new document." ma:contentTypeScope="" ma:versionID="0b30e571b2da8bebebf5e5a283a20983">
  <xsd:schema xmlns:xsd="http://www.w3.org/2001/XMLSchema" xmlns:xs="http://www.w3.org/2001/XMLSchema" xmlns:p="http://schemas.microsoft.com/office/2006/metadata/properties" xmlns:ns2="659b9cea-f9c8-455f-90d5-9ea74777ea90" xmlns:ns3="59e49d8f-6f0c-442c-895c-64516b06ccff" targetNamespace="http://schemas.microsoft.com/office/2006/metadata/properties" ma:root="true" ma:fieldsID="650d074e7aa37b3712f026aea06d311a" ns2:_="" ns3:_="">
    <xsd:import namespace="659b9cea-f9c8-455f-90d5-9ea74777ea90"/>
    <xsd:import namespace="59e49d8f-6f0c-442c-895c-64516b06cc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date"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b9cea-f9c8-455f-90d5-9ea74777ea9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ad90d11-36ca-4706-b3b7-7d01c18a6cc0}" ma:internalName="TaxCatchAll" ma:showField="CatchAllData" ma:web="659b9cea-f9c8-455f-90d5-9ea74777ea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e49d8f-6f0c-442c-895c-64516b06ccf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date" ma:index="16"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b573fc-e236-4929-a376-e2efebab80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59b9cea-f9c8-455f-90d5-9ea74777ea90" xsi:nil="true"/>
    <date xmlns="59e49d8f-6f0c-442c-895c-64516b06ccff" xsi:nil="true"/>
    <lcf76f155ced4ddcb4097134ff3c332f xmlns="59e49d8f-6f0c-442c-895c-64516b06cc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2F59FA-CB7D-4D8D-BFBC-D6B8A574A7EA}">
  <ds:schemaRefs>
    <ds:schemaRef ds:uri="http://schemas.microsoft.com/sharepoint/v3/contenttype/forms"/>
  </ds:schemaRefs>
</ds:datastoreItem>
</file>

<file path=customXml/itemProps2.xml><?xml version="1.0" encoding="utf-8"?>
<ds:datastoreItem xmlns:ds="http://schemas.openxmlformats.org/officeDocument/2006/customXml" ds:itemID="{A77BBB89-985B-4F56-8448-F6A14B1D4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b9cea-f9c8-455f-90d5-9ea74777ea90"/>
    <ds:schemaRef ds:uri="59e49d8f-6f0c-442c-895c-64516b06c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FD1863-709A-4AC1-9D22-334D90C4F1AB}">
  <ds:schemaRefs>
    <ds:schemaRef ds:uri="http://schemas.microsoft.com/office/2006/metadata/properties"/>
    <ds:schemaRef ds:uri="http://schemas.microsoft.com/office/infopath/2007/PartnerControls"/>
    <ds:schemaRef ds:uri="659b9cea-f9c8-455f-90d5-9ea74777ea90"/>
    <ds:schemaRef ds:uri="59e49d8f-6f0c-442c-895c-64516b06ccff"/>
  </ds:schemaRefs>
</ds:datastoreItem>
</file>

<file path=docMetadata/LabelInfo.xml><?xml version="1.0" encoding="utf-8"?>
<clbl:labelList xmlns:clbl="http://schemas.microsoft.com/office/2020/mipLabelMetadata">
  <clbl:label id="{38ecd4f6-e171-448c-8c7f-0ef729c37c09}" enabled="0" method="" siteId="{38ecd4f6-e171-448c-8c7f-0ef729c37c09}" removed="1"/>
</clbl:labelList>
</file>

<file path=docProps/app.xml><?xml version="1.0" encoding="utf-8"?>
<Properties xmlns="http://schemas.openxmlformats.org/officeDocument/2006/extended-properties" xmlns:vt="http://schemas.openxmlformats.org/officeDocument/2006/docPropsVTypes">
  <Template/>
  <TotalTime>3351</TotalTime>
  <Words>2827</Words>
  <Application>Microsoft Office PowerPoint</Application>
  <PresentationFormat>Widescreen</PresentationFormat>
  <Paragraphs>337</Paragraphs>
  <Slides>40</Slides>
  <Notes>19</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40</vt:i4>
      </vt:variant>
    </vt:vector>
  </HeadingPairs>
  <TitlesOfParts>
    <vt:vector size="63" baseType="lpstr">
      <vt:lpstr>-apple-system</vt:lpstr>
      <vt:lpstr>Aptos</vt:lpstr>
      <vt:lpstr>Arial</vt:lpstr>
      <vt:lpstr>Arial Rounded MT Bold</vt:lpstr>
      <vt:lpstr>Broadway</vt:lpstr>
      <vt:lpstr>Calibri</vt:lpstr>
      <vt:lpstr>Gadugi</vt:lpstr>
      <vt:lpstr>Lucida Grande</vt:lpstr>
      <vt:lpstr>Lucida Sans</vt:lpstr>
      <vt:lpstr>Modern Love Caps</vt:lpstr>
      <vt:lpstr>Open Sans</vt:lpstr>
      <vt:lpstr>Source Sans 3</vt:lpstr>
      <vt:lpstr>Source Sans 3 </vt:lpstr>
      <vt:lpstr>Source Sans 3 Black</vt:lpstr>
      <vt:lpstr>Source Sans Pro</vt:lpstr>
      <vt:lpstr>Times New Roman</vt:lpstr>
      <vt:lpstr>Wingdings</vt:lpstr>
      <vt:lpstr>Office Theme</vt:lpstr>
      <vt:lpstr>Opening and Closing Slides</vt:lpstr>
      <vt:lpstr>Heart of it All Deck</vt:lpstr>
      <vt:lpstr>Ohio EPA Branded Option 3</vt:lpstr>
      <vt:lpstr>Ohio EPA Branded Option 4</vt:lpstr>
      <vt:lpstr>General Theme</vt:lpstr>
      <vt:lpstr>PowerPoint Presentation</vt:lpstr>
      <vt:lpstr>TODAY’S AGENDA</vt:lpstr>
      <vt:lpstr>APRIL IS NATIONAL VOLUNTEERING DAY</vt:lpstr>
      <vt:lpstr>FY2026 CHARITIES</vt:lpstr>
      <vt:lpstr>BUY YOUR 50/50 RAFFLE TICKETS NOW</vt:lpstr>
      <vt:lpstr>STEERING COMMITTEE MEMBERS</vt:lpstr>
      <vt:lpstr>ATTENDANCE</vt:lpstr>
      <vt:lpstr>Check attendance - Scan QR Code  </vt:lpstr>
      <vt:lpstr>FY 2026 SCHEDULE</vt:lpstr>
      <vt:lpstr>TRAINING OPPORTUNITIES OUTSIDE OF MONTHLY MEETING</vt:lpstr>
      <vt:lpstr>PowerPoint Presentation</vt:lpstr>
      <vt:lpstr>Ohio Rev. Code Ann. § 2913.48(A)(1)</vt:lpstr>
      <vt:lpstr>Ohio Rev. Code Ann. § 2913.48(B)</vt:lpstr>
      <vt:lpstr>Common Examples of Worker Fraud</vt:lpstr>
      <vt:lpstr>2025 Special Investigation Statistics </vt:lpstr>
      <vt:lpstr>Results Achieved Since 1994</vt:lpstr>
      <vt:lpstr>PowerPoint Presentation</vt:lpstr>
      <vt:lpstr>Multiple Work Activities</vt:lpstr>
      <vt:lpstr>Withholding Work Activity</vt:lpstr>
      <vt:lpstr>False Claim Reporting</vt:lpstr>
      <vt:lpstr>PowerPoint Presentation</vt:lpstr>
      <vt:lpstr>PowerPoint Presentation</vt:lpstr>
      <vt:lpstr>april Safety Council Update</vt:lpstr>
      <vt:lpstr>Monthly Learning April - Continued </vt:lpstr>
      <vt:lpstr>Monthly Learning May </vt:lpstr>
      <vt:lpstr>Monthly Learning May-continued </vt:lpstr>
      <vt:lpstr>Monthly Learning May-Continued </vt:lpstr>
      <vt:lpstr>virtual training April </vt:lpstr>
      <vt:lpstr>virtual training may</vt:lpstr>
      <vt:lpstr>Private employer important dates – April and May </vt:lpstr>
      <vt:lpstr>Public Employer important dates – April and may </vt:lpstr>
      <vt:lpstr>Forklift safety</vt:lpstr>
      <vt:lpstr>National forklift safety day – June 9, 2026</vt:lpstr>
      <vt:lpstr>Operator training and certification</vt:lpstr>
      <vt:lpstr>BWC Safety Services</vt:lpstr>
      <vt:lpstr>Office of Safety Services – we are here to help</vt:lpstr>
      <vt:lpstr>PowerPoint Presentation</vt:lpstr>
      <vt:lpstr>PICTURES FROM THE MEETING – NO SLIDES TO SHARE</vt:lpstr>
      <vt:lpstr>PowerPoint Presentation</vt:lpstr>
      <vt:lpstr>THANKS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Council Monthly Meeting</dc:title>
  <dc:creator>dkatz@limachamber.com</dc:creator>
  <cp:keywords>safety council,</cp:keywords>
  <cp:lastModifiedBy>Deb Katzenmeyer</cp:lastModifiedBy>
  <cp:revision>1</cp:revision>
  <dcterms:created xsi:type="dcterms:W3CDTF">2026-03-10T00:11:51Z</dcterms:created>
  <dcterms:modified xsi:type="dcterms:W3CDTF">2026-05-12T14:27:54Z</dcterms:modified>
  <cp:category>Safety Council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0x010100477A8D7F86C2574A903F27ECEF76962E</vt:lpwstr>
  </property>
  <property fmtid="{D5CDD505-2E9C-101B-9397-08002B2CF9AE}" pid="3" name="Created">
    <vt:filetime>2026-02-12T00:00:00Z</vt:filetime>
  </property>
  <property fmtid="{D5CDD505-2E9C-101B-9397-08002B2CF9AE}" pid="4" name="Creator">
    <vt:lpwstr>Acrobat PDFMaker 25 for PowerPoint</vt:lpwstr>
  </property>
  <property fmtid="{D5CDD505-2E9C-101B-9397-08002B2CF9AE}" pid="5" name="LastSaved">
    <vt:filetime>2026-03-10T00:00:00Z</vt:filetime>
  </property>
  <property fmtid="{D5CDD505-2E9C-101B-9397-08002B2CF9AE}" pid="6" name="Producer">
    <vt:lpwstr>Adobe PDF Library 25.1.159</vt:lpwstr>
  </property>
  <property fmtid="{D5CDD505-2E9C-101B-9397-08002B2CF9AE}" pid="7" name="MediaServiceImageTags">
    <vt:lpwstr/>
  </property>
</Properties>
</file>