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media/image12.jpg" ContentType="image/jpeg"/>
  <Override PartName="/ppt/media/image16.jpg" ContentType="image/jpeg"/>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media/image17.jpg" ContentType="image/jpeg"/>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6.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comments/modernComment_218_72D83FA7.xml" ContentType="application/vnd.ms-powerpoint.comment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1" r:id="rId6"/>
    <p:sldMasterId id="2147483706" r:id="rId7"/>
    <p:sldMasterId id="2147483733" r:id="rId8"/>
    <p:sldMasterId id="2147483804" r:id="rId9"/>
    <p:sldMasterId id="2147483829" r:id="rId10"/>
    <p:sldMasterId id="2147483830" r:id="rId11"/>
    <p:sldMasterId id="2147483835" r:id="rId12"/>
    <p:sldMasterId id="2147483860" r:id="rId13"/>
  </p:sldMasterIdLst>
  <p:notesMasterIdLst>
    <p:notesMasterId r:id="rId54"/>
  </p:notesMasterIdLst>
  <p:sldIdLst>
    <p:sldId id="256" r:id="rId14"/>
    <p:sldId id="257" r:id="rId15"/>
    <p:sldId id="2145706988" r:id="rId16"/>
    <p:sldId id="258" r:id="rId17"/>
    <p:sldId id="2145707153" r:id="rId18"/>
    <p:sldId id="259" r:id="rId19"/>
    <p:sldId id="260" r:id="rId20"/>
    <p:sldId id="261" r:id="rId21"/>
    <p:sldId id="1593" r:id="rId22"/>
    <p:sldId id="262" r:id="rId23"/>
    <p:sldId id="2145706987" r:id="rId24"/>
    <p:sldId id="275" r:id="rId25"/>
    <p:sldId id="2145707155" r:id="rId26"/>
    <p:sldId id="278" r:id="rId27"/>
    <p:sldId id="280" r:id="rId28"/>
    <p:sldId id="2145707156" r:id="rId29"/>
    <p:sldId id="277" r:id="rId30"/>
    <p:sldId id="268" r:id="rId31"/>
    <p:sldId id="274" r:id="rId32"/>
    <p:sldId id="721" r:id="rId33"/>
    <p:sldId id="725" r:id="rId34"/>
    <p:sldId id="276" r:id="rId35"/>
    <p:sldId id="730" r:id="rId36"/>
    <p:sldId id="726" r:id="rId37"/>
    <p:sldId id="495" r:id="rId38"/>
    <p:sldId id="521" r:id="rId39"/>
    <p:sldId id="360" r:id="rId40"/>
    <p:sldId id="338" r:id="rId41"/>
    <p:sldId id="282" r:id="rId42"/>
    <p:sldId id="287" r:id="rId43"/>
    <p:sldId id="395" r:id="rId44"/>
    <p:sldId id="536" r:id="rId45"/>
    <p:sldId id="309" r:id="rId46"/>
    <p:sldId id="269" r:id="rId47"/>
    <p:sldId id="2145707157" r:id="rId48"/>
    <p:sldId id="299" r:id="rId49"/>
    <p:sldId id="2145707147" r:id="rId50"/>
    <p:sldId id="300" r:id="rId51"/>
    <p:sldId id="2145705349" r:id="rId52"/>
    <p:sldId id="2145705350" r:id="rId53"/>
  </p:sldIdLst>
  <p:sldSz cx="12192000" cy="6858000"/>
  <p:notesSz cx="9601200" cy="7315200"/>
  <p:defaultTextStyle>
    <a:defPPr>
      <a:defRPr kern="0"/>
    </a:defPPr>
  </p:defaultTextStyle>
  <p:extLst>
    <p:ext uri="{521415D9-36F7-43E2-AB2F-B90AF26B5E84}">
      <p14:sectionLst xmlns:p14="http://schemas.microsoft.com/office/powerpoint/2010/main">
        <p14:section name="Default Section" id="{87AEBC89-C291-483F-A325-0CB5C7EE27AB}">
          <p14:sldIdLst>
            <p14:sldId id="256"/>
            <p14:sldId id="257"/>
            <p14:sldId id="2145706988"/>
            <p14:sldId id="258"/>
            <p14:sldId id="2145707153"/>
            <p14:sldId id="259"/>
            <p14:sldId id="260"/>
            <p14:sldId id="261"/>
            <p14:sldId id="1593"/>
            <p14:sldId id="262"/>
            <p14:sldId id="2145706987"/>
          </p14:sldIdLst>
        </p14:section>
        <p14:section name="SPONSOR SLIDES" id="{27E03921-796D-4D53-8A62-2EC8BD459D2C}">
          <p14:sldIdLst>
            <p14:sldId id="275"/>
            <p14:sldId id="2145707155"/>
            <p14:sldId id="278"/>
            <p14:sldId id="280"/>
            <p14:sldId id="2145707156"/>
            <p14:sldId id="277"/>
          </p14:sldIdLst>
        </p14:section>
        <p14:section name="BWC SLIDES" id="{C5442E73-5E80-48CD-94E1-38F1C0858467}">
          <p14:sldIdLst>
            <p14:sldId id="268"/>
            <p14:sldId id="274"/>
            <p14:sldId id="721"/>
            <p14:sldId id="725"/>
            <p14:sldId id="276"/>
            <p14:sldId id="730"/>
            <p14:sldId id="726"/>
            <p14:sldId id="495"/>
            <p14:sldId id="521"/>
            <p14:sldId id="360"/>
            <p14:sldId id="338"/>
            <p14:sldId id="282"/>
            <p14:sldId id="287"/>
            <p14:sldId id="395"/>
            <p14:sldId id="536"/>
            <p14:sldId id="309"/>
            <p14:sldId id="269"/>
          </p14:sldIdLst>
        </p14:section>
        <p14:section name="PRESENTER SLIDES" id="{FAC86A6B-A82E-451F-A3F9-86CAEE2548D1}">
          <p14:sldIdLst>
            <p14:sldId id="2145707157"/>
          </p14:sldIdLst>
        </p14:section>
        <p14:section name="Wrap up slides" id="{4AE68046-CCD7-4A79-9EA0-C69F34335DF6}">
          <p14:sldIdLst>
            <p14:sldId id="299"/>
            <p14:sldId id="2145707147"/>
            <p14:sldId id="300"/>
          </p14:sldIdLst>
        </p14:section>
        <p14:section name="CHAMBER PROGRAMS" id="{135049CF-7472-41A5-A549-6A7ABBED769A}">
          <p14:sldIdLst>
            <p14:sldId id="2145705349"/>
            <p14:sldId id="2145705350"/>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1541C3-4BC1-1996-1D83-BE7005F4B8A1}" name="Alley, Danielle" initials="DA" userId="S::10139617@id.ohio.gov::08e49102-0507-456a-bd05-3f95656798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1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924F5-D310-4EC5-BBB6-7AAD187BCD43}" v="10" dt="2026-06-10T19:13:19.49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93" autoAdjust="0"/>
    <p:restoredTop sz="94660"/>
  </p:normalViewPr>
  <p:slideViewPr>
    <p:cSldViewPr>
      <p:cViewPr varScale="1">
        <p:scale>
          <a:sx n="78" d="100"/>
          <a:sy n="78" d="100"/>
        </p:scale>
        <p:origin x="1094"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 Katzenmeyer" userId="770ac908-1d4f-42e4-b6fe-50250b20953e" providerId="ADAL" clId="{49C924F5-D310-4EC5-BBB6-7AAD187BCD43}"/>
    <pc:docChg chg="undo custSel addSld delSld modSld sldOrd delMainMaster addSection modSection">
      <pc:chgData name="Deb Katzenmeyer" userId="770ac908-1d4f-42e4-b6fe-50250b20953e" providerId="ADAL" clId="{49C924F5-D310-4EC5-BBB6-7AAD187BCD43}" dt="2026-06-10T23:17:11.730" v="680" actId="20577"/>
      <pc:docMkLst>
        <pc:docMk/>
      </pc:docMkLst>
      <pc:sldChg chg="modSp mod modTransition">
        <pc:chgData name="Deb Katzenmeyer" userId="770ac908-1d4f-42e4-b6fe-50250b20953e" providerId="ADAL" clId="{49C924F5-D310-4EC5-BBB6-7AAD187BCD43}" dt="2026-06-09T10:05:41.442" v="292"/>
        <pc:sldMkLst>
          <pc:docMk/>
          <pc:sldMk cId="0" sldId="256"/>
        </pc:sldMkLst>
        <pc:spChg chg="mod">
          <ac:chgData name="Deb Katzenmeyer" userId="770ac908-1d4f-42e4-b6fe-50250b20953e" providerId="ADAL" clId="{49C924F5-D310-4EC5-BBB6-7AAD187BCD43}" dt="2026-06-09T00:46:07.130" v="3" actId="20577"/>
          <ac:spMkLst>
            <pc:docMk/>
            <pc:sldMk cId="0" sldId="256"/>
            <ac:spMk id="13" creationId="{00000000-0000-0000-0000-000000000000}"/>
          </ac:spMkLst>
        </pc:spChg>
      </pc:sldChg>
      <pc:sldChg chg="modSp mod modTransition">
        <pc:chgData name="Deb Katzenmeyer" userId="770ac908-1d4f-42e4-b6fe-50250b20953e" providerId="ADAL" clId="{49C924F5-D310-4EC5-BBB6-7AAD187BCD43}" dt="2026-06-10T19:12:25.913" v="480" actId="6549"/>
        <pc:sldMkLst>
          <pc:docMk/>
          <pc:sldMk cId="0" sldId="257"/>
        </pc:sldMkLst>
        <pc:spChg chg="mod">
          <ac:chgData name="Deb Katzenmeyer" userId="770ac908-1d4f-42e4-b6fe-50250b20953e" providerId="ADAL" clId="{49C924F5-D310-4EC5-BBB6-7AAD187BCD43}" dt="2026-06-10T19:12:25.913" v="480" actId="6549"/>
          <ac:spMkLst>
            <pc:docMk/>
            <pc:sldMk cId="0" sldId="257"/>
            <ac:spMk id="5" creationId="{00000000-0000-0000-0000-000000000000}"/>
          </ac:spMkLst>
        </pc:spChg>
      </pc:sldChg>
      <pc:sldChg chg="modTransition">
        <pc:chgData name="Deb Katzenmeyer" userId="770ac908-1d4f-42e4-b6fe-50250b20953e" providerId="ADAL" clId="{49C924F5-D310-4EC5-BBB6-7AAD187BCD43}" dt="2026-06-09T10:05:41.442" v="292"/>
        <pc:sldMkLst>
          <pc:docMk/>
          <pc:sldMk cId="0" sldId="258"/>
        </pc:sldMkLst>
      </pc:sldChg>
      <pc:sldChg chg="modTransition">
        <pc:chgData name="Deb Katzenmeyer" userId="770ac908-1d4f-42e4-b6fe-50250b20953e" providerId="ADAL" clId="{49C924F5-D310-4EC5-BBB6-7AAD187BCD43}" dt="2026-06-09T10:05:41.442" v="292"/>
        <pc:sldMkLst>
          <pc:docMk/>
          <pc:sldMk cId="0" sldId="259"/>
        </pc:sldMkLst>
      </pc:sldChg>
      <pc:sldChg chg="modTransition">
        <pc:chgData name="Deb Katzenmeyer" userId="770ac908-1d4f-42e4-b6fe-50250b20953e" providerId="ADAL" clId="{49C924F5-D310-4EC5-BBB6-7AAD187BCD43}" dt="2026-06-09T10:05:41.442" v="292"/>
        <pc:sldMkLst>
          <pc:docMk/>
          <pc:sldMk cId="0" sldId="260"/>
        </pc:sldMkLst>
      </pc:sldChg>
      <pc:sldChg chg="modTransition">
        <pc:chgData name="Deb Katzenmeyer" userId="770ac908-1d4f-42e4-b6fe-50250b20953e" providerId="ADAL" clId="{49C924F5-D310-4EC5-BBB6-7AAD187BCD43}" dt="2026-06-09T10:05:41.442" v="292"/>
        <pc:sldMkLst>
          <pc:docMk/>
          <pc:sldMk cId="0" sldId="261"/>
        </pc:sldMkLst>
      </pc:sldChg>
      <pc:sldChg chg="delSp modSp mod modTransition">
        <pc:chgData name="Deb Katzenmeyer" userId="770ac908-1d4f-42e4-b6fe-50250b20953e" providerId="ADAL" clId="{49C924F5-D310-4EC5-BBB6-7AAD187BCD43}" dt="2026-06-09T10:05:41.442" v="292"/>
        <pc:sldMkLst>
          <pc:docMk/>
          <pc:sldMk cId="0" sldId="262"/>
        </pc:sldMkLst>
        <pc:spChg chg="mod">
          <ac:chgData name="Deb Katzenmeyer" userId="770ac908-1d4f-42e4-b6fe-50250b20953e" providerId="ADAL" clId="{49C924F5-D310-4EC5-BBB6-7AAD187BCD43}" dt="2026-06-09T08:57:03.065" v="215" actId="1076"/>
          <ac:spMkLst>
            <pc:docMk/>
            <pc:sldMk cId="0" sldId="262"/>
            <ac:spMk id="9" creationId="{3DBA53D6-70C0-2DE7-B901-5012574F4F7F}"/>
          </ac:spMkLst>
        </pc:spChg>
        <pc:grpChg chg="del">
          <ac:chgData name="Deb Katzenmeyer" userId="770ac908-1d4f-42e4-b6fe-50250b20953e" providerId="ADAL" clId="{49C924F5-D310-4EC5-BBB6-7AAD187BCD43}" dt="2026-06-09T08:56:57.945" v="214" actId="478"/>
          <ac:grpSpMkLst>
            <pc:docMk/>
            <pc:sldMk cId="0" sldId="262"/>
            <ac:grpSpMk id="6" creationId="{00000000-0000-0000-0000-000000000000}"/>
          </ac:grpSpMkLst>
        </pc:grpChg>
      </pc:sldChg>
      <pc:sldChg chg="add modTransition">
        <pc:chgData name="Deb Katzenmeyer" userId="770ac908-1d4f-42e4-b6fe-50250b20953e" providerId="ADAL" clId="{49C924F5-D310-4EC5-BBB6-7AAD187BCD43}" dt="2026-06-09T10:05:41.442" v="292"/>
        <pc:sldMkLst>
          <pc:docMk/>
          <pc:sldMk cId="352481560" sldId="268"/>
        </pc:sldMkLst>
      </pc:sldChg>
      <pc:sldChg chg="add del modTransition">
        <pc:chgData name="Deb Katzenmeyer" userId="770ac908-1d4f-42e4-b6fe-50250b20953e" providerId="ADAL" clId="{49C924F5-D310-4EC5-BBB6-7AAD187BCD43}" dt="2026-06-09T10:05:41.442" v="292"/>
        <pc:sldMkLst>
          <pc:docMk/>
          <pc:sldMk cId="3889892377" sldId="269"/>
        </pc:sldMkLst>
      </pc:sldChg>
      <pc:sldChg chg="del">
        <pc:chgData name="Deb Katzenmeyer" userId="770ac908-1d4f-42e4-b6fe-50250b20953e" providerId="ADAL" clId="{49C924F5-D310-4EC5-BBB6-7AAD187BCD43}" dt="2026-06-09T08:59:24.306" v="265" actId="47"/>
        <pc:sldMkLst>
          <pc:docMk/>
          <pc:sldMk cId="0" sldId="270"/>
        </pc:sldMkLst>
      </pc:sldChg>
      <pc:sldChg chg="del">
        <pc:chgData name="Deb Katzenmeyer" userId="770ac908-1d4f-42e4-b6fe-50250b20953e" providerId="ADAL" clId="{49C924F5-D310-4EC5-BBB6-7AAD187BCD43}" dt="2026-06-09T08:59:24.306" v="265" actId="47"/>
        <pc:sldMkLst>
          <pc:docMk/>
          <pc:sldMk cId="0" sldId="271"/>
        </pc:sldMkLst>
      </pc:sldChg>
      <pc:sldChg chg="del">
        <pc:chgData name="Deb Katzenmeyer" userId="770ac908-1d4f-42e4-b6fe-50250b20953e" providerId="ADAL" clId="{49C924F5-D310-4EC5-BBB6-7AAD187BCD43}" dt="2026-06-09T08:59:24.306" v="265" actId="47"/>
        <pc:sldMkLst>
          <pc:docMk/>
          <pc:sldMk cId="0" sldId="272"/>
        </pc:sldMkLst>
      </pc:sldChg>
      <pc:sldChg chg="del">
        <pc:chgData name="Deb Katzenmeyer" userId="770ac908-1d4f-42e4-b6fe-50250b20953e" providerId="ADAL" clId="{49C924F5-D310-4EC5-BBB6-7AAD187BCD43}" dt="2026-06-09T08:59:24.306" v="265" actId="47"/>
        <pc:sldMkLst>
          <pc:docMk/>
          <pc:sldMk cId="0" sldId="273"/>
        </pc:sldMkLst>
      </pc:sldChg>
      <pc:sldChg chg="del">
        <pc:chgData name="Deb Katzenmeyer" userId="770ac908-1d4f-42e4-b6fe-50250b20953e" providerId="ADAL" clId="{49C924F5-D310-4EC5-BBB6-7AAD187BCD43}" dt="2026-06-09T08:59:24.306" v="265" actId="47"/>
        <pc:sldMkLst>
          <pc:docMk/>
          <pc:sldMk cId="0" sldId="274"/>
        </pc:sldMkLst>
      </pc:sldChg>
      <pc:sldChg chg="modSp add mod modTransition">
        <pc:chgData name="Deb Katzenmeyer" userId="770ac908-1d4f-42e4-b6fe-50250b20953e" providerId="ADAL" clId="{49C924F5-D310-4EC5-BBB6-7AAD187BCD43}" dt="2026-06-09T10:05:41.442" v="292"/>
        <pc:sldMkLst>
          <pc:docMk/>
          <pc:sldMk cId="4193706465" sldId="274"/>
        </pc:sldMkLst>
        <pc:spChg chg="mod">
          <ac:chgData name="Deb Katzenmeyer" userId="770ac908-1d4f-42e4-b6fe-50250b20953e" providerId="ADAL" clId="{49C924F5-D310-4EC5-BBB6-7AAD187BCD43}" dt="2026-06-09T09:41:13.862" v="288" actId="27636"/>
          <ac:spMkLst>
            <pc:docMk/>
            <pc:sldMk cId="4193706465" sldId="274"/>
            <ac:spMk id="2" creationId="{E669930E-00AE-56E1-BB7C-2055A7E535A0}"/>
          </ac:spMkLst>
        </pc:spChg>
      </pc:sldChg>
      <pc:sldChg chg="modTransition">
        <pc:chgData name="Deb Katzenmeyer" userId="770ac908-1d4f-42e4-b6fe-50250b20953e" providerId="ADAL" clId="{49C924F5-D310-4EC5-BBB6-7AAD187BCD43}" dt="2026-06-09T10:05:41.442" v="292"/>
        <pc:sldMkLst>
          <pc:docMk/>
          <pc:sldMk cId="861671494" sldId="275"/>
        </pc:sldMkLst>
      </pc:sldChg>
      <pc:sldChg chg="del">
        <pc:chgData name="Deb Katzenmeyer" userId="770ac908-1d4f-42e4-b6fe-50250b20953e" providerId="ADAL" clId="{49C924F5-D310-4EC5-BBB6-7AAD187BCD43}" dt="2026-06-09T08:59:24.306" v="265" actId="47"/>
        <pc:sldMkLst>
          <pc:docMk/>
          <pc:sldMk cId="2075931933" sldId="275"/>
        </pc:sldMkLst>
      </pc:sldChg>
      <pc:sldChg chg="add modTransition">
        <pc:chgData name="Deb Katzenmeyer" userId="770ac908-1d4f-42e4-b6fe-50250b20953e" providerId="ADAL" clId="{49C924F5-D310-4EC5-BBB6-7AAD187BCD43}" dt="2026-06-09T10:05:41.442" v="292"/>
        <pc:sldMkLst>
          <pc:docMk/>
          <pc:sldMk cId="2747184468" sldId="276"/>
        </pc:sldMkLst>
      </pc:sldChg>
      <pc:sldChg chg="del">
        <pc:chgData name="Deb Katzenmeyer" userId="770ac908-1d4f-42e4-b6fe-50250b20953e" providerId="ADAL" clId="{49C924F5-D310-4EC5-BBB6-7AAD187BCD43}" dt="2026-06-09T08:59:24.306" v="265" actId="47"/>
        <pc:sldMkLst>
          <pc:docMk/>
          <pc:sldMk cId="3854343310" sldId="276"/>
        </pc:sldMkLst>
      </pc:sldChg>
      <pc:sldChg chg="modTransition">
        <pc:chgData name="Deb Katzenmeyer" userId="770ac908-1d4f-42e4-b6fe-50250b20953e" providerId="ADAL" clId="{49C924F5-D310-4EC5-BBB6-7AAD187BCD43}" dt="2026-06-09T10:05:41.442" v="292"/>
        <pc:sldMkLst>
          <pc:docMk/>
          <pc:sldMk cId="2757620999" sldId="277"/>
        </pc:sldMkLst>
      </pc:sldChg>
      <pc:sldChg chg="del">
        <pc:chgData name="Deb Katzenmeyer" userId="770ac908-1d4f-42e4-b6fe-50250b20953e" providerId="ADAL" clId="{49C924F5-D310-4EC5-BBB6-7AAD187BCD43}" dt="2026-06-09T08:59:24.306" v="265" actId="47"/>
        <pc:sldMkLst>
          <pc:docMk/>
          <pc:sldMk cId="3533056192" sldId="277"/>
        </pc:sldMkLst>
      </pc:sldChg>
      <pc:sldChg chg="modTransition">
        <pc:chgData name="Deb Katzenmeyer" userId="770ac908-1d4f-42e4-b6fe-50250b20953e" providerId="ADAL" clId="{49C924F5-D310-4EC5-BBB6-7AAD187BCD43}" dt="2026-06-09T10:05:41.442" v="292"/>
        <pc:sldMkLst>
          <pc:docMk/>
          <pc:sldMk cId="4093069804" sldId="278"/>
        </pc:sldMkLst>
      </pc:sldChg>
      <pc:sldChg chg="del">
        <pc:chgData name="Deb Katzenmeyer" userId="770ac908-1d4f-42e4-b6fe-50250b20953e" providerId="ADAL" clId="{49C924F5-D310-4EC5-BBB6-7AAD187BCD43}" dt="2026-06-09T08:59:24.306" v="265" actId="47"/>
        <pc:sldMkLst>
          <pc:docMk/>
          <pc:sldMk cId="3619225066" sldId="279"/>
        </pc:sldMkLst>
      </pc:sldChg>
      <pc:sldChg chg="del">
        <pc:chgData name="Deb Katzenmeyer" userId="770ac908-1d4f-42e4-b6fe-50250b20953e" providerId="ADAL" clId="{49C924F5-D310-4EC5-BBB6-7AAD187BCD43}" dt="2026-06-09T08:59:24.306" v="265" actId="47"/>
        <pc:sldMkLst>
          <pc:docMk/>
          <pc:sldMk cId="816996158" sldId="280"/>
        </pc:sldMkLst>
      </pc:sldChg>
      <pc:sldChg chg="modTransition">
        <pc:chgData name="Deb Katzenmeyer" userId="770ac908-1d4f-42e4-b6fe-50250b20953e" providerId="ADAL" clId="{49C924F5-D310-4EC5-BBB6-7AAD187BCD43}" dt="2026-06-09T10:05:41.442" v="292"/>
        <pc:sldMkLst>
          <pc:docMk/>
          <pc:sldMk cId="2087016042" sldId="280"/>
        </pc:sldMkLst>
      </pc:sldChg>
      <pc:sldChg chg="del">
        <pc:chgData name="Deb Katzenmeyer" userId="770ac908-1d4f-42e4-b6fe-50250b20953e" providerId="ADAL" clId="{49C924F5-D310-4EC5-BBB6-7AAD187BCD43}" dt="2026-06-09T08:59:24.306" v="265" actId="47"/>
        <pc:sldMkLst>
          <pc:docMk/>
          <pc:sldMk cId="313436218" sldId="281"/>
        </pc:sldMkLst>
      </pc:sldChg>
      <pc:sldChg chg="modSp add mod modTransition">
        <pc:chgData name="Deb Katzenmeyer" userId="770ac908-1d4f-42e4-b6fe-50250b20953e" providerId="ADAL" clId="{49C924F5-D310-4EC5-BBB6-7AAD187BCD43}" dt="2026-06-09T10:05:41.442" v="292"/>
        <pc:sldMkLst>
          <pc:docMk/>
          <pc:sldMk cId="0" sldId="282"/>
        </pc:sldMkLst>
        <pc:spChg chg="mod">
          <ac:chgData name="Deb Katzenmeyer" userId="770ac908-1d4f-42e4-b6fe-50250b20953e" providerId="ADAL" clId="{49C924F5-D310-4EC5-BBB6-7AAD187BCD43}" dt="2026-06-09T09:00:47.213" v="271" actId="27636"/>
          <ac:spMkLst>
            <pc:docMk/>
            <pc:sldMk cId="0" sldId="282"/>
            <ac:spMk id="30724" creationId="{00000000-0000-0000-0000-000000000000}"/>
          </ac:spMkLst>
        </pc:spChg>
      </pc:sldChg>
      <pc:sldChg chg="del">
        <pc:chgData name="Deb Katzenmeyer" userId="770ac908-1d4f-42e4-b6fe-50250b20953e" providerId="ADAL" clId="{49C924F5-D310-4EC5-BBB6-7AAD187BCD43}" dt="2026-06-09T08:59:24.306" v="265" actId="47"/>
        <pc:sldMkLst>
          <pc:docMk/>
          <pc:sldMk cId="2250256484" sldId="282"/>
        </pc:sldMkLst>
      </pc:sldChg>
      <pc:sldChg chg="add modTransition">
        <pc:chgData name="Deb Katzenmeyer" userId="770ac908-1d4f-42e4-b6fe-50250b20953e" providerId="ADAL" clId="{49C924F5-D310-4EC5-BBB6-7AAD187BCD43}" dt="2026-06-09T10:05:41.442" v="292"/>
        <pc:sldMkLst>
          <pc:docMk/>
          <pc:sldMk cId="0" sldId="287"/>
        </pc:sldMkLst>
      </pc:sldChg>
      <pc:sldChg chg="del">
        <pc:chgData name="Deb Katzenmeyer" userId="770ac908-1d4f-42e4-b6fe-50250b20953e" providerId="ADAL" clId="{49C924F5-D310-4EC5-BBB6-7AAD187BCD43}" dt="2026-06-09T09:00:42.506" v="266" actId="47"/>
        <pc:sldMkLst>
          <pc:docMk/>
          <pc:sldMk cId="620744331" sldId="290"/>
        </pc:sldMkLst>
      </pc:sldChg>
      <pc:sldChg chg="modSp mod modTransition">
        <pc:chgData name="Deb Katzenmeyer" userId="770ac908-1d4f-42e4-b6fe-50250b20953e" providerId="ADAL" clId="{49C924F5-D310-4EC5-BBB6-7AAD187BCD43}" dt="2026-06-09T10:05:41.442" v="292"/>
        <pc:sldMkLst>
          <pc:docMk/>
          <pc:sldMk cId="0" sldId="299"/>
        </pc:sldMkLst>
        <pc:spChg chg="mod">
          <ac:chgData name="Deb Katzenmeyer" userId="770ac908-1d4f-42e4-b6fe-50250b20953e" providerId="ADAL" clId="{49C924F5-D310-4EC5-BBB6-7AAD187BCD43}" dt="2026-06-09T08:58:03.992" v="234" actId="6549"/>
          <ac:spMkLst>
            <pc:docMk/>
            <pc:sldMk cId="0" sldId="299"/>
            <ac:spMk id="4" creationId="{00000000-0000-0000-0000-000000000000}"/>
          </ac:spMkLst>
        </pc:spChg>
      </pc:sldChg>
      <pc:sldChg chg="delSp modSp mod modTransition">
        <pc:chgData name="Deb Katzenmeyer" userId="770ac908-1d4f-42e4-b6fe-50250b20953e" providerId="ADAL" clId="{49C924F5-D310-4EC5-BBB6-7AAD187BCD43}" dt="2026-06-09T10:05:41.442" v="292"/>
        <pc:sldMkLst>
          <pc:docMk/>
          <pc:sldMk cId="0" sldId="300"/>
        </pc:sldMkLst>
        <pc:spChg chg="mod">
          <ac:chgData name="Deb Katzenmeyer" userId="770ac908-1d4f-42e4-b6fe-50250b20953e" providerId="ADAL" clId="{49C924F5-D310-4EC5-BBB6-7AAD187BCD43}" dt="2026-06-09T08:59:09.837" v="264" actId="14100"/>
          <ac:spMkLst>
            <pc:docMk/>
            <pc:sldMk cId="0" sldId="300"/>
            <ac:spMk id="5" creationId="{00000000-0000-0000-0000-000000000000}"/>
          </ac:spMkLst>
        </pc:spChg>
        <pc:spChg chg="del mod">
          <ac:chgData name="Deb Katzenmeyer" userId="770ac908-1d4f-42e4-b6fe-50250b20953e" providerId="ADAL" clId="{49C924F5-D310-4EC5-BBB6-7AAD187BCD43}" dt="2026-06-09T08:59:04.478" v="261" actId="478"/>
          <ac:spMkLst>
            <pc:docMk/>
            <pc:sldMk cId="0" sldId="300"/>
            <ac:spMk id="7" creationId="{442FD96B-6DCE-DF07-E3FF-4D5F9412DCF9}"/>
          </ac:spMkLst>
        </pc:spChg>
      </pc:sldChg>
      <pc:sldChg chg="del">
        <pc:chgData name="Deb Katzenmeyer" userId="770ac908-1d4f-42e4-b6fe-50250b20953e" providerId="ADAL" clId="{49C924F5-D310-4EC5-BBB6-7AAD187BCD43}" dt="2026-06-09T09:00:42.506" v="266" actId="47"/>
        <pc:sldMkLst>
          <pc:docMk/>
          <pc:sldMk cId="3611611732" sldId="305"/>
        </pc:sldMkLst>
      </pc:sldChg>
      <pc:sldChg chg="add del modTransition">
        <pc:chgData name="Deb Katzenmeyer" userId="770ac908-1d4f-42e4-b6fe-50250b20953e" providerId="ADAL" clId="{49C924F5-D310-4EC5-BBB6-7AAD187BCD43}" dt="2026-06-09T10:05:41.442" v="292"/>
        <pc:sldMkLst>
          <pc:docMk/>
          <pc:sldMk cId="3605786608" sldId="309"/>
        </pc:sldMkLst>
      </pc:sldChg>
      <pc:sldChg chg="add modTransition">
        <pc:chgData name="Deb Katzenmeyer" userId="770ac908-1d4f-42e4-b6fe-50250b20953e" providerId="ADAL" clId="{49C924F5-D310-4EC5-BBB6-7AAD187BCD43}" dt="2026-06-09T10:05:41.442" v="292"/>
        <pc:sldMkLst>
          <pc:docMk/>
          <pc:sldMk cId="2546358478" sldId="338"/>
        </pc:sldMkLst>
      </pc:sldChg>
      <pc:sldChg chg="add modTransition">
        <pc:chgData name="Deb Katzenmeyer" userId="770ac908-1d4f-42e4-b6fe-50250b20953e" providerId="ADAL" clId="{49C924F5-D310-4EC5-BBB6-7AAD187BCD43}" dt="2026-06-09T10:05:41.442" v="292"/>
        <pc:sldMkLst>
          <pc:docMk/>
          <pc:sldMk cId="3599809701" sldId="360"/>
        </pc:sldMkLst>
      </pc:sldChg>
      <pc:sldChg chg="add modTransition">
        <pc:chgData name="Deb Katzenmeyer" userId="770ac908-1d4f-42e4-b6fe-50250b20953e" providerId="ADAL" clId="{49C924F5-D310-4EC5-BBB6-7AAD187BCD43}" dt="2026-06-09T10:05:41.442" v="292"/>
        <pc:sldMkLst>
          <pc:docMk/>
          <pc:sldMk cId="0" sldId="395"/>
        </pc:sldMkLst>
      </pc:sldChg>
      <pc:sldChg chg="add modTransition">
        <pc:chgData name="Deb Katzenmeyer" userId="770ac908-1d4f-42e4-b6fe-50250b20953e" providerId="ADAL" clId="{49C924F5-D310-4EC5-BBB6-7AAD187BCD43}" dt="2026-06-09T10:05:41.442" v="292"/>
        <pc:sldMkLst>
          <pc:docMk/>
          <pc:sldMk cId="1784114002" sldId="495"/>
        </pc:sldMkLst>
      </pc:sldChg>
      <pc:sldChg chg="add modTransition">
        <pc:chgData name="Deb Katzenmeyer" userId="770ac908-1d4f-42e4-b6fe-50250b20953e" providerId="ADAL" clId="{49C924F5-D310-4EC5-BBB6-7AAD187BCD43}" dt="2026-06-09T10:05:41.442" v="292"/>
        <pc:sldMkLst>
          <pc:docMk/>
          <pc:sldMk cId="1235670137" sldId="521"/>
        </pc:sldMkLst>
      </pc:sldChg>
      <pc:sldChg chg="modSp add mod modTransition">
        <pc:chgData name="Deb Katzenmeyer" userId="770ac908-1d4f-42e4-b6fe-50250b20953e" providerId="ADAL" clId="{49C924F5-D310-4EC5-BBB6-7AAD187BCD43}" dt="2026-06-09T10:05:41.442" v="292"/>
        <pc:sldMkLst>
          <pc:docMk/>
          <pc:sldMk cId="1926774695" sldId="536"/>
        </pc:sldMkLst>
        <pc:spChg chg="mod">
          <ac:chgData name="Deb Katzenmeyer" userId="770ac908-1d4f-42e4-b6fe-50250b20953e" providerId="ADAL" clId="{49C924F5-D310-4EC5-BBB6-7AAD187BCD43}" dt="2026-06-09T09:41:13.875" v="289" actId="27636"/>
          <ac:spMkLst>
            <pc:docMk/>
            <pc:sldMk cId="1926774695" sldId="536"/>
            <ac:spMk id="5" creationId="{6B56E507-9E67-BDC8-538F-38FF40396342}"/>
          </ac:spMkLst>
        </pc:spChg>
      </pc:sldChg>
      <pc:sldChg chg="modSp add del mod modTransition">
        <pc:chgData name="Deb Katzenmeyer" userId="770ac908-1d4f-42e4-b6fe-50250b20953e" providerId="ADAL" clId="{49C924F5-D310-4EC5-BBB6-7AAD187BCD43}" dt="2026-06-09T10:05:41.442" v="292"/>
        <pc:sldMkLst>
          <pc:docMk/>
          <pc:sldMk cId="1543233177" sldId="721"/>
        </pc:sldMkLst>
        <pc:spChg chg="mod">
          <ac:chgData name="Deb Katzenmeyer" userId="770ac908-1d4f-42e4-b6fe-50250b20953e" providerId="ADAL" clId="{49C924F5-D310-4EC5-BBB6-7AAD187BCD43}" dt="2026-06-09T10:05:38.164" v="291" actId="27636"/>
          <ac:spMkLst>
            <pc:docMk/>
            <pc:sldMk cId="1543233177" sldId="721"/>
            <ac:spMk id="12" creationId="{03ECD1B9-3561-82F7-D489-94980C9528AF}"/>
          </ac:spMkLst>
        </pc:spChg>
      </pc:sldChg>
      <pc:sldChg chg="add del modTransition">
        <pc:chgData name="Deb Katzenmeyer" userId="770ac908-1d4f-42e4-b6fe-50250b20953e" providerId="ADAL" clId="{49C924F5-D310-4EC5-BBB6-7AAD187BCD43}" dt="2026-06-09T09:01:01.112" v="276" actId="47"/>
        <pc:sldMkLst>
          <pc:docMk/>
          <pc:sldMk cId="1428827152" sldId="724"/>
        </pc:sldMkLst>
      </pc:sldChg>
      <pc:sldChg chg="add del modTransition">
        <pc:chgData name="Deb Katzenmeyer" userId="770ac908-1d4f-42e4-b6fe-50250b20953e" providerId="ADAL" clId="{49C924F5-D310-4EC5-BBB6-7AAD187BCD43}" dt="2026-06-09T10:05:41.442" v="292"/>
        <pc:sldMkLst>
          <pc:docMk/>
          <pc:sldMk cId="1063982871" sldId="725"/>
        </pc:sldMkLst>
      </pc:sldChg>
      <pc:sldChg chg="add del modTransition">
        <pc:chgData name="Deb Katzenmeyer" userId="770ac908-1d4f-42e4-b6fe-50250b20953e" providerId="ADAL" clId="{49C924F5-D310-4EC5-BBB6-7AAD187BCD43}" dt="2026-06-09T10:05:41.442" v="292"/>
        <pc:sldMkLst>
          <pc:docMk/>
          <pc:sldMk cId="3197343652" sldId="726"/>
        </pc:sldMkLst>
      </pc:sldChg>
      <pc:sldChg chg="del">
        <pc:chgData name="Deb Katzenmeyer" userId="770ac908-1d4f-42e4-b6fe-50250b20953e" providerId="ADAL" clId="{49C924F5-D310-4EC5-BBB6-7AAD187BCD43}" dt="2026-06-09T09:00:42.506" v="266" actId="47"/>
        <pc:sldMkLst>
          <pc:docMk/>
          <pc:sldMk cId="2305739270" sldId="727"/>
        </pc:sldMkLst>
      </pc:sldChg>
      <pc:sldChg chg="del">
        <pc:chgData name="Deb Katzenmeyer" userId="770ac908-1d4f-42e4-b6fe-50250b20953e" providerId="ADAL" clId="{49C924F5-D310-4EC5-BBB6-7AAD187BCD43}" dt="2026-06-09T09:00:42.506" v="266" actId="47"/>
        <pc:sldMkLst>
          <pc:docMk/>
          <pc:sldMk cId="954120575" sldId="728"/>
        </pc:sldMkLst>
      </pc:sldChg>
      <pc:sldChg chg="modSp add mod modTransition">
        <pc:chgData name="Deb Katzenmeyer" userId="770ac908-1d4f-42e4-b6fe-50250b20953e" providerId="ADAL" clId="{49C924F5-D310-4EC5-BBB6-7AAD187BCD43}" dt="2026-06-10T19:13:19.569" v="483" actId="27636"/>
        <pc:sldMkLst>
          <pc:docMk/>
          <pc:sldMk cId="1987137067" sldId="730"/>
        </pc:sldMkLst>
        <pc:spChg chg="mod">
          <ac:chgData name="Deb Katzenmeyer" userId="770ac908-1d4f-42e4-b6fe-50250b20953e" providerId="ADAL" clId="{49C924F5-D310-4EC5-BBB6-7AAD187BCD43}" dt="2026-06-10T19:13:19.569" v="483" actId="27636"/>
          <ac:spMkLst>
            <pc:docMk/>
            <pc:sldMk cId="1987137067" sldId="730"/>
            <ac:spMk id="3" creationId="{E80CD059-0B65-C3E7-CC67-6FC3B8808EC5}"/>
          </ac:spMkLst>
        </pc:spChg>
      </pc:sldChg>
      <pc:sldChg chg="del">
        <pc:chgData name="Deb Katzenmeyer" userId="770ac908-1d4f-42e4-b6fe-50250b20953e" providerId="ADAL" clId="{49C924F5-D310-4EC5-BBB6-7AAD187BCD43}" dt="2026-06-09T09:00:42.506" v="266" actId="47"/>
        <pc:sldMkLst>
          <pc:docMk/>
          <pc:sldMk cId="3398795849" sldId="730"/>
        </pc:sldMkLst>
      </pc:sldChg>
      <pc:sldChg chg="addSp delSp modSp mod modTransition">
        <pc:chgData name="Deb Katzenmeyer" userId="770ac908-1d4f-42e4-b6fe-50250b20953e" providerId="ADAL" clId="{49C924F5-D310-4EC5-BBB6-7AAD187BCD43}" dt="2026-06-10T23:17:11.730" v="680" actId="20577"/>
        <pc:sldMkLst>
          <pc:docMk/>
          <pc:sldMk cId="979157453" sldId="1593"/>
        </pc:sldMkLst>
        <pc:spChg chg="mod">
          <ac:chgData name="Deb Katzenmeyer" userId="770ac908-1d4f-42e4-b6fe-50250b20953e" providerId="ADAL" clId="{49C924F5-D310-4EC5-BBB6-7AAD187BCD43}" dt="2026-06-10T23:17:11.730" v="680" actId="20577"/>
          <ac:spMkLst>
            <pc:docMk/>
            <pc:sldMk cId="979157453" sldId="1593"/>
            <ac:spMk id="3" creationId="{E0AFDA71-33DF-D636-413C-5F18D2A472AA}"/>
          </ac:spMkLst>
        </pc:spChg>
        <pc:picChg chg="add mod">
          <ac:chgData name="Deb Katzenmeyer" userId="770ac908-1d4f-42e4-b6fe-50250b20953e" providerId="ADAL" clId="{49C924F5-D310-4EC5-BBB6-7AAD187BCD43}" dt="2026-06-09T08:56:46.450" v="213" actId="1076"/>
          <ac:picMkLst>
            <pc:docMk/>
            <pc:sldMk cId="979157453" sldId="1593"/>
            <ac:picMk id="4" creationId="{68FAB274-4B4A-2130-3BBA-4A3EDBF4FA1B}"/>
          </ac:picMkLst>
        </pc:picChg>
        <pc:picChg chg="del">
          <ac:chgData name="Deb Katzenmeyer" userId="770ac908-1d4f-42e4-b6fe-50250b20953e" providerId="ADAL" clId="{49C924F5-D310-4EC5-BBB6-7AAD187BCD43}" dt="2026-06-09T08:56:39.924" v="211" actId="478"/>
          <ac:picMkLst>
            <pc:docMk/>
            <pc:sldMk cId="979157453" sldId="1593"/>
            <ac:picMk id="6" creationId="{969D9290-CC5A-A281-93B3-3DC70FDEDDD6}"/>
          </ac:picMkLst>
        </pc:picChg>
      </pc:sldChg>
      <pc:sldChg chg="del">
        <pc:chgData name="Deb Katzenmeyer" userId="770ac908-1d4f-42e4-b6fe-50250b20953e" providerId="ADAL" clId="{49C924F5-D310-4EC5-BBB6-7AAD187BCD43}" dt="2026-06-09T08:59:24.306" v="265" actId="47"/>
        <pc:sldMkLst>
          <pc:docMk/>
          <pc:sldMk cId="4181566037" sldId="2145705334"/>
        </pc:sldMkLst>
      </pc:sldChg>
      <pc:sldChg chg="del">
        <pc:chgData name="Deb Katzenmeyer" userId="770ac908-1d4f-42e4-b6fe-50250b20953e" providerId="ADAL" clId="{49C924F5-D310-4EC5-BBB6-7AAD187BCD43}" dt="2026-06-09T08:59:24.306" v="265" actId="47"/>
        <pc:sldMkLst>
          <pc:docMk/>
          <pc:sldMk cId="2534006265" sldId="2145705335"/>
        </pc:sldMkLst>
      </pc:sldChg>
      <pc:sldChg chg="del">
        <pc:chgData name="Deb Katzenmeyer" userId="770ac908-1d4f-42e4-b6fe-50250b20953e" providerId="ADAL" clId="{49C924F5-D310-4EC5-BBB6-7AAD187BCD43}" dt="2026-06-09T08:59:24.306" v="265" actId="47"/>
        <pc:sldMkLst>
          <pc:docMk/>
          <pc:sldMk cId="0" sldId="2145705336"/>
        </pc:sldMkLst>
      </pc:sldChg>
      <pc:sldChg chg="del">
        <pc:chgData name="Deb Katzenmeyer" userId="770ac908-1d4f-42e4-b6fe-50250b20953e" providerId="ADAL" clId="{49C924F5-D310-4EC5-BBB6-7AAD187BCD43}" dt="2026-06-09T08:59:24.306" v="265" actId="47"/>
        <pc:sldMkLst>
          <pc:docMk/>
          <pc:sldMk cId="0" sldId="2145705337"/>
        </pc:sldMkLst>
      </pc:sldChg>
      <pc:sldChg chg="del">
        <pc:chgData name="Deb Katzenmeyer" userId="770ac908-1d4f-42e4-b6fe-50250b20953e" providerId="ADAL" clId="{49C924F5-D310-4EC5-BBB6-7AAD187BCD43}" dt="2026-06-09T08:59:24.306" v="265" actId="47"/>
        <pc:sldMkLst>
          <pc:docMk/>
          <pc:sldMk cId="0" sldId="2145705338"/>
        </pc:sldMkLst>
      </pc:sldChg>
      <pc:sldChg chg="del">
        <pc:chgData name="Deb Katzenmeyer" userId="770ac908-1d4f-42e4-b6fe-50250b20953e" providerId="ADAL" clId="{49C924F5-D310-4EC5-BBB6-7AAD187BCD43}" dt="2026-06-09T08:59:24.306" v="265" actId="47"/>
        <pc:sldMkLst>
          <pc:docMk/>
          <pc:sldMk cId="0" sldId="2145705339"/>
        </pc:sldMkLst>
      </pc:sldChg>
      <pc:sldChg chg="del">
        <pc:chgData name="Deb Katzenmeyer" userId="770ac908-1d4f-42e4-b6fe-50250b20953e" providerId="ADAL" clId="{49C924F5-D310-4EC5-BBB6-7AAD187BCD43}" dt="2026-06-09T08:59:24.306" v="265" actId="47"/>
        <pc:sldMkLst>
          <pc:docMk/>
          <pc:sldMk cId="0" sldId="2145705340"/>
        </pc:sldMkLst>
      </pc:sldChg>
      <pc:sldChg chg="del">
        <pc:chgData name="Deb Katzenmeyer" userId="770ac908-1d4f-42e4-b6fe-50250b20953e" providerId="ADAL" clId="{49C924F5-D310-4EC5-BBB6-7AAD187BCD43}" dt="2026-06-09T08:59:24.306" v="265" actId="47"/>
        <pc:sldMkLst>
          <pc:docMk/>
          <pc:sldMk cId="0" sldId="2145705341"/>
        </pc:sldMkLst>
      </pc:sldChg>
      <pc:sldChg chg="del">
        <pc:chgData name="Deb Katzenmeyer" userId="770ac908-1d4f-42e4-b6fe-50250b20953e" providerId="ADAL" clId="{49C924F5-D310-4EC5-BBB6-7AAD187BCD43}" dt="2026-06-09T08:59:24.306" v="265" actId="47"/>
        <pc:sldMkLst>
          <pc:docMk/>
          <pc:sldMk cId="0" sldId="2145705342"/>
        </pc:sldMkLst>
      </pc:sldChg>
      <pc:sldChg chg="del">
        <pc:chgData name="Deb Katzenmeyer" userId="770ac908-1d4f-42e4-b6fe-50250b20953e" providerId="ADAL" clId="{49C924F5-D310-4EC5-BBB6-7AAD187BCD43}" dt="2026-06-09T08:59:24.306" v="265" actId="47"/>
        <pc:sldMkLst>
          <pc:docMk/>
          <pc:sldMk cId="0" sldId="2145705343"/>
        </pc:sldMkLst>
      </pc:sldChg>
      <pc:sldChg chg="del">
        <pc:chgData name="Deb Katzenmeyer" userId="770ac908-1d4f-42e4-b6fe-50250b20953e" providerId="ADAL" clId="{49C924F5-D310-4EC5-BBB6-7AAD187BCD43}" dt="2026-06-09T08:59:24.306" v="265" actId="47"/>
        <pc:sldMkLst>
          <pc:docMk/>
          <pc:sldMk cId="0" sldId="2145705344"/>
        </pc:sldMkLst>
      </pc:sldChg>
      <pc:sldChg chg="del">
        <pc:chgData name="Deb Katzenmeyer" userId="770ac908-1d4f-42e4-b6fe-50250b20953e" providerId="ADAL" clId="{49C924F5-D310-4EC5-BBB6-7AAD187BCD43}" dt="2026-06-09T08:59:24.306" v="265" actId="47"/>
        <pc:sldMkLst>
          <pc:docMk/>
          <pc:sldMk cId="0" sldId="2145705345"/>
        </pc:sldMkLst>
      </pc:sldChg>
      <pc:sldChg chg="del">
        <pc:chgData name="Deb Katzenmeyer" userId="770ac908-1d4f-42e4-b6fe-50250b20953e" providerId="ADAL" clId="{49C924F5-D310-4EC5-BBB6-7AAD187BCD43}" dt="2026-06-09T08:59:24.306" v="265" actId="47"/>
        <pc:sldMkLst>
          <pc:docMk/>
          <pc:sldMk cId="0" sldId="2145705346"/>
        </pc:sldMkLst>
      </pc:sldChg>
      <pc:sldChg chg="del">
        <pc:chgData name="Deb Katzenmeyer" userId="770ac908-1d4f-42e4-b6fe-50250b20953e" providerId="ADAL" clId="{49C924F5-D310-4EC5-BBB6-7AAD187BCD43}" dt="2026-06-09T08:59:24.306" v="265" actId="47"/>
        <pc:sldMkLst>
          <pc:docMk/>
          <pc:sldMk cId="3215438373" sldId="2145705347"/>
        </pc:sldMkLst>
      </pc:sldChg>
      <pc:sldChg chg="mod ord modTransition modShow">
        <pc:chgData name="Deb Katzenmeyer" userId="770ac908-1d4f-42e4-b6fe-50250b20953e" providerId="ADAL" clId="{49C924F5-D310-4EC5-BBB6-7AAD187BCD43}" dt="2026-06-10T19:11:40.258" v="445" actId="729"/>
        <pc:sldMkLst>
          <pc:docMk/>
          <pc:sldMk cId="388844240" sldId="2145705349"/>
        </pc:sldMkLst>
      </pc:sldChg>
      <pc:sldChg chg="mod ord modTransition modShow">
        <pc:chgData name="Deb Katzenmeyer" userId="770ac908-1d4f-42e4-b6fe-50250b20953e" providerId="ADAL" clId="{49C924F5-D310-4EC5-BBB6-7AAD187BCD43}" dt="2026-06-10T19:11:46.412" v="446" actId="729"/>
        <pc:sldMkLst>
          <pc:docMk/>
          <pc:sldMk cId="3650878964" sldId="2145705350"/>
        </pc:sldMkLst>
      </pc:sldChg>
      <pc:sldChg chg="modTransition">
        <pc:chgData name="Deb Katzenmeyer" userId="770ac908-1d4f-42e4-b6fe-50250b20953e" providerId="ADAL" clId="{49C924F5-D310-4EC5-BBB6-7AAD187BCD43}" dt="2026-06-09T10:05:41.442" v="292"/>
        <pc:sldMkLst>
          <pc:docMk/>
          <pc:sldMk cId="3979811227" sldId="2145706987"/>
        </pc:sldMkLst>
      </pc:sldChg>
      <pc:sldChg chg="delSp modSp mod modTransition">
        <pc:chgData name="Deb Katzenmeyer" userId="770ac908-1d4f-42e4-b6fe-50250b20953e" providerId="ADAL" clId="{49C924F5-D310-4EC5-BBB6-7AAD187BCD43}" dt="2026-06-09T10:05:41.442" v="292"/>
        <pc:sldMkLst>
          <pc:docMk/>
          <pc:sldMk cId="3617273587" sldId="2145706988"/>
        </pc:sldMkLst>
        <pc:spChg chg="mod">
          <ac:chgData name="Deb Katzenmeyer" userId="770ac908-1d4f-42e4-b6fe-50250b20953e" providerId="ADAL" clId="{49C924F5-D310-4EC5-BBB6-7AAD187BCD43}" dt="2026-06-09T00:59:02.005" v="157" actId="6549"/>
          <ac:spMkLst>
            <pc:docMk/>
            <pc:sldMk cId="3617273587" sldId="2145706988"/>
            <ac:spMk id="2" creationId="{2015308D-71CA-1C7A-F44F-E3CD69CF5069}"/>
          </ac:spMkLst>
        </pc:spChg>
        <pc:spChg chg="del mod">
          <ac:chgData name="Deb Katzenmeyer" userId="770ac908-1d4f-42e4-b6fe-50250b20953e" providerId="ADAL" clId="{49C924F5-D310-4EC5-BBB6-7AAD187BCD43}" dt="2026-06-09T00:58:47.112" v="146" actId="478"/>
          <ac:spMkLst>
            <pc:docMk/>
            <pc:sldMk cId="3617273587" sldId="2145706988"/>
            <ac:spMk id="3" creationId="{B57FA419-65AA-B68B-9D61-05FA86F6E818}"/>
          </ac:spMkLst>
        </pc:spChg>
        <pc:picChg chg="mod">
          <ac:chgData name="Deb Katzenmeyer" userId="770ac908-1d4f-42e4-b6fe-50250b20953e" providerId="ADAL" clId="{49C924F5-D310-4EC5-BBB6-7AAD187BCD43}" dt="2026-06-09T00:59:08.335" v="158" actId="14100"/>
          <ac:picMkLst>
            <pc:docMk/>
            <pc:sldMk cId="3617273587" sldId="2145706988"/>
            <ac:picMk id="5" creationId="{62BF22D9-1485-DC5F-7136-B029BC247DB5}"/>
          </ac:picMkLst>
        </pc:picChg>
      </pc:sldChg>
      <pc:sldChg chg="modSp mod modTransition">
        <pc:chgData name="Deb Katzenmeyer" userId="770ac908-1d4f-42e4-b6fe-50250b20953e" providerId="ADAL" clId="{49C924F5-D310-4EC5-BBB6-7AAD187BCD43}" dt="2026-06-10T22:38:57.023" v="491" actId="20577"/>
        <pc:sldMkLst>
          <pc:docMk/>
          <pc:sldMk cId="3269528137" sldId="2145707147"/>
        </pc:sldMkLst>
        <pc:spChg chg="mod">
          <ac:chgData name="Deb Katzenmeyer" userId="770ac908-1d4f-42e4-b6fe-50250b20953e" providerId="ADAL" clId="{49C924F5-D310-4EC5-BBB6-7AAD187BCD43}" dt="2026-06-10T22:38:57.023" v="491" actId="20577"/>
          <ac:spMkLst>
            <pc:docMk/>
            <pc:sldMk cId="3269528137" sldId="2145707147"/>
            <ac:spMk id="3" creationId="{0A591524-8EBA-986D-BAA1-36B0C712076A}"/>
          </ac:spMkLst>
        </pc:spChg>
      </pc:sldChg>
      <pc:sldChg chg="del">
        <pc:chgData name="Deb Katzenmeyer" userId="770ac908-1d4f-42e4-b6fe-50250b20953e" providerId="ADAL" clId="{49C924F5-D310-4EC5-BBB6-7AAD187BCD43}" dt="2026-06-09T09:00:42.506" v="266" actId="47"/>
        <pc:sldMkLst>
          <pc:docMk/>
          <pc:sldMk cId="2136673677" sldId="2145707148"/>
        </pc:sldMkLst>
      </pc:sldChg>
      <pc:sldChg chg="del">
        <pc:chgData name="Deb Katzenmeyer" userId="770ac908-1d4f-42e4-b6fe-50250b20953e" providerId="ADAL" clId="{49C924F5-D310-4EC5-BBB6-7AAD187BCD43}" dt="2026-06-09T09:00:42.506" v="266" actId="47"/>
        <pc:sldMkLst>
          <pc:docMk/>
          <pc:sldMk cId="2747184468" sldId="2145707149"/>
        </pc:sldMkLst>
      </pc:sldChg>
      <pc:sldChg chg="del">
        <pc:chgData name="Deb Katzenmeyer" userId="770ac908-1d4f-42e4-b6fe-50250b20953e" providerId="ADAL" clId="{49C924F5-D310-4EC5-BBB6-7AAD187BCD43}" dt="2026-06-09T09:00:42.506" v="266" actId="47"/>
        <pc:sldMkLst>
          <pc:docMk/>
          <pc:sldMk cId="3205905781" sldId="2145707150"/>
        </pc:sldMkLst>
      </pc:sldChg>
      <pc:sldChg chg="del">
        <pc:chgData name="Deb Katzenmeyer" userId="770ac908-1d4f-42e4-b6fe-50250b20953e" providerId="ADAL" clId="{49C924F5-D310-4EC5-BBB6-7AAD187BCD43}" dt="2026-06-09T09:00:42.506" v="266" actId="47"/>
        <pc:sldMkLst>
          <pc:docMk/>
          <pc:sldMk cId="1005511398" sldId="2145707151"/>
        </pc:sldMkLst>
      </pc:sldChg>
      <pc:sldChg chg="del">
        <pc:chgData name="Deb Katzenmeyer" userId="770ac908-1d4f-42e4-b6fe-50250b20953e" providerId="ADAL" clId="{49C924F5-D310-4EC5-BBB6-7AAD187BCD43}" dt="2026-06-09T09:00:42.506" v="266" actId="47"/>
        <pc:sldMkLst>
          <pc:docMk/>
          <pc:sldMk cId="1248298191" sldId="2145707152"/>
        </pc:sldMkLst>
      </pc:sldChg>
      <pc:sldChg chg="addSp delSp modSp mod modTransition">
        <pc:chgData name="Deb Katzenmeyer" userId="770ac908-1d4f-42e4-b6fe-50250b20953e" providerId="ADAL" clId="{49C924F5-D310-4EC5-BBB6-7AAD187BCD43}" dt="2026-06-09T10:05:41.442" v="292"/>
        <pc:sldMkLst>
          <pc:docMk/>
          <pc:sldMk cId="1441360874" sldId="2145707153"/>
        </pc:sldMkLst>
        <pc:spChg chg="mod">
          <ac:chgData name="Deb Katzenmeyer" userId="770ac908-1d4f-42e4-b6fe-50250b20953e" providerId="ADAL" clId="{49C924F5-D310-4EC5-BBB6-7AAD187BCD43}" dt="2026-06-09T00:59:51.520" v="160" actId="20577"/>
          <ac:spMkLst>
            <pc:docMk/>
            <pc:sldMk cId="1441360874" sldId="2145707153"/>
            <ac:spMk id="2" creationId="{00000000-0000-0000-0000-000000000000}"/>
          </ac:spMkLst>
        </pc:spChg>
        <pc:spChg chg="mod">
          <ac:chgData name="Deb Katzenmeyer" userId="770ac908-1d4f-42e4-b6fe-50250b20953e" providerId="ADAL" clId="{49C924F5-D310-4EC5-BBB6-7AAD187BCD43}" dt="2026-06-09T08:49:15.923" v="188" actId="403"/>
          <ac:spMkLst>
            <pc:docMk/>
            <pc:sldMk cId="1441360874" sldId="2145707153"/>
            <ac:spMk id="3" creationId="{00000000-0000-0000-0000-000000000000}"/>
          </ac:spMkLst>
        </pc:spChg>
        <pc:spChg chg="del">
          <ac:chgData name="Deb Katzenmeyer" userId="770ac908-1d4f-42e4-b6fe-50250b20953e" providerId="ADAL" clId="{49C924F5-D310-4EC5-BBB6-7AAD187BCD43}" dt="2026-06-09T08:46:56.498" v="175" actId="478"/>
          <ac:spMkLst>
            <pc:docMk/>
            <pc:sldMk cId="1441360874" sldId="2145707153"/>
            <ac:spMk id="4" creationId="{00000000-0000-0000-0000-000000000000}"/>
          </ac:spMkLst>
        </pc:spChg>
        <pc:spChg chg="del mod">
          <ac:chgData name="Deb Katzenmeyer" userId="770ac908-1d4f-42e4-b6fe-50250b20953e" providerId="ADAL" clId="{49C924F5-D310-4EC5-BBB6-7AAD187BCD43}" dt="2026-06-09T08:47:01.496" v="178" actId="478"/>
          <ac:spMkLst>
            <pc:docMk/>
            <pc:sldMk cId="1441360874" sldId="2145707153"/>
            <ac:spMk id="5" creationId="{00000000-0000-0000-0000-000000000000}"/>
          </ac:spMkLst>
        </pc:spChg>
        <pc:spChg chg="del mod">
          <ac:chgData name="Deb Katzenmeyer" userId="770ac908-1d4f-42e4-b6fe-50250b20953e" providerId="ADAL" clId="{49C924F5-D310-4EC5-BBB6-7AAD187BCD43}" dt="2026-06-09T08:47:07.561" v="183"/>
          <ac:spMkLst>
            <pc:docMk/>
            <pc:sldMk cId="1441360874" sldId="2145707153"/>
            <ac:spMk id="6" creationId="{00000000-0000-0000-0000-000000000000}"/>
          </ac:spMkLst>
        </pc:spChg>
        <pc:spChg chg="add del mod">
          <ac:chgData name="Deb Katzenmeyer" userId="770ac908-1d4f-42e4-b6fe-50250b20953e" providerId="ADAL" clId="{49C924F5-D310-4EC5-BBB6-7AAD187BCD43}" dt="2026-06-09T09:04:25.022" v="282"/>
          <ac:spMkLst>
            <pc:docMk/>
            <pc:sldMk cId="1441360874" sldId="2145707153"/>
            <ac:spMk id="10" creationId="{03A8DC98-8012-C03B-42FC-268E1ADF1CDB}"/>
          </ac:spMkLst>
        </pc:spChg>
        <pc:picChg chg="del">
          <ac:chgData name="Deb Katzenmeyer" userId="770ac908-1d4f-42e4-b6fe-50250b20953e" providerId="ADAL" clId="{49C924F5-D310-4EC5-BBB6-7AAD187BCD43}" dt="2026-06-09T08:47:07.559" v="181" actId="478"/>
          <ac:picMkLst>
            <pc:docMk/>
            <pc:sldMk cId="1441360874" sldId="2145707153"/>
            <ac:picMk id="7" creationId="{00000000-0000-0000-0000-000000000000}"/>
          </ac:picMkLst>
        </pc:picChg>
        <pc:picChg chg="del">
          <ac:chgData name="Deb Katzenmeyer" userId="770ac908-1d4f-42e4-b6fe-50250b20953e" providerId="ADAL" clId="{49C924F5-D310-4EC5-BBB6-7AAD187BCD43}" dt="2026-06-09T08:46:57.178" v="176" actId="478"/>
          <ac:picMkLst>
            <pc:docMk/>
            <pc:sldMk cId="1441360874" sldId="2145707153"/>
            <ac:picMk id="8" creationId="{00000000-0000-0000-0000-000000000000}"/>
          </ac:picMkLst>
        </pc:picChg>
        <pc:picChg chg="add mod">
          <ac:chgData name="Deb Katzenmeyer" userId="770ac908-1d4f-42e4-b6fe-50250b20953e" providerId="ADAL" clId="{49C924F5-D310-4EC5-BBB6-7AAD187BCD43}" dt="2026-06-09T08:49:56.770" v="198" actId="1076"/>
          <ac:picMkLst>
            <pc:docMk/>
            <pc:sldMk cId="1441360874" sldId="2145707153"/>
            <ac:picMk id="11" creationId="{1CD79E36-41DB-8C3C-66A8-4BFF07C770CB}"/>
          </ac:picMkLst>
        </pc:picChg>
        <pc:picChg chg="add del mod modCrop">
          <ac:chgData name="Deb Katzenmeyer" userId="770ac908-1d4f-42e4-b6fe-50250b20953e" providerId="ADAL" clId="{49C924F5-D310-4EC5-BBB6-7AAD187BCD43}" dt="2026-06-09T09:04:25.022" v="280" actId="478"/>
          <ac:picMkLst>
            <pc:docMk/>
            <pc:sldMk cId="1441360874" sldId="2145707153"/>
            <ac:picMk id="12" creationId="{6379AB16-A116-5BE7-F814-BBA890B6DBA2}"/>
          </ac:picMkLst>
        </pc:picChg>
        <pc:picChg chg="add mod modCrop">
          <ac:chgData name="Deb Katzenmeyer" userId="770ac908-1d4f-42e4-b6fe-50250b20953e" providerId="ADAL" clId="{49C924F5-D310-4EC5-BBB6-7AAD187BCD43}" dt="2026-06-09T09:04:46.523" v="287" actId="732"/>
          <ac:picMkLst>
            <pc:docMk/>
            <pc:sldMk cId="1441360874" sldId="2145707153"/>
            <ac:picMk id="14" creationId="{E9D82459-1265-7960-37D5-BB1FC9B4D450}"/>
          </ac:picMkLst>
        </pc:picChg>
      </pc:sldChg>
      <pc:sldChg chg="new del modTransition">
        <pc:chgData name="Deb Katzenmeyer" userId="770ac908-1d4f-42e4-b6fe-50250b20953e" providerId="ADAL" clId="{49C924F5-D310-4EC5-BBB6-7AAD187BCD43}" dt="2026-06-10T22:39:13.024" v="492" actId="2696"/>
        <pc:sldMkLst>
          <pc:docMk/>
          <pc:sldMk cId="3028826174" sldId="2145707154"/>
        </pc:sldMkLst>
      </pc:sldChg>
      <pc:sldChg chg="new del">
        <pc:chgData name="Deb Katzenmeyer" userId="770ac908-1d4f-42e4-b6fe-50250b20953e" providerId="ADAL" clId="{49C924F5-D310-4EC5-BBB6-7AAD187BCD43}" dt="2026-06-09T09:00:59.307" v="275" actId="47"/>
        <pc:sldMkLst>
          <pc:docMk/>
          <pc:sldMk cId="1178904514" sldId="2145707155"/>
        </pc:sldMkLst>
      </pc:sldChg>
      <pc:sldChg chg="modTransition">
        <pc:chgData name="Deb Katzenmeyer" userId="770ac908-1d4f-42e4-b6fe-50250b20953e" providerId="ADAL" clId="{49C924F5-D310-4EC5-BBB6-7AAD187BCD43}" dt="2026-06-09T10:05:41.442" v="292"/>
        <pc:sldMkLst>
          <pc:docMk/>
          <pc:sldMk cId="3409930832" sldId="2145707155"/>
        </pc:sldMkLst>
      </pc:sldChg>
      <pc:sldChg chg="modTransition">
        <pc:chgData name="Deb Katzenmeyer" userId="770ac908-1d4f-42e4-b6fe-50250b20953e" providerId="ADAL" clId="{49C924F5-D310-4EC5-BBB6-7AAD187BCD43}" dt="2026-06-09T10:05:41.442" v="292"/>
        <pc:sldMkLst>
          <pc:docMk/>
          <pc:sldMk cId="399702480" sldId="2145707156"/>
        </pc:sldMkLst>
      </pc:sldChg>
      <pc:sldChg chg="new del">
        <pc:chgData name="Deb Katzenmeyer" userId="770ac908-1d4f-42e4-b6fe-50250b20953e" providerId="ADAL" clId="{49C924F5-D310-4EC5-BBB6-7AAD187BCD43}" dt="2026-06-10T19:13:02.770" v="482" actId="680"/>
        <pc:sldMkLst>
          <pc:docMk/>
          <pc:sldMk cId="649483965" sldId="2145707157"/>
        </pc:sldMkLst>
      </pc:sldChg>
      <pc:sldChg chg="addSp delSp modSp mod">
        <pc:chgData name="Deb Katzenmeyer" userId="770ac908-1d4f-42e4-b6fe-50250b20953e" providerId="ADAL" clId="{49C924F5-D310-4EC5-BBB6-7AAD187BCD43}" dt="2026-06-10T22:38:35.417" v="487" actId="22"/>
        <pc:sldMkLst>
          <pc:docMk/>
          <pc:sldMk cId="1190599275" sldId="2145707157"/>
        </pc:sldMkLst>
        <pc:spChg chg="del mod">
          <ac:chgData name="Deb Katzenmeyer" userId="770ac908-1d4f-42e4-b6fe-50250b20953e" providerId="ADAL" clId="{49C924F5-D310-4EC5-BBB6-7AAD187BCD43}" dt="2026-06-10T19:13:23.407" v="485" actId="478"/>
          <ac:spMkLst>
            <pc:docMk/>
            <pc:sldMk cId="1190599275" sldId="2145707157"/>
            <ac:spMk id="4" creationId="{00000000-0000-0000-0000-000000000000}"/>
          </ac:spMkLst>
        </pc:spChg>
        <pc:picChg chg="del">
          <ac:chgData name="Deb Katzenmeyer" userId="770ac908-1d4f-42e4-b6fe-50250b20953e" providerId="ADAL" clId="{49C924F5-D310-4EC5-BBB6-7AAD187BCD43}" dt="2026-06-10T19:13:24.885" v="486" actId="478"/>
          <ac:picMkLst>
            <pc:docMk/>
            <pc:sldMk cId="1190599275" sldId="2145707157"/>
            <ac:picMk id="6" creationId="{00000000-0000-0000-0000-000000000000}"/>
          </ac:picMkLst>
        </pc:picChg>
        <pc:picChg chg="add">
          <ac:chgData name="Deb Katzenmeyer" userId="770ac908-1d4f-42e4-b6fe-50250b20953e" providerId="ADAL" clId="{49C924F5-D310-4EC5-BBB6-7AAD187BCD43}" dt="2026-06-10T22:38:35.417" v="487" actId="22"/>
          <ac:picMkLst>
            <pc:docMk/>
            <pc:sldMk cId="1190599275" sldId="2145707157"/>
            <ac:picMk id="8" creationId="{E83EF7F2-491D-5DD7-4E8D-12016E32B0B7}"/>
          </ac:picMkLst>
        </pc:picChg>
      </pc:sldChg>
      <pc:sldChg chg="new del">
        <pc:chgData name="Deb Katzenmeyer" userId="770ac908-1d4f-42e4-b6fe-50250b20953e" providerId="ADAL" clId="{49C924F5-D310-4EC5-BBB6-7AAD187BCD43}" dt="2026-06-10T22:39:18.649" v="494" actId="47"/>
        <pc:sldMkLst>
          <pc:docMk/>
          <pc:sldMk cId="2217291692" sldId="2145707158"/>
        </pc:sldMkLst>
      </pc:sldChg>
      <pc:sldChg chg="add del">
        <pc:chgData name="Deb Katzenmeyer" userId="770ac908-1d4f-42e4-b6fe-50250b20953e" providerId="ADAL" clId="{49C924F5-D310-4EC5-BBB6-7AAD187BCD43}" dt="2026-06-10T22:40:05.923" v="496" actId="2890"/>
        <pc:sldMkLst>
          <pc:docMk/>
          <pc:sldMk cId="3787730324" sldId="2145707158"/>
        </pc:sldMkLst>
      </pc:sldChg>
      <pc:sldMasterChg chg="del delSldLayout">
        <pc:chgData name="Deb Katzenmeyer" userId="770ac908-1d4f-42e4-b6fe-50250b20953e" providerId="ADAL" clId="{49C924F5-D310-4EC5-BBB6-7AAD187BCD43}" dt="2026-06-09T08:59:24.306" v="265" actId="47"/>
        <pc:sldMasterMkLst>
          <pc:docMk/>
          <pc:sldMasterMk cId="2178873400" sldId="2147483787"/>
        </pc:sldMasterMkLst>
        <pc:sldLayoutChg chg="del">
          <pc:chgData name="Deb Katzenmeyer" userId="770ac908-1d4f-42e4-b6fe-50250b20953e" providerId="ADAL" clId="{49C924F5-D310-4EC5-BBB6-7AAD187BCD43}" dt="2026-06-09T08:59:24.306" v="265" actId="47"/>
          <pc:sldLayoutMkLst>
            <pc:docMk/>
            <pc:sldMasterMk cId="2178873400" sldId="2147483787"/>
            <pc:sldLayoutMk cId="1460798719" sldId="2147483788"/>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3697344264" sldId="2147483789"/>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3496293352" sldId="2147483790"/>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3663578990" sldId="2147483791"/>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4293879315" sldId="2147483792"/>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310091468" sldId="2147483793"/>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2991773674" sldId="2147483794"/>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2015297934" sldId="2147483795"/>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1350142618" sldId="2147483796"/>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2874471402" sldId="2147483797"/>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2409742296" sldId="2147483798"/>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3101267346" sldId="2147483799"/>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2100359843" sldId="2147483800"/>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2134436773" sldId="2147483801"/>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4090643905" sldId="2147483802"/>
          </pc:sldLayoutMkLst>
        </pc:sldLayoutChg>
        <pc:sldLayoutChg chg="del">
          <pc:chgData name="Deb Katzenmeyer" userId="770ac908-1d4f-42e4-b6fe-50250b20953e" providerId="ADAL" clId="{49C924F5-D310-4EC5-BBB6-7AAD187BCD43}" dt="2026-06-09T08:59:24.306" v="265" actId="47"/>
          <pc:sldLayoutMkLst>
            <pc:docMk/>
            <pc:sldMasterMk cId="2178873400" sldId="2147483787"/>
            <pc:sldLayoutMk cId="896877839" sldId="2147483803"/>
          </pc:sldLayoutMkLst>
        </pc:sldLayoutChg>
      </pc:sldMasterChg>
    </pc:docChg>
  </pc:docChgLst>
  <pc:docChgLst>
    <pc:chgData name="Deb Katzenmeyer" userId="770ac908-1d4f-42e4-b6fe-50250b20953e" providerId="ADAL" clId="{BAADD641-FA17-475F-88AF-DFAB4659F87A}"/>
    <pc:docChg chg="undo custSel addSld delSld modSld delMainMaster addSection delSection modSection modNotesMaster">
      <pc:chgData name="Deb Katzenmeyer" userId="770ac908-1d4f-42e4-b6fe-50250b20953e" providerId="ADAL" clId="{BAADD641-FA17-475F-88AF-DFAB4659F87A}" dt="2026-05-21T14:20:19.488" v="791" actId="20577"/>
      <pc:docMkLst>
        <pc:docMk/>
      </pc:docMkLst>
      <pc:sldChg chg="modSp mod">
        <pc:chgData name="Deb Katzenmeyer" userId="770ac908-1d4f-42e4-b6fe-50250b20953e" providerId="ADAL" clId="{BAADD641-FA17-475F-88AF-DFAB4659F87A}" dt="2026-05-12T20:57:42.218" v="625" actId="20577"/>
        <pc:sldMkLst>
          <pc:docMk/>
          <pc:sldMk cId="0" sldId="256"/>
        </pc:sldMkLst>
        <pc:spChg chg="mod">
          <ac:chgData name="Deb Katzenmeyer" userId="770ac908-1d4f-42e4-b6fe-50250b20953e" providerId="ADAL" clId="{BAADD641-FA17-475F-88AF-DFAB4659F87A}" dt="2026-05-12T20:57:42.218" v="625" actId="20577"/>
          <ac:spMkLst>
            <pc:docMk/>
            <pc:sldMk cId="0" sldId="256"/>
            <ac:spMk id="13" creationId="{00000000-0000-0000-0000-000000000000}"/>
          </ac:spMkLst>
        </pc:spChg>
      </pc:sldChg>
      <pc:sldChg chg="modSp mod">
        <pc:chgData name="Deb Katzenmeyer" userId="770ac908-1d4f-42e4-b6fe-50250b20953e" providerId="ADAL" clId="{BAADD641-FA17-475F-88AF-DFAB4659F87A}" dt="2026-05-12T20:59:51.124" v="647" actId="6549"/>
        <pc:sldMkLst>
          <pc:docMk/>
          <pc:sldMk cId="0" sldId="257"/>
        </pc:sldMkLst>
        <pc:spChg chg="mod">
          <ac:chgData name="Deb Katzenmeyer" userId="770ac908-1d4f-42e4-b6fe-50250b20953e" providerId="ADAL" clId="{BAADD641-FA17-475F-88AF-DFAB4659F87A}" dt="2026-05-12T20:13:32.520" v="541" actId="1076"/>
          <ac:spMkLst>
            <pc:docMk/>
            <pc:sldMk cId="0" sldId="257"/>
            <ac:spMk id="4" creationId="{00000000-0000-0000-0000-000000000000}"/>
          </ac:spMkLst>
        </pc:spChg>
        <pc:spChg chg="mod">
          <ac:chgData name="Deb Katzenmeyer" userId="770ac908-1d4f-42e4-b6fe-50250b20953e" providerId="ADAL" clId="{BAADD641-FA17-475F-88AF-DFAB4659F87A}" dt="2026-05-12T20:59:51.124" v="647" actId="6549"/>
          <ac:spMkLst>
            <pc:docMk/>
            <pc:sldMk cId="0" sldId="257"/>
            <ac:spMk id="5" creationId="{00000000-0000-0000-0000-000000000000}"/>
          </ac:spMkLst>
        </pc:spChg>
      </pc:sldChg>
      <pc:sldChg chg="modSp mod">
        <pc:chgData name="Deb Katzenmeyer" userId="770ac908-1d4f-42e4-b6fe-50250b20953e" providerId="ADAL" clId="{BAADD641-FA17-475F-88AF-DFAB4659F87A}" dt="2026-05-21T14:20:19.488" v="791" actId="20577"/>
        <pc:sldMkLst>
          <pc:docMk/>
          <pc:sldMk cId="0" sldId="260"/>
        </pc:sldMkLst>
        <pc:graphicFrameChg chg="mod modGraphic">
          <ac:chgData name="Deb Katzenmeyer" userId="770ac908-1d4f-42e4-b6fe-50250b20953e" providerId="ADAL" clId="{BAADD641-FA17-475F-88AF-DFAB4659F87A}" dt="2026-05-21T14:20:19.488" v="791" actId="20577"/>
          <ac:graphicFrameMkLst>
            <pc:docMk/>
            <pc:sldMk cId="0" sldId="260"/>
            <ac:graphicFrameMk id="5" creationId="{00000000-0000-0000-0000-000000000000}"/>
          </ac:graphicFrameMkLst>
        </pc:graphicFrameChg>
      </pc:sldChg>
      <pc:sldChg chg="addSp modSp mod">
        <pc:chgData name="Deb Katzenmeyer" userId="770ac908-1d4f-42e4-b6fe-50250b20953e" providerId="ADAL" clId="{BAADD641-FA17-475F-88AF-DFAB4659F87A}" dt="2026-05-12T20:32:38.538" v="612" actId="207"/>
        <pc:sldMkLst>
          <pc:docMk/>
          <pc:sldMk cId="0" sldId="262"/>
        </pc:sldMkLst>
        <pc:spChg chg="add mod">
          <ac:chgData name="Deb Katzenmeyer" userId="770ac908-1d4f-42e4-b6fe-50250b20953e" providerId="ADAL" clId="{BAADD641-FA17-475F-88AF-DFAB4659F87A}" dt="2026-05-12T20:32:38.538" v="612" actId="207"/>
          <ac:spMkLst>
            <pc:docMk/>
            <pc:sldMk cId="0" sldId="262"/>
            <ac:spMk id="9" creationId="{3DBA53D6-70C0-2DE7-B901-5012574F4F7F}"/>
          </ac:spMkLst>
        </pc:spChg>
        <pc:grpChg chg="mod">
          <ac:chgData name="Deb Katzenmeyer" userId="770ac908-1d4f-42e4-b6fe-50250b20953e" providerId="ADAL" clId="{BAADD641-FA17-475F-88AF-DFAB4659F87A}" dt="2026-05-12T16:14:56.123" v="158" actId="14100"/>
          <ac:grpSpMkLst>
            <pc:docMk/>
            <pc:sldMk cId="0" sldId="262"/>
            <ac:grpSpMk id="6" creationId="{00000000-0000-0000-0000-000000000000}"/>
          </ac:grpSpMkLst>
        </pc:grpChg>
        <pc:picChg chg="mod modCrop">
          <ac:chgData name="Deb Katzenmeyer" userId="770ac908-1d4f-42e4-b6fe-50250b20953e" providerId="ADAL" clId="{BAADD641-FA17-475F-88AF-DFAB4659F87A}" dt="2026-05-12T18:39:16.706" v="160" actId="1076"/>
          <ac:picMkLst>
            <pc:docMk/>
            <pc:sldMk cId="0" sldId="262"/>
            <ac:picMk id="8" creationId="{00000000-0000-0000-0000-000000000000}"/>
          </ac:picMkLst>
        </pc:picChg>
      </pc:sldChg>
      <pc:sldChg chg="delSp modSp del mod">
        <pc:chgData name="Deb Katzenmeyer" userId="770ac908-1d4f-42e4-b6fe-50250b20953e" providerId="ADAL" clId="{BAADD641-FA17-475F-88AF-DFAB4659F87A}" dt="2026-05-12T19:48:43.890" v="352" actId="2696"/>
        <pc:sldMkLst>
          <pc:docMk/>
          <pc:sldMk cId="0" sldId="263"/>
        </pc:sldMkLst>
        <pc:spChg chg="del mod">
          <ac:chgData name="Deb Katzenmeyer" userId="770ac908-1d4f-42e4-b6fe-50250b20953e" providerId="ADAL" clId="{BAADD641-FA17-475F-88AF-DFAB4659F87A}" dt="2026-05-12T19:32:24.094" v="347"/>
          <ac:spMkLst>
            <pc:docMk/>
            <pc:sldMk cId="0" sldId="263"/>
            <ac:spMk id="5" creationId="{00000000-0000-0000-0000-000000000000}"/>
          </ac:spMkLst>
        </pc:spChg>
      </pc:sldChg>
      <pc:sldChg chg="del">
        <pc:chgData name="Deb Katzenmeyer" userId="770ac908-1d4f-42e4-b6fe-50250b20953e" providerId="ADAL" clId="{BAADD641-FA17-475F-88AF-DFAB4659F87A}" dt="2026-05-12T19:15:44.358" v="221" actId="47"/>
        <pc:sldMkLst>
          <pc:docMk/>
          <pc:sldMk cId="1474488599" sldId="264"/>
        </pc:sldMkLst>
      </pc:sldChg>
      <pc:sldChg chg="del">
        <pc:chgData name="Deb Katzenmeyer" userId="770ac908-1d4f-42e4-b6fe-50250b20953e" providerId="ADAL" clId="{BAADD641-FA17-475F-88AF-DFAB4659F87A}" dt="2026-05-12T19:15:44.358" v="221" actId="47"/>
        <pc:sldMkLst>
          <pc:docMk/>
          <pc:sldMk cId="3007423525" sldId="265"/>
        </pc:sldMkLst>
      </pc:sldChg>
      <pc:sldChg chg="del">
        <pc:chgData name="Deb Katzenmeyer" userId="770ac908-1d4f-42e4-b6fe-50250b20953e" providerId="ADAL" clId="{BAADD641-FA17-475F-88AF-DFAB4659F87A}" dt="2026-05-12T19:15:44.358" v="221" actId="47"/>
        <pc:sldMkLst>
          <pc:docMk/>
          <pc:sldMk cId="1162300683" sldId="266"/>
        </pc:sldMkLst>
      </pc:sldChg>
      <pc:sldChg chg="del">
        <pc:chgData name="Deb Katzenmeyer" userId="770ac908-1d4f-42e4-b6fe-50250b20953e" providerId="ADAL" clId="{BAADD641-FA17-475F-88AF-DFAB4659F87A}" dt="2026-05-12T19:15:44.358" v="221" actId="47"/>
        <pc:sldMkLst>
          <pc:docMk/>
          <pc:sldMk cId="741473453" sldId="267"/>
        </pc:sldMkLst>
      </pc:sldChg>
      <pc:sldChg chg="del">
        <pc:chgData name="Deb Katzenmeyer" userId="770ac908-1d4f-42e4-b6fe-50250b20953e" providerId="ADAL" clId="{BAADD641-FA17-475F-88AF-DFAB4659F87A}" dt="2026-05-12T20:04:10.776" v="399" actId="47"/>
        <pc:sldMkLst>
          <pc:docMk/>
          <pc:sldMk cId="352481560" sldId="268"/>
        </pc:sldMkLst>
      </pc:sldChg>
      <pc:sldChg chg="add del">
        <pc:chgData name="Deb Katzenmeyer" userId="770ac908-1d4f-42e4-b6fe-50250b20953e" providerId="ADAL" clId="{BAADD641-FA17-475F-88AF-DFAB4659F87A}" dt="2026-05-12T20:01:00.697" v="391" actId="47"/>
        <pc:sldMkLst>
          <pc:docMk/>
          <pc:sldMk cId="2597775402" sldId="268"/>
        </pc:sldMkLst>
      </pc:sldChg>
      <pc:sldChg chg="del">
        <pc:chgData name="Deb Katzenmeyer" userId="770ac908-1d4f-42e4-b6fe-50250b20953e" providerId="ADAL" clId="{BAADD641-FA17-475F-88AF-DFAB4659F87A}" dt="2026-05-12T19:15:44.358" v="221" actId="47"/>
        <pc:sldMkLst>
          <pc:docMk/>
          <pc:sldMk cId="3223397842" sldId="268"/>
        </pc:sldMkLst>
      </pc:sldChg>
      <pc:sldChg chg="del">
        <pc:chgData name="Deb Katzenmeyer" userId="770ac908-1d4f-42e4-b6fe-50250b20953e" providerId="ADAL" clId="{BAADD641-FA17-475F-88AF-DFAB4659F87A}" dt="2026-05-12T19:48:54.546" v="353" actId="47"/>
        <pc:sldMkLst>
          <pc:docMk/>
          <pc:sldMk cId="1789047966" sldId="269"/>
        </pc:sldMkLst>
      </pc:sldChg>
      <pc:sldChg chg="add del">
        <pc:chgData name="Deb Katzenmeyer" userId="770ac908-1d4f-42e4-b6fe-50250b20953e" providerId="ADAL" clId="{BAADD641-FA17-475F-88AF-DFAB4659F87A}" dt="2026-05-12T20:01:00.697" v="391" actId="47"/>
        <pc:sldMkLst>
          <pc:docMk/>
          <pc:sldMk cId="2222379287" sldId="269"/>
        </pc:sldMkLst>
      </pc:sldChg>
      <pc:sldChg chg="addSp delSp modSp del mod">
        <pc:chgData name="Deb Katzenmeyer" userId="770ac908-1d4f-42e4-b6fe-50250b20953e" providerId="ADAL" clId="{BAADD641-FA17-475F-88AF-DFAB4659F87A}" dt="2026-05-12T20:28:49.888" v="560" actId="1076"/>
        <pc:sldMkLst>
          <pc:docMk/>
          <pc:sldMk cId="3889892377" sldId="269"/>
        </pc:sldMkLst>
        <pc:spChg chg="add del mod">
          <ac:chgData name="Deb Katzenmeyer" userId="770ac908-1d4f-42e4-b6fe-50250b20953e" providerId="ADAL" clId="{BAADD641-FA17-475F-88AF-DFAB4659F87A}" dt="2026-05-12T20:08:35.398" v="437"/>
          <ac:spMkLst>
            <pc:docMk/>
            <pc:sldMk cId="3889892377" sldId="269"/>
            <ac:spMk id="3" creationId="{5DBDC0BD-1DDD-5C2A-8837-DD7D3C40B275}"/>
          </ac:spMkLst>
        </pc:spChg>
        <pc:spChg chg="add mod">
          <ac:chgData name="Deb Katzenmeyer" userId="770ac908-1d4f-42e4-b6fe-50250b20953e" providerId="ADAL" clId="{BAADD641-FA17-475F-88AF-DFAB4659F87A}" dt="2026-05-12T20:28:49.888" v="560" actId="1076"/>
          <ac:spMkLst>
            <pc:docMk/>
            <pc:sldMk cId="3889892377" sldId="269"/>
            <ac:spMk id="4" creationId="{AAD970A6-3FCB-45DC-4FBA-9E7E362B8B61}"/>
          </ac:spMkLst>
        </pc:spChg>
      </pc:sldChg>
      <pc:sldChg chg="add del">
        <pc:chgData name="Deb Katzenmeyer" userId="770ac908-1d4f-42e4-b6fe-50250b20953e" providerId="ADAL" clId="{BAADD641-FA17-475F-88AF-DFAB4659F87A}" dt="2026-05-12T19:57:56.933" v="366" actId="47"/>
        <pc:sldMkLst>
          <pc:docMk/>
          <pc:sldMk cId="4119007504" sldId="269"/>
        </pc:sldMkLst>
      </pc:sldChg>
      <pc:sldChg chg="del">
        <pc:chgData name="Deb Katzenmeyer" userId="770ac908-1d4f-42e4-b6fe-50250b20953e" providerId="ADAL" clId="{BAADD641-FA17-475F-88AF-DFAB4659F87A}" dt="2026-05-12T19:48:54.546" v="353" actId="47"/>
        <pc:sldMkLst>
          <pc:docMk/>
          <pc:sldMk cId="1623047577" sldId="278"/>
        </pc:sldMkLst>
      </pc:sldChg>
      <pc:sldChg chg="del">
        <pc:chgData name="Deb Katzenmeyer" userId="770ac908-1d4f-42e4-b6fe-50250b20953e" providerId="ADAL" clId="{BAADD641-FA17-475F-88AF-DFAB4659F87A}" dt="2026-05-12T19:48:54.546" v="353" actId="47"/>
        <pc:sldMkLst>
          <pc:docMk/>
          <pc:sldMk cId="2607013981" sldId="283"/>
        </pc:sldMkLst>
      </pc:sldChg>
      <pc:sldChg chg="del">
        <pc:chgData name="Deb Katzenmeyer" userId="770ac908-1d4f-42e4-b6fe-50250b20953e" providerId="ADAL" clId="{BAADD641-FA17-475F-88AF-DFAB4659F87A}" dt="2026-05-12T19:48:54.546" v="353" actId="47"/>
        <pc:sldMkLst>
          <pc:docMk/>
          <pc:sldMk cId="1646910109" sldId="284"/>
        </pc:sldMkLst>
      </pc:sldChg>
      <pc:sldChg chg="del">
        <pc:chgData name="Deb Katzenmeyer" userId="770ac908-1d4f-42e4-b6fe-50250b20953e" providerId="ADAL" clId="{BAADD641-FA17-475F-88AF-DFAB4659F87A}" dt="2026-05-12T19:48:54.546" v="353" actId="47"/>
        <pc:sldMkLst>
          <pc:docMk/>
          <pc:sldMk cId="722068056" sldId="285"/>
        </pc:sldMkLst>
      </pc:sldChg>
      <pc:sldChg chg="modSp add del mod">
        <pc:chgData name="Deb Katzenmeyer" userId="770ac908-1d4f-42e4-b6fe-50250b20953e" providerId="ADAL" clId="{BAADD641-FA17-475F-88AF-DFAB4659F87A}" dt="2026-05-12T20:01:00.697" v="391" actId="47"/>
        <pc:sldMkLst>
          <pc:docMk/>
          <pc:sldMk cId="249046247" sldId="290"/>
        </pc:sldMkLst>
        <pc:spChg chg="mod">
          <ac:chgData name="Deb Katzenmeyer" userId="770ac908-1d4f-42e4-b6fe-50250b20953e" providerId="ADAL" clId="{BAADD641-FA17-475F-88AF-DFAB4659F87A}" dt="2026-05-12T19:58:16.976" v="382" actId="27636"/>
          <ac:spMkLst>
            <pc:docMk/>
            <pc:sldMk cId="249046247" sldId="290"/>
            <ac:spMk id="3" creationId="{135CF326-72C8-23C7-6758-285989F1D576}"/>
          </ac:spMkLst>
        </pc:spChg>
      </pc:sldChg>
      <pc:sldChg chg="modSp del mod">
        <pc:chgData name="Deb Katzenmeyer" userId="770ac908-1d4f-42e4-b6fe-50250b20953e" providerId="ADAL" clId="{BAADD641-FA17-475F-88AF-DFAB4659F87A}" dt="2026-05-13T14:08:36.740" v="676" actId="2711"/>
        <pc:sldMkLst>
          <pc:docMk/>
          <pc:sldMk cId="620744331" sldId="290"/>
        </pc:sldMkLst>
        <pc:spChg chg="mod">
          <ac:chgData name="Deb Katzenmeyer" userId="770ac908-1d4f-42e4-b6fe-50250b20953e" providerId="ADAL" clId="{BAADD641-FA17-475F-88AF-DFAB4659F87A}" dt="2026-05-13T14:08:36.740" v="676" actId="2711"/>
          <ac:spMkLst>
            <pc:docMk/>
            <pc:sldMk cId="620744331" sldId="290"/>
            <ac:spMk id="2" creationId="{A26D7A58-F938-2120-C00D-A31C7AB3E9FF}"/>
          </ac:spMkLst>
        </pc:spChg>
        <pc:spChg chg="mod">
          <ac:chgData name="Deb Katzenmeyer" userId="770ac908-1d4f-42e4-b6fe-50250b20953e" providerId="ADAL" clId="{BAADD641-FA17-475F-88AF-DFAB4659F87A}" dt="2026-05-13T14:08:36.740" v="676" actId="2711"/>
          <ac:spMkLst>
            <pc:docMk/>
            <pc:sldMk cId="620744331" sldId="290"/>
            <ac:spMk id="3" creationId="{135CF326-72C8-23C7-6758-285989F1D576}"/>
          </ac:spMkLst>
        </pc:spChg>
      </pc:sldChg>
      <pc:sldChg chg="delSp modSp mod">
        <pc:chgData name="Deb Katzenmeyer" userId="770ac908-1d4f-42e4-b6fe-50250b20953e" providerId="ADAL" clId="{BAADD641-FA17-475F-88AF-DFAB4659F87A}" dt="2026-05-13T14:11:45.082" v="726" actId="1076"/>
        <pc:sldMkLst>
          <pc:docMk/>
          <pc:sldMk cId="0" sldId="299"/>
        </pc:sldMkLst>
        <pc:spChg chg="mod">
          <ac:chgData name="Deb Katzenmeyer" userId="770ac908-1d4f-42e4-b6fe-50250b20953e" providerId="ADAL" clId="{BAADD641-FA17-475F-88AF-DFAB4659F87A}" dt="2026-05-13T14:11:45.082" v="726" actId="1076"/>
          <ac:spMkLst>
            <pc:docMk/>
            <pc:sldMk cId="0" sldId="299"/>
            <ac:spMk id="4" creationId="{00000000-0000-0000-0000-000000000000}"/>
          </ac:spMkLst>
        </pc:spChg>
        <pc:spChg chg="del mod">
          <ac:chgData name="Deb Katzenmeyer" userId="770ac908-1d4f-42e4-b6fe-50250b20953e" providerId="ADAL" clId="{BAADD641-FA17-475F-88AF-DFAB4659F87A}" dt="2026-05-12T20:33:21.282" v="613" actId="21"/>
          <ac:spMkLst>
            <pc:docMk/>
            <pc:sldMk cId="0" sldId="299"/>
            <ac:spMk id="7" creationId="{442FD96B-6DCE-DF07-E3FF-4D5F9412DCF9}"/>
          </ac:spMkLst>
        </pc:spChg>
      </pc:sldChg>
      <pc:sldChg chg="addSp modSp mod">
        <pc:chgData name="Deb Katzenmeyer" userId="770ac908-1d4f-42e4-b6fe-50250b20953e" providerId="ADAL" clId="{BAADD641-FA17-475F-88AF-DFAB4659F87A}" dt="2026-05-12T20:33:37.467" v="620" actId="403"/>
        <pc:sldMkLst>
          <pc:docMk/>
          <pc:sldMk cId="0" sldId="300"/>
        </pc:sldMkLst>
        <pc:spChg chg="mod">
          <ac:chgData name="Deb Katzenmeyer" userId="770ac908-1d4f-42e4-b6fe-50250b20953e" providerId="ADAL" clId="{BAADD641-FA17-475F-88AF-DFAB4659F87A}" dt="2026-05-12T20:33:27.200" v="615" actId="20577"/>
          <ac:spMkLst>
            <pc:docMk/>
            <pc:sldMk cId="0" sldId="300"/>
            <ac:spMk id="5" creationId="{00000000-0000-0000-0000-000000000000}"/>
          </ac:spMkLst>
        </pc:spChg>
        <pc:spChg chg="add mod">
          <ac:chgData name="Deb Katzenmeyer" userId="770ac908-1d4f-42e4-b6fe-50250b20953e" providerId="ADAL" clId="{BAADD641-FA17-475F-88AF-DFAB4659F87A}" dt="2026-05-12T20:33:37.467" v="620" actId="403"/>
          <ac:spMkLst>
            <pc:docMk/>
            <pc:sldMk cId="0" sldId="300"/>
            <ac:spMk id="7" creationId="{442FD96B-6DCE-DF07-E3FF-4D5F9412DCF9}"/>
          </ac:spMkLst>
        </pc:spChg>
      </pc:sldChg>
      <pc:sldChg chg="modSp add del mod">
        <pc:chgData name="Deb Katzenmeyer" userId="770ac908-1d4f-42e4-b6fe-50250b20953e" providerId="ADAL" clId="{BAADD641-FA17-475F-88AF-DFAB4659F87A}" dt="2026-05-12T20:01:00.697" v="391" actId="47"/>
        <pc:sldMkLst>
          <pc:docMk/>
          <pc:sldMk cId="2629239606" sldId="305"/>
        </pc:sldMkLst>
        <pc:spChg chg="mod">
          <ac:chgData name="Deb Katzenmeyer" userId="770ac908-1d4f-42e4-b6fe-50250b20953e" providerId="ADAL" clId="{BAADD641-FA17-475F-88AF-DFAB4659F87A}" dt="2026-05-12T19:58:17.528" v="384" actId="27636"/>
          <ac:spMkLst>
            <pc:docMk/>
            <pc:sldMk cId="2629239606" sldId="305"/>
            <ac:spMk id="3" creationId="{D0F26C88-07F5-8C05-E524-C767885718E3}"/>
          </ac:spMkLst>
        </pc:spChg>
      </pc:sldChg>
      <pc:sldChg chg="modSp del mod">
        <pc:chgData name="Deb Katzenmeyer" userId="770ac908-1d4f-42e4-b6fe-50250b20953e" providerId="ADAL" clId="{BAADD641-FA17-475F-88AF-DFAB4659F87A}" dt="2026-05-13T14:08:49.473" v="678" actId="27636"/>
        <pc:sldMkLst>
          <pc:docMk/>
          <pc:sldMk cId="3611611732" sldId="305"/>
        </pc:sldMkLst>
        <pc:spChg chg="mod">
          <ac:chgData name="Deb Katzenmeyer" userId="770ac908-1d4f-42e4-b6fe-50250b20953e" providerId="ADAL" clId="{BAADD641-FA17-475F-88AF-DFAB4659F87A}" dt="2026-05-13T14:08:49.429" v="677" actId="2711"/>
          <ac:spMkLst>
            <pc:docMk/>
            <pc:sldMk cId="3611611732" sldId="305"/>
            <ac:spMk id="2" creationId="{BEC18CB4-DFCC-8D16-9E9D-5E12AC9999EF}"/>
          </ac:spMkLst>
        </pc:spChg>
        <pc:spChg chg="mod">
          <ac:chgData name="Deb Katzenmeyer" userId="770ac908-1d4f-42e4-b6fe-50250b20953e" providerId="ADAL" clId="{BAADD641-FA17-475F-88AF-DFAB4659F87A}" dt="2026-05-13T14:08:49.473" v="678" actId="27636"/>
          <ac:spMkLst>
            <pc:docMk/>
            <pc:sldMk cId="3611611732" sldId="305"/>
            <ac:spMk id="3" creationId="{D0F26C88-07F5-8C05-E524-C767885718E3}"/>
          </ac:spMkLst>
        </pc:spChg>
      </pc:sldChg>
      <pc:sldChg chg="modSp del mod">
        <pc:chgData name="Deb Katzenmeyer" userId="770ac908-1d4f-42e4-b6fe-50250b20953e" providerId="ADAL" clId="{BAADD641-FA17-475F-88AF-DFAB4659F87A}" dt="2026-05-13T14:09:05.940" v="680" actId="2711"/>
        <pc:sldMkLst>
          <pc:docMk/>
          <pc:sldMk cId="3605786608" sldId="309"/>
        </pc:sldMkLst>
        <pc:spChg chg="mod">
          <ac:chgData name="Deb Katzenmeyer" userId="770ac908-1d4f-42e4-b6fe-50250b20953e" providerId="ADAL" clId="{BAADD641-FA17-475F-88AF-DFAB4659F87A}" dt="2026-05-13T14:08:58.450" v="679" actId="2711"/>
          <ac:spMkLst>
            <pc:docMk/>
            <pc:sldMk cId="3605786608" sldId="309"/>
            <ac:spMk id="5" creationId="{9454D9D5-335B-F8E7-CC28-0D1FD709ADCD}"/>
          </ac:spMkLst>
        </pc:spChg>
        <pc:spChg chg="mod">
          <ac:chgData name="Deb Katzenmeyer" userId="770ac908-1d4f-42e4-b6fe-50250b20953e" providerId="ADAL" clId="{BAADD641-FA17-475F-88AF-DFAB4659F87A}" dt="2026-05-13T14:09:05.940" v="680" actId="2711"/>
          <ac:spMkLst>
            <pc:docMk/>
            <pc:sldMk cId="3605786608" sldId="309"/>
            <ac:spMk id="8" creationId="{72919770-944A-6A0A-BD05-4616A1EFA13D}"/>
          </ac:spMkLst>
        </pc:spChg>
      </pc:sldChg>
      <pc:sldChg chg="add del">
        <pc:chgData name="Deb Katzenmeyer" userId="770ac908-1d4f-42e4-b6fe-50250b20953e" providerId="ADAL" clId="{BAADD641-FA17-475F-88AF-DFAB4659F87A}" dt="2026-05-12T20:01:00.697" v="391" actId="47"/>
        <pc:sldMkLst>
          <pc:docMk/>
          <pc:sldMk cId="3836216427" sldId="309"/>
        </pc:sldMkLst>
      </pc:sldChg>
      <pc:sldChg chg="del">
        <pc:chgData name="Deb Katzenmeyer" userId="770ac908-1d4f-42e4-b6fe-50250b20953e" providerId="ADAL" clId="{BAADD641-FA17-475F-88AF-DFAB4659F87A}" dt="2026-05-12T19:48:54.546" v="353" actId="47"/>
        <pc:sldMkLst>
          <pc:docMk/>
          <pc:sldMk cId="4155741447" sldId="711"/>
        </pc:sldMkLst>
      </pc:sldChg>
      <pc:sldChg chg="del">
        <pc:chgData name="Deb Katzenmeyer" userId="770ac908-1d4f-42e4-b6fe-50250b20953e" providerId="ADAL" clId="{BAADD641-FA17-475F-88AF-DFAB4659F87A}" dt="2026-05-12T19:48:54.546" v="353" actId="47"/>
        <pc:sldMkLst>
          <pc:docMk/>
          <pc:sldMk cId="1015490677" sldId="713"/>
        </pc:sldMkLst>
      </pc:sldChg>
      <pc:sldChg chg="del">
        <pc:chgData name="Deb Katzenmeyer" userId="770ac908-1d4f-42e4-b6fe-50250b20953e" providerId="ADAL" clId="{BAADD641-FA17-475F-88AF-DFAB4659F87A}" dt="2026-05-12T19:48:54.546" v="353" actId="47"/>
        <pc:sldMkLst>
          <pc:docMk/>
          <pc:sldMk cId="1918800293" sldId="719"/>
        </pc:sldMkLst>
      </pc:sldChg>
      <pc:sldChg chg="modSp add del mod">
        <pc:chgData name="Deb Katzenmeyer" userId="770ac908-1d4f-42e4-b6fe-50250b20953e" providerId="ADAL" clId="{BAADD641-FA17-475F-88AF-DFAB4659F87A}" dt="2026-05-12T20:01:00.697" v="391" actId="47"/>
        <pc:sldMkLst>
          <pc:docMk/>
          <pc:sldMk cId="421089877" sldId="721"/>
        </pc:sldMkLst>
        <pc:spChg chg="mod">
          <ac:chgData name="Deb Katzenmeyer" userId="770ac908-1d4f-42e4-b6fe-50250b20953e" providerId="ADAL" clId="{BAADD641-FA17-475F-88AF-DFAB4659F87A}" dt="2026-05-12T19:58:02.911" v="370" actId="27636"/>
          <ac:spMkLst>
            <pc:docMk/>
            <pc:sldMk cId="421089877" sldId="721"/>
            <ac:spMk id="12" creationId="{03ECD1B9-3561-82F7-D489-94980C9528AF}"/>
          </ac:spMkLst>
        </pc:spChg>
      </pc:sldChg>
      <pc:sldChg chg="modSp del mod">
        <pc:chgData name="Deb Katzenmeyer" userId="770ac908-1d4f-42e4-b6fe-50250b20953e" providerId="ADAL" clId="{BAADD641-FA17-475F-88AF-DFAB4659F87A}" dt="2026-05-13T14:06:43.384" v="665" actId="2711"/>
        <pc:sldMkLst>
          <pc:docMk/>
          <pc:sldMk cId="1543233177" sldId="721"/>
        </pc:sldMkLst>
        <pc:spChg chg="mod">
          <ac:chgData name="Deb Katzenmeyer" userId="770ac908-1d4f-42e4-b6fe-50250b20953e" providerId="ADAL" clId="{BAADD641-FA17-475F-88AF-DFAB4659F87A}" dt="2026-05-13T14:06:43.384" v="665" actId="2711"/>
          <ac:spMkLst>
            <pc:docMk/>
            <pc:sldMk cId="1543233177" sldId="721"/>
            <ac:spMk id="6" creationId="{FB1AF7E1-8262-F746-428C-069DA6DC603F}"/>
          </ac:spMkLst>
        </pc:spChg>
        <pc:spChg chg="mod">
          <ac:chgData name="Deb Katzenmeyer" userId="770ac908-1d4f-42e4-b6fe-50250b20953e" providerId="ADAL" clId="{BAADD641-FA17-475F-88AF-DFAB4659F87A}" dt="2026-05-13T14:06:32.636" v="664" actId="2711"/>
          <ac:spMkLst>
            <pc:docMk/>
            <pc:sldMk cId="1543233177" sldId="721"/>
            <ac:spMk id="11" creationId="{392EBAE1-4413-74D8-60A7-B0CDBCC19F80}"/>
          </ac:spMkLst>
        </pc:spChg>
        <pc:spChg chg="mod">
          <ac:chgData name="Deb Katzenmeyer" userId="770ac908-1d4f-42e4-b6fe-50250b20953e" providerId="ADAL" clId="{BAADD641-FA17-475F-88AF-DFAB4659F87A}" dt="2026-05-13T14:06:23.100" v="663" actId="2711"/>
          <ac:spMkLst>
            <pc:docMk/>
            <pc:sldMk cId="1543233177" sldId="721"/>
            <ac:spMk id="12" creationId="{03ECD1B9-3561-82F7-D489-94980C9528AF}"/>
          </ac:spMkLst>
        </pc:spChg>
      </pc:sldChg>
      <pc:sldChg chg="modSp del mod">
        <pc:chgData name="Deb Katzenmeyer" userId="770ac908-1d4f-42e4-b6fe-50250b20953e" providerId="ADAL" clId="{BAADD641-FA17-475F-88AF-DFAB4659F87A}" dt="2026-05-13T14:06:54.873" v="666" actId="2711"/>
        <pc:sldMkLst>
          <pc:docMk/>
          <pc:sldMk cId="1428827152" sldId="724"/>
        </pc:sldMkLst>
        <pc:spChg chg="mod">
          <ac:chgData name="Deb Katzenmeyer" userId="770ac908-1d4f-42e4-b6fe-50250b20953e" providerId="ADAL" clId="{BAADD641-FA17-475F-88AF-DFAB4659F87A}" dt="2026-05-13T14:06:54.873" v="666" actId="2711"/>
          <ac:spMkLst>
            <pc:docMk/>
            <pc:sldMk cId="1428827152" sldId="724"/>
            <ac:spMk id="11" creationId="{14B191EB-4809-1957-53F3-BBACC4B2EB9D}"/>
          </ac:spMkLst>
        </pc:spChg>
        <pc:spChg chg="mod">
          <ac:chgData name="Deb Katzenmeyer" userId="770ac908-1d4f-42e4-b6fe-50250b20953e" providerId="ADAL" clId="{BAADD641-FA17-475F-88AF-DFAB4659F87A}" dt="2026-05-13T14:04:41.644" v="652" actId="2711"/>
          <ac:spMkLst>
            <pc:docMk/>
            <pc:sldMk cId="1428827152" sldId="724"/>
            <ac:spMk id="12" creationId="{3DF72D4B-E7F3-F9C7-CF22-57B080DF92E1}"/>
          </ac:spMkLst>
        </pc:spChg>
      </pc:sldChg>
      <pc:sldChg chg="modSp add del mod">
        <pc:chgData name="Deb Katzenmeyer" userId="770ac908-1d4f-42e4-b6fe-50250b20953e" providerId="ADAL" clId="{BAADD641-FA17-475F-88AF-DFAB4659F87A}" dt="2026-05-12T20:01:00.697" v="391" actId="47"/>
        <pc:sldMkLst>
          <pc:docMk/>
          <pc:sldMk cId="4014549261" sldId="724"/>
        </pc:sldMkLst>
        <pc:spChg chg="mod">
          <ac:chgData name="Deb Katzenmeyer" userId="770ac908-1d4f-42e4-b6fe-50250b20953e" providerId="ADAL" clId="{BAADD641-FA17-475F-88AF-DFAB4659F87A}" dt="2026-05-12T19:58:03.606" v="372" actId="27636"/>
          <ac:spMkLst>
            <pc:docMk/>
            <pc:sldMk cId="4014549261" sldId="724"/>
            <ac:spMk id="12" creationId="{3DF72D4B-E7F3-F9C7-CF22-57B080DF92E1}"/>
          </ac:spMkLst>
        </pc:spChg>
      </pc:sldChg>
      <pc:sldChg chg="del">
        <pc:chgData name="Deb Katzenmeyer" userId="770ac908-1d4f-42e4-b6fe-50250b20953e" providerId="ADAL" clId="{BAADD641-FA17-475F-88AF-DFAB4659F87A}" dt="2026-05-12T20:05:27.315" v="400" actId="47"/>
        <pc:sldMkLst>
          <pc:docMk/>
          <pc:sldMk cId="1063982871" sldId="725"/>
        </pc:sldMkLst>
      </pc:sldChg>
      <pc:sldChg chg="del">
        <pc:chgData name="Deb Katzenmeyer" userId="770ac908-1d4f-42e4-b6fe-50250b20953e" providerId="ADAL" clId="{BAADD641-FA17-475F-88AF-DFAB4659F87A}" dt="2026-05-12T19:48:54.546" v="353" actId="47"/>
        <pc:sldMkLst>
          <pc:docMk/>
          <pc:sldMk cId="3398795849" sldId="725"/>
        </pc:sldMkLst>
      </pc:sldChg>
      <pc:sldChg chg="add del">
        <pc:chgData name="Deb Katzenmeyer" userId="770ac908-1d4f-42e4-b6fe-50250b20953e" providerId="ADAL" clId="{BAADD641-FA17-475F-88AF-DFAB4659F87A}" dt="2026-05-12T20:01:00.697" v="391" actId="47"/>
        <pc:sldMkLst>
          <pc:docMk/>
          <pc:sldMk cId="4033713471" sldId="725"/>
        </pc:sldMkLst>
      </pc:sldChg>
      <pc:sldChg chg="modSp del mod">
        <pc:chgData name="Deb Katzenmeyer" userId="770ac908-1d4f-42e4-b6fe-50250b20953e" providerId="ADAL" clId="{BAADD641-FA17-475F-88AF-DFAB4659F87A}" dt="2026-05-13T14:07:32.455" v="670" actId="2711"/>
        <pc:sldMkLst>
          <pc:docMk/>
          <pc:sldMk cId="3197343652" sldId="726"/>
        </pc:sldMkLst>
        <pc:spChg chg="mod">
          <ac:chgData name="Deb Katzenmeyer" userId="770ac908-1d4f-42e4-b6fe-50250b20953e" providerId="ADAL" clId="{BAADD641-FA17-475F-88AF-DFAB4659F87A}" dt="2026-05-13T14:07:26.080" v="669" actId="2711"/>
          <ac:spMkLst>
            <pc:docMk/>
            <pc:sldMk cId="3197343652" sldId="726"/>
            <ac:spMk id="2" creationId="{C70FC2A4-1510-D2F0-DA07-B3043218CBA5}"/>
          </ac:spMkLst>
        </pc:spChg>
        <pc:spChg chg="mod">
          <ac:chgData name="Deb Katzenmeyer" userId="770ac908-1d4f-42e4-b6fe-50250b20953e" providerId="ADAL" clId="{BAADD641-FA17-475F-88AF-DFAB4659F87A}" dt="2026-05-13T14:07:32.455" v="670" actId="2711"/>
          <ac:spMkLst>
            <pc:docMk/>
            <pc:sldMk cId="3197343652" sldId="726"/>
            <ac:spMk id="3" creationId="{6E0F44C8-C7AC-7B91-82AB-856DB3E23FA1}"/>
          </ac:spMkLst>
        </pc:spChg>
      </pc:sldChg>
      <pc:sldChg chg="add del">
        <pc:chgData name="Deb Katzenmeyer" userId="770ac908-1d4f-42e4-b6fe-50250b20953e" providerId="ADAL" clId="{BAADD641-FA17-475F-88AF-DFAB4659F87A}" dt="2026-05-12T20:01:00.697" v="391" actId="47"/>
        <pc:sldMkLst>
          <pc:docMk/>
          <pc:sldMk cId="3874939560" sldId="726"/>
        </pc:sldMkLst>
      </pc:sldChg>
      <pc:sldChg chg="modSp del mod">
        <pc:chgData name="Deb Katzenmeyer" userId="770ac908-1d4f-42e4-b6fe-50250b20953e" providerId="ADAL" clId="{BAADD641-FA17-475F-88AF-DFAB4659F87A}" dt="2026-05-13T14:07:42.218" v="671" actId="2711"/>
        <pc:sldMkLst>
          <pc:docMk/>
          <pc:sldMk cId="2305739270" sldId="727"/>
        </pc:sldMkLst>
        <pc:spChg chg="mod">
          <ac:chgData name="Deb Katzenmeyer" userId="770ac908-1d4f-42e4-b6fe-50250b20953e" providerId="ADAL" clId="{BAADD641-FA17-475F-88AF-DFAB4659F87A}" dt="2026-05-13T14:07:42.218" v="671" actId="2711"/>
          <ac:spMkLst>
            <pc:docMk/>
            <pc:sldMk cId="2305739270" sldId="727"/>
            <ac:spMk id="2" creationId="{E669930E-00AE-56E1-BB7C-2055A7E535A0}"/>
          </ac:spMkLst>
        </pc:spChg>
      </pc:sldChg>
      <pc:sldChg chg="add del">
        <pc:chgData name="Deb Katzenmeyer" userId="770ac908-1d4f-42e4-b6fe-50250b20953e" providerId="ADAL" clId="{BAADD641-FA17-475F-88AF-DFAB4659F87A}" dt="2026-05-12T20:01:00.697" v="391" actId="47"/>
        <pc:sldMkLst>
          <pc:docMk/>
          <pc:sldMk cId="3418070027" sldId="727"/>
        </pc:sldMkLst>
      </pc:sldChg>
      <pc:sldChg chg="add del">
        <pc:chgData name="Deb Katzenmeyer" userId="770ac908-1d4f-42e4-b6fe-50250b20953e" providerId="ADAL" clId="{BAADD641-FA17-475F-88AF-DFAB4659F87A}" dt="2026-05-12T20:01:00.697" v="391" actId="47"/>
        <pc:sldMkLst>
          <pc:docMk/>
          <pc:sldMk cId="749978984" sldId="728"/>
        </pc:sldMkLst>
      </pc:sldChg>
      <pc:sldChg chg="modSp del mod">
        <pc:chgData name="Deb Katzenmeyer" userId="770ac908-1d4f-42e4-b6fe-50250b20953e" providerId="ADAL" clId="{BAADD641-FA17-475F-88AF-DFAB4659F87A}" dt="2026-05-13T14:07:57.406" v="673" actId="2711"/>
        <pc:sldMkLst>
          <pc:docMk/>
          <pc:sldMk cId="954120575" sldId="728"/>
        </pc:sldMkLst>
        <pc:spChg chg="mod">
          <ac:chgData name="Deb Katzenmeyer" userId="770ac908-1d4f-42e4-b6fe-50250b20953e" providerId="ADAL" clId="{BAADD641-FA17-475F-88AF-DFAB4659F87A}" dt="2026-05-13T14:07:50.794" v="672" actId="2711"/>
          <ac:spMkLst>
            <pc:docMk/>
            <pc:sldMk cId="954120575" sldId="728"/>
            <ac:spMk id="2" creationId="{3191F26B-17AE-C3A5-8E76-BC4967444649}"/>
          </ac:spMkLst>
        </pc:spChg>
        <pc:spChg chg="mod">
          <ac:chgData name="Deb Katzenmeyer" userId="770ac908-1d4f-42e4-b6fe-50250b20953e" providerId="ADAL" clId="{BAADD641-FA17-475F-88AF-DFAB4659F87A}" dt="2026-05-13T14:07:57.406" v="673" actId="2711"/>
          <ac:spMkLst>
            <pc:docMk/>
            <pc:sldMk cId="954120575" sldId="728"/>
            <ac:spMk id="3" creationId="{9E3776C9-CBC2-27CE-FE53-978F4AF2838A}"/>
          </ac:spMkLst>
        </pc:spChg>
      </pc:sldChg>
      <pc:sldChg chg="add del">
        <pc:chgData name="Deb Katzenmeyer" userId="770ac908-1d4f-42e4-b6fe-50250b20953e" providerId="ADAL" clId="{BAADD641-FA17-475F-88AF-DFAB4659F87A}" dt="2026-05-12T20:01:00.697" v="391" actId="47"/>
        <pc:sldMkLst>
          <pc:docMk/>
          <pc:sldMk cId="1668741889" sldId="730"/>
        </pc:sldMkLst>
      </pc:sldChg>
      <pc:sldChg chg="del">
        <pc:chgData name="Deb Katzenmeyer" userId="770ac908-1d4f-42e4-b6fe-50250b20953e" providerId="ADAL" clId="{BAADD641-FA17-475F-88AF-DFAB4659F87A}" dt="2026-05-12T19:48:54.546" v="353" actId="47"/>
        <pc:sldMkLst>
          <pc:docMk/>
          <pc:sldMk cId="3365999757" sldId="730"/>
        </pc:sldMkLst>
      </pc:sldChg>
      <pc:sldChg chg="modSp del mod">
        <pc:chgData name="Deb Katzenmeyer" userId="770ac908-1d4f-42e4-b6fe-50250b20953e" providerId="ADAL" clId="{BAADD641-FA17-475F-88AF-DFAB4659F87A}" dt="2026-05-13T14:05:40.940" v="656" actId="2711"/>
        <pc:sldMkLst>
          <pc:docMk/>
          <pc:sldMk cId="3398795849" sldId="730"/>
        </pc:sldMkLst>
        <pc:spChg chg="mod">
          <ac:chgData name="Deb Katzenmeyer" userId="770ac908-1d4f-42e4-b6fe-50250b20953e" providerId="ADAL" clId="{BAADD641-FA17-475F-88AF-DFAB4659F87A}" dt="2026-05-13T14:05:03.823" v="654" actId="2711"/>
          <ac:spMkLst>
            <pc:docMk/>
            <pc:sldMk cId="3398795849" sldId="730"/>
            <ac:spMk id="3" creationId="{92F77181-E0DD-CBB1-2944-3C6C8BD16AF6}"/>
          </ac:spMkLst>
        </pc:spChg>
        <pc:spChg chg="mod">
          <ac:chgData name="Deb Katzenmeyer" userId="770ac908-1d4f-42e4-b6fe-50250b20953e" providerId="ADAL" clId="{BAADD641-FA17-475F-88AF-DFAB4659F87A}" dt="2026-05-13T14:05:40.940" v="656" actId="2711"/>
          <ac:spMkLst>
            <pc:docMk/>
            <pc:sldMk cId="3398795849" sldId="730"/>
            <ac:spMk id="4" creationId="{1EA6C5BD-4FF1-C90B-BF65-5BCC66B888DD}"/>
          </ac:spMkLst>
        </pc:spChg>
        <pc:spChg chg="mod">
          <ac:chgData name="Deb Katzenmeyer" userId="770ac908-1d4f-42e4-b6fe-50250b20953e" providerId="ADAL" clId="{BAADD641-FA17-475F-88AF-DFAB4659F87A}" dt="2026-05-13T14:05:18.673" v="655" actId="2711"/>
          <ac:spMkLst>
            <pc:docMk/>
            <pc:sldMk cId="3398795849" sldId="730"/>
            <ac:spMk id="5" creationId="{6389ADE8-DF8B-9E56-036F-9D203607378D}"/>
          </ac:spMkLst>
        </pc:spChg>
        <pc:spChg chg="mod">
          <ac:chgData name="Deb Katzenmeyer" userId="770ac908-1d4f-42e4-b6fe-50250b20953e" providerId="ADAL" clId="{BAADD641-FA17-475F-88AF-DFAB4659F87A}" dt="2026-05-13T14:05:40.940" v="656" actId="2711"/>
          <ac:spMkLst>
            <pc:docMk/>
            <pc:sldMk cId="3398795849" sldId="730"/>
            <ac:spMk id="6" creationId="{8BB820D3-67D9-5812-6295-CBABACE62DC4}"/>
          </ac:spMkLst>
        </pc:spChg>
        <pc:spChg chg="mod">
          <ac:chgData name="Deb Katzenmeyer" userId="770ac908-1d4f-42e4-b6fe-50250b20953e" providerId="ADAL" clId="{BAADD641-FA17-475F-88AF-DFAB4659F87A}" dt="2026-05-13T14:05:40.940" v="656" actId="2711"/>
          <ac:spMkLst>
            <pc:docMk/>
            <pc:sldMk cId="3398795849" sldId="730"/>
            <ac:spMk id="7" creationId="{554D3F61-2D42-E2FA-E438-EC5478D36CDA}"/>
          </ac:spMkLst>
        </pc:spChg>
      </pc:sldChg>
      <pc:sldChg chg="del">
        <pc:chgData name="Deb Katzenmeyer" userId="770ac908-1d4f-42e4-b6fe-50250b20953e" providerId="ADAL" clId="{BAADD641-FA17-475F-88AF-DFAB4659F87A}" dt="2026-05-13T14:04:14.329" v="651" actId="47"/>
        <pc:sldMkLst>
          <pc:docMk/>
          <pc:sldMk cId="1376365247" sldId="731"/>
        </pc:sldMkLst>
      </pc:sldChg>
      <pc:sldChg chg="del">
        <pc:chgData name="Deb Katzenmeyer" userId="770ac908-1d4f-42e4-b6fe-50250b20953e" providerId="ADAL" clId="{BAADD641-FA17-475F-88AF-DFAB4659F87A}" dt="2026-05-12T19:48:54.546" v="353" actId="47"/>
        <pc:sldMkLst>
          <pc:docMk/>
          <pc:sldMk cId="1979351171" sldId="731"/>
        </pc:sldMkLst>
      </pc:sldChg>
      <pc:sldChg chg="del">
        <pc:chgData name="Deb Katzenmeyer" userId="770ac908-1d4f-42e4-b6fe-50250b20953e" providerId="ADAL" clId="{BAADD641-FA17-475F-88AF-DFAB4659F87A}" dt="2026-05-12T19:48:54.546" v="353" actId="47"/>
        <pc:sldMkLst>
          <pc:docMk/>
          <pc:sldMk cId="321575922" sldId="732"/>
        </pc:sldMkLst>
      </pc:sldChg>
      <pc:sldChg chg="del">
        <pc:chgData name="Deb Katzenmeyer" userId="770ac908-1d4f-42e4-b6fe-50250b20953e" providerId="ADAL" clId="{BAADD641-FA17-475F-88AF-DFAB4659F87A}" dt="2026-05-12T19:48:54.546" v="353" actId="47"/>
        <pc:sldMkLst>
          <pc:docMk/>
          <pc:sldMk cId="3577713201" sldId="734"/>
        </pc:sldMkLst>
      </pc:sldChg>
      <pc:sldChg chg="del">
        <pc:chgData name="Deb Katzenmeyer" userId="770ac908-1d4f-42e4-b6fe-50250b20953e" providerId="ADAL" clId="{BAADD641-FA17-475F-88AF-DFAB4659F87A}" dt="2026-05-12T19:48:54.546" v="353" actId="47"/>
        <pc:sldMkLst>
          <pc:docMk/>
          <pc:sldMk cId="3231723210" sldId="735"/>
        </pc:sldMkLst>
      </pc:sldChg>
      <pc:sldChg chg="del">
        <pc:chgData name="Deb Katzenmeyer" userId="770ac908-1d4f-42e4-b6fe-50250b20953e" providerId="ADAL" clId="{BAADD641-FA17-475F-88AF-DFAB4659F87A}" dt="2026-05-12T19:48:54.546" v="353" actId="47"/>
        <pc:sldMkLst>
          <pc:docMk/>
          <pc:sldMk cId="2603378862" sldId="736"/>
        </pc:sldMkLst>
      </pc:sldChg>
      <pc:sldChg chg="addSp delSp modSp mod">
        <pc:chgData name="Deb Katzenmeyer" userId="770ac908-1d4f-42e4-b6fe-50250b20953e" providerId="ADAL" clId="{BAADD641-FA17-475F-88AF-DFAB4659F87A}" dt="2026-05-12T19:45:15.790" v="351" actId="1076"/>
        <pc:sldMkLst>
          <pc:docMk/>
          <pc:sldMk cId="979157453" sldId="1593"/>
        </pc:sldMkLst>
        <pc:picChg chg="add mod">
          <ac:chgData name="Deb Katzenmeyer" userId="770ac908-1d4f-42e4-b6fe-50250b20953e" providerId="ADAL" clId="{BAADD641-FA17-475F-88AF-DFAB4659F87A}" dt="2026-05-12T19:45:15.790" v="351" actId="1076"/>
          <ac:picMkLst>
            <pc:docMk/>
            <pc:sldMk cId="979157453" sldId="1593"/>
            <ac:picMk id="6" creationId="{969D9290-CC5A-A281-93B3-3DC70FDEDDD6}"/>
          </ac:picMkLst>
        </pc:picChg>
        <pc:picChg chg="del">
          <ac:chgData name="Deb Katzenmeyer" userId="770ac908-1d4f-42e4-b6fe-50250b20953e" providerId="ADAL" clId="{BAADD641-FA17-475F-88AF-DFAB4659F87A}" dt="2026-05-12T19:45:08.874" v="348" actId="478"/>
          <ac:picMkLst>
            <pc:docMk/>
            <pc:sldMk cId="979157453" sldId="1593"/>
            <ac:picMk id="8" creationId="{CE9D089F-A82D-BB48-C04B-7DB3024CD9BD}"/>
          </ac:picMkLst>
        </pc:picChg>
      </pc:sldChg>
      <pc:sldChg chg="addSp delSp modSp del mod">
        <pc:chgData name="Deb Katzenmeyer" userId="770ac908-1d4f-42e4-b6fe-50250b20953e" providerId="ADAL" clId="{BAADD641-FA17-475F-88AF-DFAB4659F87A}" dt="2026-05-12T20:18:17.912" v="545" actId="2696"/>
        <pc:sldMkLst>
          <pc:docMk/>
          <pc:sldMk cId="4212849694" sldId="2145705326"/>
        </pc:sldMkLst>
        <pc:spChg chg="mod">
          <ac:chgData name="Deb Katzenmeyer" userId="770ac908-1d4f-42e4-b6fe-50250b20953e" providerId="ADAL" clId="{BAADD641-FA17-475F-88AF-DFAB4659F87A}" dt="2026-05-12T20:09:08.028" v="475" actId="20577"/>
          <ac:spMkLst>
            <pc:docMk/>
            <pc:sldMk cId="4212849694" sldId="2145705326"/>
            <ac:spMk id="2" creationId="{2015308D-71CA-1C7A-F44F-E3CD69CF5069}"/>
          </ac:spMkLst>
        </pc:spChg>
        <pc:spChg chg="mod">
          <ac:chgData name="Deb Katzenmeyer" userId="770ac908-1d4f-42e4-b6fe-50250b20953e" providerId="ADAL" clId="{BAADD641-FA17-475F-88AF-DFAB4659F87A}" dt="2026-05-12T20:09:36.636" v="500" actId="20577"/>
          <ac:spMkLst>
            <pc:docMk/>
            <pc:sldMk cId="4212849694" sldId="2145705326"/>
            <ac:spMk id="3" creationId="{B57FA419-65AA-B68B-9D61-05FA86F6E818}"/>
          </ac:spMkLst>
        </pc:spChg>
        <pc:picChg chg="add mod">
          <ac:chgData name="Deb Katzenmeyer" userId="770ac908-1d4f-42e4-b6fe-50250b20953e" providerId="ADAL" clId="{BAADD641-FA17-475F-88AF-DFAB4659F87A}" dt="2026-05-12T16:14:46.169" v="157" actId="1076"/>
          <ac:picMkLst>
            <pc:docMk/>
            <pc:sldMk cId="4212849694" sldId="2145705326"/>
            <ac:picMk id="5" creationId="{62BF22D9-1485-DC5F-7136-B029BC247DB5}"/>
          </ac:picMkLst>
        </pc:picChg>
        <pc:picChg chg="del mod">
          <ac:chgData name="Deb Katzenmeyer" userId="770ac908-1d4f-42e4-b6fe-50250b20953e" providerId="ADAL" clId="{BAADD641-FA17-475F-88AF-DFAB4659F87A}" dt="2026-05-12T16:13:54.380" v="146" actId="478"/>
          <ac:picMkLst>
            <pc:docMk/>
            <pc:sldMk cId="4212849694" sldId="2145705326"/>
            <ac:picMk id="9" creationId="{2A42C6EE-C73B-3BA6-474B-6A2373EF3051}"/>
          </ac:picMkLst>
        </pc:picChg>
      </pc:sldChg>
      <pc:sldChg chg="del">
        <pc:chgData name="Deb Katzenmeyer" userId="770ac908-1d4f-42e4-b6fe-50250b20953e" providerId="ADAL" clId="{BAADD641-FA17-475F-88AF-DFAB4659F87A}" dt="2026-05-12T19:15:44.358" v="221" actId="47"/>
        <pc:sldMkLst>
          <pc:docMk/>
          <pc:sldMk cId="1756357396" sldId="2145705327"/>
        </pc:sldMkLst>
      </pc:sldChg>
      <pc:sldChg chg="del">
        <pc:chgData name="Deb Katzenmeyer" userId="770ac908-1d4f-42e4-b6fe-50250b20953e" providerId="ADAL" clId="{BAADD641-FA17-475F-88AF-DFAB4659F87A}" dt="2026-05-12T19:15:44.358" v="221" actId="47"/>
        <pc:sldMkLst>
          <pc:docMk/>
          <pc:sldMk cId="4047213223" sldId="2145705328"/>
        </pc:sldMkLst>
      </pc:sldChg>
      <pc:sldChg chg="del">
        <pc:chgData name="Deb Katzenmeyer" userId="770ac908-1d4f-42e4-b6fe-50250b20953e" providerId="ADAL" clId="{BAADD641-FA17-475F-88AF-DFAB4659F87A}" dt="2026-05-12T19:15:44.358" v="221" actId="47"/>
        <pc:sldMkLst>
          <pc:docMk/>
          <pc:sldMk cId="2618206012" sldId="2145705329"/>
        </pc:sldMkLst>
      </pc:sldChg>
      <pc:sldChg chg="del">
        <pc:chgData name="Deb Katzenmeyer" userId="770ac908-1d4f-42e4-b6fe-50250b20953e" providerId="ADAL" clId="{BAADD641-FA17-475F-88AF-DFAB4659F87A}" dt="2026-05-12T19:15:44.358" v="221" actId="47"/>
        <pc:sldMkLst>
          <pc:docMk/>
          <pc:sldMk cId="2546507698" sldId="2145705330"/>
        </pc:sldMkLst>
      </pc:sldChg>
      <pc:sldChg chg="del">
        <pc:chgData name="Deb Katzenmeyer" userId="770ac908-1d4f-42e4-b6fe-50250b20953e" providerId="ADAL" clId="{BAADD641-FA17-475F-88AF-DFAB4659F87A}" dt="2026-05-12T19:15:44.358" v="221" actId="47"/>
        <pc:sldMkLst>
          <pc:docMk/>
          <pc:sldMk cId="3112035434" sldId="2145705331"/>
        </pc:sldMkLst>
      </pc:sldChg>
      <pc:sldChg chg="del">
        <pc:chgData name="Deb Katzenmeyer" userId="770ac908-1d4f-42e4-b6fe-50250b20953e" providerId="ADAL" clId="{BAADD641-FA17-475F-88AF-DFAB4659F87A}" dt="2026-05-12T19:15:44.358" v="221" actId="47"/>
        <pc:sldMkLst>
          <pc:docMk/>
          <pc:sldMk cId="2772259669" sldId="2145705332"/>
        </pc:sldMkLst>
      </pc:sldChg>
      <pc:sldChg chg="del">
        <pc:chgData name="Deb Katzenmeyer" userId="770ac908-1d4f-42e4-b6fe-50250b20953e" providerId="ADAL" clId="{BAADD641-FA17-475F-88AF-DFAB4659F87A}" dt="2026-05-12T19:48:54.546" v="353" actId="47"/>
        <pc:sldMkLst>
          <pc:docMk/>
          <pc:sldMk cId="352481560" sldId="2145705333"/>
        </pc:sldMkLst>
      </pc:sldChg>
      <pc:sldChg chg="del">
        <pc:chgData name="Deb Katzenmeyer" userId="770ac908-1d4f-42e4-b6fe-50250b20953e" providerId="ADAL" clId="{BAADD641-FA17-475F-88AF-DFAB4659F87A}" dt="2026-05-12T19:14:20.330" v="161" actId="47"/>
        <pc:sldMkLst>
          <pc:docMk/>
          <pc:sldMk cId="629415508" sldId="2145705335"/>
        </pc:sldMkLst>
      </pc:sldChg>
      <pc:sldChg chg="new del">
        <pc:chgData name="Deb Katzenmeyer" userId="770ac908-1d4f-42e4-b6fe-50250b20953e" providerId="ADAL" clId="{BAADD641-FA17-475F-88AF-DFAB4659F87A}" dt="2026-05-12T19:29:59.010" v="241" actId="47"/>
        <pc:sldMkLst>
          <pc:docMk/>
          <pc:sldMk cId="2383615193" sldId="2145705348"/>
        </pc:sldMkLst>
      </pc:sldChg>
      <pc:sldChg chg="addSp delSp modSp new mod setBg modClrScheme chgLayout">
        <pc:chgData name="Deb Katzenmeyer" userId="770ac908-1d4f-42e4-b6fe-50250b20953e" providerId="ADAL" clId="{BAADD641-FA17-475F-88AF-DFAB4659F87A}" dt="2026-05-12T19:31:35.060" v="297"/>
        <pc:sldMkLst>
          <pc:docMk/>
          <pc:sldMk cId="388844240" sldId="2145705349"/>
        </pc:sldMkLst>
        <pc:spChg chg="del">
          <ac:chgData name="Deb Katzenmeyer" userId="770ac908-1d4f-42e4-b6fe-50250b20953e" providerId="ADAL" clId="{BAADD641-FA17-475F-88AF-DFAB4659F87A}" dt="2026-05-12T19:17:21.255" v="224" actId="931"/>
          <ac:spMkLst>
            <pc:docMk/>
            <pc:sldMk cId="388844240" sldId="2145705349"/>
            <ac:spMk id="2" creationId="{E170B0DF-51AC-3210-EC9E-7347344B3E6A}"/>
          </ac:spMkLst>
        </pc:spChg>
        <pc:spChg chg="add del mod">
          <ac:chgData name="Deb Katzenmeyer" userId="770ac908-1d4f-42e4-b6fe-50250b20953e" providerId="ADAL" clId="{BAADD641-FA17-475F-88AF-DFAB4659F87A}" dt="2026-05-12T19:26:41.548" v="226"/>
          <ac:spMkLst>
            <pc:docMk/>
            <pc:sldMk cId="388844240" sldId="2145705349"/>
            <ac:spMk id="6" creationId="{C8163FBF-5543-F7DB-762B-8BF498AD232F}"/>
          </ac:spMkLst>
        </pc:spChg>
        <pc:spChg chg="add del mod">
          <ac:chgData name="Deb Katzenmeyer" userId="770ac908-1d4f-42e4-b6fe-50250b20953e" providerId="ADAL" clId="{BAADD641-FA17-475F-88AF-DFAB4659F87A}" dt="2026-05-12T19:27:02.296" v="231" actId="931"/>
          <ac:spMkLst>
            <pc:docMk/>
            <pc:sldMk cId="388844240" sldId="2145705349"/>
            <ac:spMk id="10" creationId="{643FF39A-13CD-C6A2-5E74-6D38A16823A0}"/>
          </ac:spMkLst>
        </pc:spChg>
        <pc:spChg chg="add del mod ord">
          <ac:chgData name="Deb Katzenmeyer" userId="770ac908-1d4f-42e4-b6fe-50250b20953e" providerId="ADAL" clId="{BAADD641-FA17-475F-88AF-DFAB4659F87A}" dt="2026-05-12T19:29:49.077" v="240" actId="26606"/>
          <ac:spMkLst>
            <pc:docMk/>
            <pc:sldMk cId="388844240" sldId="2145705349"/>
            <ac:spMk id="13" creationId="{9AE04F17-D08A-0069-7394-56E6E35CE279}"/>
          </ac:spMkLst>
        </pc:spChg>
        <pc:picChg chg="add del mod">
          <ac:chgData name="Deb Katzenmeyer" userId="770ac908-1d4f-42e4-b6fe-50250b20953e" providerId="ADAL" clId="{BAADD641-FA17-475F-88AF-DFAB4659F87A}" dt="2026-05-12T19:17:24.916" v="225" actId="478"/>
          <ac:picMkLst>
            <pc:docMk/>
            <pc:sldMk cId="388844240" sldId="2145705349"/>
            <ac:picMk id="4" creationId="{EC9D20C1-7979-EBD0-5F0B-EC945948A644}"/>
          </ac:picMkLst>
        </pc:picChg>
        <pc:picChg chg="add del mod">
          <ac:chgData name="Deb Katzenmeyer" userId="770ac908-1d4f-42e4-b6fe-50250b20953e" providerId="ADAL" clId="{BAADD641-FA17-475F-88AF-DFAB4659F87A}" dt="2026-05-12T19:26:49.052" v="230" actId="478"/>
          <ac:picMkLst>
            <pc:docMk/>
            <pc:sldMk cId="388844240" sldId="2145705349"/>
            <ac:picMk id="8" creationId="{9B2B1173-BC26-A3B8-3F37-0C01CD51A8B4}"/>
          </ac:picMkLst>
        </pc:picChg>
        <pc:picChg chg="add mod ord">
          <ac:chgData name="Deb Katzenmeyer" userId="770ac908-1d4f-42e4-b6fe-50250b20953e" providerId="ADAL" clId="{BAADD641-FA17-475F-88AF-DFAB4659F87A}" dt="2026-05-12T19:29:49.077" v="240" actId="26606"/>
          <ac:picMkLst>
            <pc:docMk/>
            <pc:sldMk cId="388844240" sldId="2145705349"/>
            <ac:picMk id="12" creationId="{455727F1-1CF3-C9FF-FEB8-7F0703540398}"/>
          </ac:picMkLst>
        </pc:picChg>
      </pc:sldChg>
      <pc:sldChg chg="addSp delSp modSp add mod setBg">
        <pc:chgData name="Deb Katzenmeyer" userId="770ac908-1d4f-42e4-b6fe-50250b20953e" providerId="ADAL" clId="{BAADD641-FA17-475F-88AF-DFAB4659F87A}" dt="2026-05-12T19:57:25.156" v="363" actId="478"/>
        <pc:sldMkLst>
          <pc:docMk/>
          <pc:sldMk cId="3650878964" sldId="2145705350"/>
        </pc:sldMkLst>
        <pc:picChg chg="add mod">
          <ac:chgData name="Deb Katzenmeyer" userId="770ac908-1d4f-42e4-b6fe-50250b20953e" providerId="ADAL" clId="{BAADD641-FA17-475F-88AF-DFAB4659F87A}" dt="2026-05-12T19:30:24.954" v="245" actId="962"/>
          <ac:picMkLst>
            <pc:docMk/>
            <pc:sldMk cId="3650878964" sldId="2145705350"/>
            <ac:picMk id="3" creationId="{244D60E6-49C4-4687-1FD5-F4350AAD2883}"/>
          </ac:picMkLst>
        </pc:picChg>
        <pc:picChg chg="del">
          <ac:chgData name="Deb Katzenmeyer" userId="770ac908-1d4f-42e4-b6fe-50250b20953e" providerId="ADAL" clId="{BAADD641-FA17-475F-88AF-DFAB4659F87A}" dt="2026-05-12T19:50:58.966" v="360" actId="478"/>
          <ac:picMkLst>
            <pc:docMk/>
            <pc:sldMk cId="3650878964" sldId="2145705350"/>
            <ac:picMk id="4" creationId="{BEC1D1B6-FF47-C7C0-FBBB-26293D8BA7C0}"/>
          </ac:picMkLst>
        </pc:picChg>
        <pc:picChg chg="del">
          <ac:chgData name="Deb Katzenmeyer" userId="770ac908-1d4f-42e4-b6fe-50250b20953e" providerId="ADAL" clId="{BAADD641-FA17-475F-88AF-DFAB4659F87A}" dt="2026-05-12T19:56:55.914" v="361" actId="478"/>
          <ac:picMkLst>
            <pc:docMk/>
            <pc:sldMk cId="3650878964" sldId="2145705350"/>
            <ac:picMk id="5" creationId="{FF6CE282-C7CE-837F-8CA4-7C78334DCEED}"/>
          </ac:picMkLst>
        </pc:picChg>
        <pc:picChg chg="del mod">
          <ac:chgData name="Deb Katzenmeyer" userId="770ac908-1d4f-42e4-b6fe-50250b20953e" providerId="ADAL" clId="{BAADD641-FA17-475F-88AF-DFAB4659F87A}" dt="2026-05-12T19:57:25.156" v="363" actId="478"/>
          <ac:picMkLst>
            <pc:docMk/>
            <pc:sldMk cId="3650878964" sldId="2145705350"/>
            <ac:picMk id="6" creationId="{E6FE3D6A-5EE0-AEAC-7461-D3DFCD05FC24}"/>
          </ac:picMkLst>
        </pc:picChg>
      </pc:sldChg>
      <pc:sldChg chg="modSp add del mod">
        <pc:chgData name="Deb Katzenmeyer" userId="770ac908-1d4f-42e4-b6fe-50250b20953e" providerId="ADAL" clId="{BAADD641-FA17-475F-88AF-DFAB4659F87A}" dt="2026-05-12T20:01:00.697" v="391" actId="47"/>
        <pc:sldMkLst>
          <pc:docMk/>
          <pc:sldMk cId="20624209" sldId="2145706988"/>
        </pc:sldMkLst>
        <pc:spChg chg="mod">
          <ac:chgData name="Deb Katzenmeyer" userId="770ac908-1d4f-42e4-b6fe-50250b20953e" providerId="ADAL" clId="{BAADD641-FA17-475F-88AF-DFAB4659F87A}" dt="2026-05-12T19:58:37.439" v="389" actId="1076"/>
          <ac:spMkLst>
            <pc:docMk/>
            <pc:sldMk cId="20624209" sldId="2145706988"/>
            <ac:spMk id="5" creationId="{B6B0AC69-D5C8-C66E-0937-DF1276AB5CD2}"/>
          </ac:spMkLst>
        </pc:spChg>
        <pc:picChg chg="mod">
          <ac:chgData name="Deb Katzenmeyer" userId="770ac908-1d4f-42e4-b6fe-50250b20953e" providerId="ADAL" clId="{BAADD641-FA17-475F-88AF-DFAB4659F87A}" dt="2026-05-12T19:58:39.996" v="390" actId="1076"/>
          <ac:picMkLst>
            <pc:docMk/>
            <pc:sldMk cId="20624209" sldId="2145706988"/>
            <ac:picMk id="3" creationId="{A27EE5CB-8971-5673-83EB-97E9E622CB9A}"/>
          </ac:picMkLst>
        </pc:picChg>
      </pc:sldChg>
      <pc:sldChg chg="del">
        <pc:chgData name="Deb Katzenmeyer" userId="770ac908-1d4f-42e4-b6fe-50250b20953e" providerId="ADAL" clId="{BAADD641-FA17-475F-88AF-DFAB4659F87A}" dt="2026-05-12T20:05:27.315" v="400" actId="47"/>
        <pc:sldMkLst>
          <pc:docMk/>
          <pc:sldMk cId="2136673677" sldId="2145706988"/>
        </pc:sldMkLst>
      </pc:sldChg>
      <pc:sldChg chg="addSp modSp add mod setBg">
        <pc:chgData name="Deb Katzenmeyer" userId="770ac908-1d4f-42e4-b6fe-50250b20953e" providerId="ADAL" clId="{BAADD641-FA17-475F-88AF-DFAB4659F87A}" dt="2026-05-12T20:12:36.766" v="540" actId="207"/>
        <pc:sldMkLst>
          <pc:docMk/>
          <pc:sldMk cId="3617273587" sldId="2145706988"/>
        </pc:sldMkLst>
        <pc:spChg chg="mod">
          <ac:chgData name="Deb Katzenmeyer" userId="770ac908-1d4f-42e4-b6fe-50250b20953e" providerId="ADAL" clId="{BAADD641-FA17-475F-88AF-DFAB4659F87A}" dt="2026-05-12T20:12:36.766" v="540" actId="207"/>
          <ac:spMkLst>
            <pc:docMk/>
            <pc:sldMk cId="3617273587" sldId="2145706988"/>
            <ac:spMk id="2" creationId="{2015308D-71CA-1C7A-F44F-E3CD69CF5069}"/>
          </ac:spMkLst>
        </pc:spChg>
        <pc:spChg chg="mod">
          <ac:chgData name="Deb Katzenmeyer" userId="770ac908-1d4f-42e4-b6fe-50250b20953e" providerId="ADAL" clId="{BAADD641-FA17-475F-88AF-DFAB4659F87A}" dt="2026-05-12T20:12:32.135" v="539" actId="207"/>
          <ac:spMkLst>
            <pc:docMk/>
            <pc:sldMk cId="3617273587" sldId="2145706988"/>
            <ac:spMk id="3" creationId="{B57FA419-65AA-B68B-9D61-05FA86F6E818}"/>
          </ac:spMkLst>
        </pc:spChg>
        <pc:spChg chg="add">
          <ac:chgData name="Deb Katzenmeyer" userId="770ac908-1d4f-42e4-b6fe-50250b20953e" providerId="ADAL" clId="{BAADD641-FA17-475F-88AF-DFAB4659F87A}" dt="2026-05-12T20:10:58.556" v="502" actId="26606"/>
          <ac:spMkLst>
            <pc:docMk/>
            <pc:sldMk cId="3617273587" sldId="2145706988"/>
            <ac:spMk id="10" creationId="{743AA782-23D1-4521-8CAD-47662984AA08}"/>
          </ac:spMkLst>
        </pc:spChg>
        <pc:spChg chg="add">
          <ac:chgData name="Deb Katzenmeyer" userId="770ac908-1d4f-42e4-b6fe-50250b20953e" providerId="ADAL" clId="{BAADD641-FA17-475F-88AF-DFAB4659F87A}" dt="2026-05-12T20:10:58.556" v="502" actId="26606"/>
          <ac:spMkLst>
            <pc:docMk/>
            <pc:sldMk cId="3617273587" sldId="2145706988"/>
            <ac:spMk id="12" creationId="{71877DBC-BB60-40F0-AC93-2ACDBAAE60CE}"/>
          </ac:spMkLst>
        </pc:spChg>
        <pc:picChg chg="mod">
          <ac:chgData name="Deb Katzenmeyer" userId="770ac908-1d4f-42e4-b6fe-50250b20953e" providerId="ADAL" clId="{BAADD641-FA17-475F-88AF-DFAB4659F87A}" dt="2026-05-12T20:11:38.129" v="513" actId="14100"/>
          <ac:picMkLst>
            <pc:docMk/>
            <pc:sldMk cId="3617273587" sldId="2145706988"/>
            <ac:picMk id="5" creationId="{62BF22D9-1485-DC5F-7136-B029BC247DB5}"/>
          </ac:picMkLst>
        </pc:picChg>
      </pc:sldChg>
      <pc:sldChg chg="modSp del mod">
        <pc:chgData name="Deb Katzenmeyer" userId="770ac908-1d4f-42e4-b6fe-50250b20953e" providerId="ADAL" clId="{BAADD641-FA17-475F-88AF-DFAB4659F87A}" dt="2026-05-12T20:05:27.315" v="400" actId="47"/>
        <pc:sldMkLst>
          <pc:docMk/>
          <pc:sldMk cId="2747184468" sldId="2145706989"/>
        </pc:sldMkLst>
        <pc:spChg chg="mod">
          <ac:chgData name="Deb Katzenmeyer" userId="770ac908-1d4f-42e4-b6fe-50250b20953e" providerId="ADAL" clId="{BAADD641-FA17-475F-88AF-DFAB4659F87A}" dt="2026-05-12T20:02:39.186" v="395" actId="27636"/>
          <ac:spMkLst>
            <pc:docMk/>
            <pc:sldMk cId="2747184468" sldId="2145706989"/>
            <ac:spMk id="3" creationId="{0A2E4B2D-B5DB-A5E5-0FAB-CF7FB74CC818}"/>
          </ac:spMkLst>
        </pc:spChg>
      </pc:sldChg>
      <pc:sldChg chg="modSp add del mod">
        <pc:chgData name="Deb Katzenmeyer" userId="770ac908-1d4f-42e4-b6fe-50250b20953e" providerId="ADAL" clId="{BAADD641-FA17-475F-88AF-DFAB4659F87A}" dt="2026-05-12T20:01:00.697" v="391" actId="47"/>
        <pc:sldMkLst>
          <pc:docMk/>
          <pc:sldMk cId="4097222454" sldId="2145706989"/>
        </pc:sldMkLst>
        <pc:spChg chg="mod">
          <ac:chgData name="Deb Katzenmeyer" userId="770ac908-1d4f-42e4-b6fe-50250b20953e" providerId="ADAL" clId="{BAADD641-FA17-475F-88AF-DFAB4659F87A}" dt="2026-05-12T19:58:10.930" v="375" actId="27636"/>
          <ac:spMkLst>
            <pc:docMk/>
            <pc:sldMk cId="4097222454" sldId="2145706989"/>
            <ac:spMk id="3" creationId="{0A2E4B2D-B5DB-A5E5-0FAB-CF7FB74CC818}"/>
          </ac:spMkLst>
        </pc:spChg>
      </pc:sldChg>
      <pc:sldChg chg="add del">
        <pc:chgData name="Deb Katzenmeyer" userId="770ac908-1d4f-42e4-b6fe-50250b20953e" providerId="ADAL" clId="{BAADD641-FA17-475F-88AF-DFAB4659F87A}" dt="2026-05-12T20:01:00.697" v="391" actId="47"/>
        <pc:sldMkLst>
          <pc:docMk/>
          <pc:sldMk cId="2396557989" sldId="2145706990"/>
        </pc:sldMkLst>
      </pc:sldChg>
      <pc:sldChg chg="del">
        <pc:chgData name="Deb Katzenmeyer" userId="770ac908-1d4f-42e4-b6fe-50250b20953e" providerId="ADAL" clId="{BAADD641-FA17-475F-88AF-DFAB4659F87A}" dt="2026-05-12T20:05:27.315" v="400" actId="47"/>
        <pc:sldMkLst>
          <pc:docMk/>
          <pc:sldMk cId="3205905781" sldId="2145706990"/>
        </pc:sldMkLst>
      </pc:sldChg>
      <pc:sldChg chg="del">
        <pc:chgData name="Deb Katzenmeyer" userId="770ac908-1d4f-42e4-b6fe-50250b20953e" providerId="ADAL" clId="{BAADD641-FA17-475F-88AF-DFAB4659F87A}" dt="2026-05-12T20:05:27.315" v="400" actId="47"/>
        <pc:sldMkLst>
          <pc:docMk/>
          <pc:sldMk cId="1005511398" sldId="2145706991"/>
        </pc:sldMkLst>
      </pc:sldChg>
      <pc:sldChg chg="add del">
        <pc:chgData name="Deb Katzenmeyer" userId="770ac908-1d4f-42e4-b6fe-50250b20953e" providerId="ADAL" clId="{BAADD641-FA17-475F-88AF-DFAB4659F87A}" dt="2026-05-12T20:01:00.697" v="391" actId="47"/>
        <pc:sldMkLst>
          <pc:docMk/>
          <pc:sldMk cId="2782545865" sldId="2145706991"/>
        </pc:sldMkLst>
      </pc:sldChg>
      <pc:sldChg chg="new del">
        <pc:chgData name="Deb Katzenmeyer" userId="770ac908-1d4f-42e4-b6fe-50250b20953e" providerId="ADAL" clId="{BAADD641-FA17-475F-88AF-DFAB4659F87A}" dt="2026-05-12T20:05:27.315" v="400" actId="47"/>
        <pc:sldMkLst>
          <pc:docMk/>
          <pc:sldMk cId="2707534268" sldId="2145706992"/>
        </pc:sldMkLst>
      </pc:sldChg>
      <pc:sldChg chg="modSp add mod">
        <pc:chgData name="Deb Katzenmeyer" userId="770ac908-1d4f-42e4-b6fe-50250b20953e" providerId="ADAL" clId="{BAADD641-FA17-475F-88AF-DFAB4659F87A}" dt="2026-05-12T20:36:25.966" v="622" actId="14100"/>
        <pc:sldMkLst>
          <pc:docMk/>
          <pc:sldMk cId="3269528137" sldId="2145707147"/>
        </pc:sldMkLst>
        <pc:spChg chg="mod">
          <ac:chgData name="Deb Katzenmeyer" userId="770ac908-1d4f-42e4-b6fe-50250b20953e" providerId="ADAL" clId="{BAADD641-FA17-475F-88AF-DFAB4659F87A}" dt="2026-05-12T20:36:25.966" v="622" actId="14100"/>
          <ac:spMkLst>
            <pc:docMk/>
            <pc:sldMk cId="3269528137" sldId="2145707147"/>
            <ac:spMk id="3" creationId="{0A591524-8EBA-986D-BAA1-36B0C712076A}"/>
          </ac:spMkLst>
        </pc:spChg>
      </pc:sldChg>
      <pc:sldChg chg="modSp mod">
        <pc:chgData name="Deb Katzenmeyer" userId="770ac908-1d4f-42e4-b6fe-50250b20953e" providerId="ADAL" clId="{BAADD641-FA17-475F-88AF-DFAB4659F87A}" dt="2026-05-13T14:06:09.946" v="662" actId="2711"/>
        <pc:sldMkLst>
          <pc:docMk/>
          <pc:sldMk cId="2136673677" sldId="2145707148"/>
        </pc:sldMkLst>
        <pc:spChg chg="mod">
          <ac:chgData name="Deb Katzenmeyer" userId="770ac908-1d4f-42e4-b6fe-50250b20953e" providerId="ADAL" clId="{BAADD641-FA17-475F-88AF-DFAB4659F87A}" dt="2026-05-13T14:06:02.606" v="661" actId="2711"/>
          <ac:spMkLst>
            <pc:docMk/>
            <pc:sldMk cId="2136673677" sldId="2145707148"/>
            <ac:spMk id="11" creationId="{4DCC66B0-41E7-B37A-1E5F-CD1EF75C7F21}"/>
          </ac:spMkLst>
        </pc:spChg>
        <pc:spChg chg="mod">
          <ac:chgData name="Deb Katzenmeyer" userId="770ac908-1d4f-42e4-b6fe-50250b20953e" providerId="ADAL" clId="{BAADD641-FA17-475F-88AF-DFAB4659F87A}" dt="2026-05-13T14:06:09.946" v="662" actId="2711"/>
          <ac:spMkLst>
            <pc:docMk/>
            <pc:sldMk cId="2136673677" sldId="2145707148"/>
            <ac:spMk id="12" creationId="{0D18B4DA-6480-FC15-D9A9-0275EF6126D6}"/>
          </ac:spMkLst>
        </pc:spChg>
      </pc:sldChg>
      <pc:sldChg chg="modSp mod">
        <pc:chgData name="Deb Katzenmeyer" userId="770ac908-1d4f-42e4-b6fe-50250b20953e" providerId="ADAL" clId="{BAADD641-FA17-475F-88AF-DFAB4659F87A}" dt="2026-05-13T14:07:16.222" v="668" actId="2711"/>
        <pc:sldMkLst>
          <pc:docMk/>
          <pc:sldMk cId="2747184468" sldId="2145707149"/>
        </pc:sldMkLst>
        <pc:spChg chg="mod">
          <ac:chgData name="Deb Katzenmeyer" userId="770ac908-1d4f-42e4-b6fe-50250b20953e" providerId="ADAL" clId="{BAADD641-FA17-475F-88AF-DFAB4659F87A}" dt="2026-05-13T14:07:09.249" v="667" actId="2711"/>
          <ac:spMkLst>
            <pc:docMk/>
            <pc:sldMk cId="2747184468" sldId="2145707149"/>
            <ac:spMk id="2" creationId="{A9015648-0007-6C69-3B72-3C02A700FEAD}"/>
          </ac:spMkLst>
        </pc:spChg>
        <pc:spChg chg="mod">
          <ac:chgData name="Deb Katzenmeyer" userId="770ac908-1d4f-42e4-b6fe-50250b20953e" providerId="ADAL" clId="{BAADD641-FA17-475F-88AF-DFAB4659F87A}" dt="2026-05-13T14:07:16.222" v="668" actId="2711"/>
          <ac:spMkLst>
            <pc:docMk/>
            <pc:sldMk cId="2747184468" sldId="2145707149"/>
            <ac:spMk id="3" creationId="{0A2E4B2D-B5DB-A5E5-0FAB-CF7FB74CC818}"/>
          </ac:spMkLst>
        </pc:spChg>
      </pc:sldChg>
      <pc:sldChg chg="modSp mod">
        <pc:chgData name="Deb Katzenmeyer" userId="770ac908-1d4f-42e4-b6fe-50250b20953e" providerId="ADAL" clId="{BAADD641-FA17-475F-88AF-DFAB4659F87A}" dt="2026-05-13T14:08:12.336" v="674" actId="2711"/>
        <pc:sldMkLst>
          <pc:docMk/>
          <pc:sldMk cId="3205905781" sldId="2145707150"/>
        </pc:sldMkLst>
        <pc:spChg chg="mod">
          <ac:chgData name="Deb Katzenmeyer" userId="770ac908-1d4f-42e4-b6fe-50250b20953e" providerId="ADAL" clId="{BAADD641-FA17-475F-88AF-DFAB4659F87A}" dt="2026-05-13T14:08:12.336" v="674" actId="2711"/>
          <ac:spMkLst>
            <pc:docMk/>
            <pc:sldMk cId="3205905781" sldId="2145707150"/>
            <ac:spMk id="2" creationId="{9AF1C3C1-3E68-B64C-EFA5-8E21E7881E95}"/>
          </ac:spMkLst>
        </pc:spChg>
        <pc:spChg chg="mod">
          <ac:chgData name="Deb Katzenmeyer" userId="770ac908-1d4f-42e4-b6fe-50250b20953e" providerId="ADAL" clId="{BAADD641-FA17-475F-88AF-DFAB4659F87A}" dt="2026-05-13T14:08:12.336" v="674" actId="2711"/>
          <ac:spMkLst>
            <pc:docMk/>
            <pc:sldMk cId="3205905781" sldId="2145707150"/>
            <ac:spMk id="3" creationId="{BB753CC2-03F4-3BDB-E141-CE9DEAB1C759}"/>
          </ac:spMkLst>
        </pc:spChg>
      </pc:sldChg>
      <pc:sldChg chg="modSp mod">
        <pc:chgData name="Deb Katzenmeyer" userId="770ac908-1d4f-42e4-b6fe-50250b20953e" providerId="ADAL" clId="{BAADD641-FA17-475F-88AF-DFAB4659F87A}" dt="2026-05-13T14:08:23.679" v="675" actId="2711"/>
        <pc:sldMkLst>
          <pc:docMk/>
          <pc:sldMk cId="1005511398" sldId="2145707151"/>
        </pc:sldMkLst>
        <pc:spChg chg="mod">
          <ac:chgData name="Deb Katzenmeyer" userId="770ac908-1d4f-42e4-b6fe-50250b20953e" providerId="ADAL" clId="{BAADD641-FA17-475F-88AF-DFAB4659F87A}" dt="2026-05-13T14:08:23.679" v="675" actId="2711"/>
          <ac:spMkLst>
            <pc:docMk/>
            <pc:sldMk cId="1005511398" sldId="2145707151"/>
            <ac:spMk id="2" creationId="{7C58D3FC-AB48-453D-3AAB-4C0CFD997811}"/>
          </ac:spMkLst>
        </pc:spChg>
        <pc:spChg chg="mod">
          <ac:chgData name="Deb Katzenmeyer" userId="770ac908-1d4f-42e4-b6fe-50250b20953e" providerId="ADAL" clId="{BAADD641-FA17-475F-88AF-DFAB4659F87A}" dt="2026-05-13T14:08:23.679" v="675" actId="2711"/>
          <ac:spMkLst>
            <pc:docMk/>
            <pc:sldMk cId="1005511398" sldId="2145707151"/>
            <ac:spMk id="3" creationId="{CA02D096-1691-A2B8-A82A-61190C02AD3D}"/>
          </ac:spMkLst>
        </pc:spChg>
      </pc:sldChg>
      <pc:sldMasterChg chg="del delSldLayout">
        <pc:chgData name="Deb Katzenmeyer" userId="770ac908-1d4f-42e4-b6fe-50250b20953e" providerId="ADAL" clId="{BAADD641-FA17-475F-88AF-DFAB4659F87A}" dt="2026-05-12T19:15:44.358" v="221" actId="47"/>
        <pc:sldMasterMkLst>
          <pc:docMk/>
          <pc:sldMasterMk cId="2643714783" sldId="2147483784"/>
        </pc:sldMasterMkLst>
        <pc:sldLayoutChg chg="del">
          <pc:chgData name="Deb Katzenmeyer" userId="770ac908-1d4f-42e4-b6fe-50250b20953e" providerId="ADAL" clId="{BAADD641-FA17-475F-88AF-DFAB4659F87A}" dt="2026-05-12T19:15:44.358" v="221" actId="47"/>
          <pc:sldLayoutMkLst>
            <pc:docMk/>
            <pc:sldMasterMk cId="2643714783" sldId="2147483784"/>
            <pc:sldLayoutMk cId="3106567669" sldId="2147483785"/>
          </pc:sldLayoutMkLst>
        </pc:sldLayoutChg>
        <pc:sldLayoutChg chg="del">
          <pc:chgData name="Deb Katzenmeyer" userId="770ac908-1d4f-42e4-b6fe-50250b20953e" providerId="ADAL" clId="{BAADD641-FA17-475F-88AF-DFAB4659F87A}" dt="2026-05-12T19:15:44.358" v="221" actId="47"/>
          <pc:sldLayoutMkLst>
            <pc:docMk/>
            <pc:sldMasterMk cId="2643714783" sldId="2147483784"/>
            <pc:sldLayoutMk cId="181319571" sldId="2147483786"/>
          </pc:sldLayoutMkLst>
        </pc:sldLayoutChg>
      </pc:sldMasterChg>
      <pc:sldMasterChg chg="delSldLayout">
        <pc:chgData name="Deb Katzenmeyer" userId="770ac908-1d4f-42e4-b6fe-50250b20953e" providerId="ADAL" clId="{BAADD641-FA17-475F-88AF-DFAB4659F87A}" dt="2026-05-12T20:01:00.697" v="391" actId="47"/>
        <pc:sldMasterMkLst>
          <pc:docMk/>
          <pc:sldMasterMk cId="2567192484" sldId="2147483829"/>
        </pc:sldMasterMkLst>
        <pc:sldLayoutChg chg="del">
          <pc:chgData name="Deb Katzenmeyer" userId="770ac908-1d4f-42e4-b6fe-50250b20953e" providerId="ADAL" clId="{BAADD641-FA17-475F-88AF-DFAB4659F87A}" dt="2026-05-12T20:01:00.697" v="391" actId="47"/>
          <pc:sldLayoutMkLst>
            <pc:docMk/>
            <pc:sldMasterMk cId="2567192484" sldId="2147483829"/>
            <pc:sldLayoutMk cId="3750134122" sldId="2147483830"/>
          </pc:sldLayoutMkLst>
        </pc:sldLayoutChg>
        <pc:sldLayoutChg chg="del">
          <pc:chgData name="Deb Katzenmeyer" userId="770ac908-1d4f-42e4-b6fe-50250b20953e" providerId="ADAL" clId="{BAADD641-FA17-475F-88AF-DFAB4659F87A}" dt="2026-05-12T20:01:00.697" v="391" actId="47"/>
          <pc:sldLayoutMkLst>
            <pc:docMk/>
            <pc:sldMasterMk cId="2567192484" sldId="2147483829"/>
            <pc:sldLayoutMk cId="3620758199" sldId="2147483831"/>
          </pc:sldLayoutMkLst>
        </pc:sldLayoutChg>
        <pc:sldLayoutChg chg="del">
          <pc:chgData name="Deb Katzenmeyer" userId="770ac908-1d4f-42e4-b6fe-50250b20953e" providerId="ADAL" clId="{BAADD641-FA17-475F-88AF-DFAB4659F87A}" dt="2026-05-12T20:01:00.697" v="391" actId="47"/>
          <pc:sldLayoutMkLst>
            <pc:docMk/>
            <pc:sldMasterMk cId="2567192484" sldId="2147483829"/>
            <pc:sldLayoutMk cId="3686013574" sldId="2147483832"/>
          </pc:sldLayoutMkLst>
        </pc:sldLayoutChg>
      </pc:sldMasterChg>
    </pc:docChg>
  </pc:docChgLst>
</pc:chgInfo>
</file>

<file path=ppt/comments/modernComment_218_72D83FA7.xml><?xml version="1.0" encoding="utf-8"?>
<p188:cmLst xmlns:a="http://schemas.openxmlformats.org/drawingml/2006/main" xmlns:r="http://schemas.openxmlformats.org/officeDocument/2006/relationships" xmlns:p188="http://schemas.microsoft.com/office/powerpoint/2018/8/main">
  <p188:cm id="{F3E6D6C3-A1D7-4FB2-BC05-75373DF36DD7}" authorId="{361541C3-4BC1-1996-1D83-BE7005F4B8A1}" status="resolved" created="2025-03-07T13:13:23.174">
    <pc:sldMkLst xmlns:pc="http://schemas.microsoft.com/office/powerpoint/2013/main/command">
      <pc:docMk/>
      <pc:sldMk cId="1926774695" sldId="536"/>
    </pc:sldMkLst>
    <p188:txBody>
      <a:bodyPr/>
      <a:lstStyle/>
      <a:p>
        <a:r>
          <a:rPr lang="en-US"/>
          <a:t>Removed image without people</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0BCEF-8C78-498E-8CC2-663FA093549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4AF2A458-9A0C-46FD-A09C-F0889372586D}">
      <dgm:prSet/>
      <dgm:spPr/>
      <dgm:t>
        <a:bodyPr/>
        <a:lstStyle/>
        <a:p>
          <a:r>
            <a:rPr lang="en-US" dirty="0"/>
            <a:t>The employer must be a </a:t>
          </a:r>
          <a:r>
            <a:rPr lang="en-US" b="0" u="none" dirty="0"/>
            <a:t>private or public state-funded employer</a:t>
          </a:r>
          <a:r>
            <a:rPr lang="en-US" dirty="0"/>
            <a:t> and must meet the following criteria:</a:t>
          </a:r>
        </a:p>
      </dgm:t>
    </dgm:pt>
    <dgm:pt modelId="{D684CFF7-389A-4660-8B6F-F824F7C73FF3}" type="parTrans" cxnId="{F519AD97-E5F1-4085-8208-4C981B0F9243}">
      <dgm:prSet/>
      <dgm:spPr/>
      <dgm:t>
        <a:bodyPr/>
        <a:lstStyle/>
        <a:p>
          <a:endParaRPr lang="en-US"/>
        </a:p>
      </dgm:t>
    </dgm:pt>
    <dgm:pt modelId="{CB8FF14F-3146-4A10-9A77-CD15680564DB}" type="sibTrans" cxnId="{F519AD97-E5F1-4085-8208-4C981B0F9243}">
      <dgm:prSet/>
      <dgm:spPr/>
      <dgm:t>
        <a:bodyPr/>
        <a:lstStyle/>
        <a:p>
          <a:endParaRPr lang="en-US"/>
        </a:p>
      </dgm:t>
    </dgm:pt>
    <dgm:pt modelId="{1657FF09-7273-468F-9439-3E3C1183436D}">
      <dgm:prSet/>
      <dgm:spPr/>
      <dgm:t>
        <a:bodyPr/>
        <a:lstStyle/>
        <a:p>
          <a:r>
            <a:rPr lang="en-US"/>
            <a:t>Have active BWC workers’ compensation coverage on the date of injury;</a:t>
          </a:r>
        </a:p>
      </dgm:t>
    </dgm:pt>
    <dgm:pt modelId="{8406126A-37A0-4689-ABE1-68C43C82B326}" type="parTrans" cxnId="{72CE9D92-7CC8-4BC1-90BD-E980CECCCC69}">
      <dgm:prSet/>
      <dgm:spPr/>
      <dgm:t>
        <a:bodyPr/>
        <a:lstStyle/>
        <a:p>
          <a:endParaRPr lang="en-US"/>
        </a:p>
      </dgm:t>
    </dgm:pt>
    <dgm:pt modelId="{50055BF4-EBDF-48DE-9170-61D9BC19A352}" type="sibTrans" cxnId="{72CE9D92-7CC8-4BC1-90BD-E980CECCCC69}">
      <dgm:prSet/>
      <dgm:spPr/>
      <dgm:t>
        <a:bodyPr/>
        <a:lstStyle/>
        <a:p>
          <a:endParaRPr lang="en-US"/>
        </a:p>
      </dgm:t>
    </dgm:pt>
    <dgm:pt modelId="{8F047C9C-EADE-46F8-A0C5-F1F371F489F0}">
      <dgm:prSet/>
      <dgm:spPr/>
      <dgm:t>
        <a:bodyPr/>
        <a:lstStyle/>
        <a:p>
          <a:r>
            <a:rPr lang="en-US"/>
            <a:t>Be current on all payments due to BWC; and</a:t>
          </a:r>
        </a:p>
      </dgm:t>
    </dgm:pt>
    <dgm:pt modelId="{F8906196-60B9-4985-AE2E-3CD2F7557B93}" type="parTrans" cxnId="{4B1A6134-D172-4FF7-888B-A8EBC0C3F3A7}">
      <dgm:prSet/>
      <dgm:spPr/>
      <dgm:t>
        <a:bodyPr/>
        <a:lstStyle/>
        <a:p>
          <a:endParaRPr lang="en-US"/>
        </a:p>
      </dgm:t>
    </dgm:pt>
    <dgm:pt modelId="{1860E7AF-02E2-4AAD-B662-1EBC90E61F5F}" type="sibTrans" cxnId="{4B1A6134-D172-4FF7-888B-A8EBC0C3F3A7}">
      <dgm:prSet/>
      <dgm:spPr/>
      <dgm:t>
        <a:bodyPr/>
        <a:lstStyle/>
        <a:p>
          <a:endParaRPr lang="en-US"/>
        </a:p>
      </dgm:t>
    </dgm:pt>
    <dgm:pt modelId="{4D732AE2-0B1E-49D6-8506-D5CEE520680C}">
      <dgm:prSet/>
      <dgm:spPr/>
      <dgm:t>
        <a:bodyPr/>
        <a:lstStyle/>
        <a:p>
          <a:r>
            <a:rPr lang="en-US" dirty="0"/>
            <a:t>Be current on any part-pay agreement.</a:t>
          </a:r>
        </a:p>
      </dgm:t>
    </dgm:pt>
    <dgm:pt modelId="{406416B4-0CB6-42DE-890E-081EE890C364}" type="parTrans" cxnId="{BD4E01F4-DF0B-4D28-B7D8-107D9FA9674A}">
      <dgm:prSet/>
      <dgm:spPr/>
      <dgm:t>
        <a:bodyPr/>
        <a:lstStyle/>
        <a:p>
          <a:endParaRPr lang="en-US"/>
        </a:p>
      </dgm:t>
    </dgm:pt>
    <dgm:pt modelId="{A0CA33F0-C89E-4C93-9AD6-CCD98DACC6DD}" type="sibTrans" cxnId="{BD4E01F4-DF0B-4D28-B7D8-107D9FA9674A}">
      <dgm:prSet/>
      <dgm:spPr/>
      <dgm:t>
        <a:bodyPr/>
        <a:lstStyle/>
        <a:p>
          <a:endParaRPr lang="en-US"/>
        </a:p>
      </dgm:t>
    </dgm:pt>
    <dgm:pt modelId="{2144C828-F377-47D7-9CA6-CC2DADB90A07}" type="pres">
      <dgm:prSet presAssocID="{7770BCEF-8C78-498E-8CC2-663FA093549D}" presName="Name0" presStyleCnt="0">
        <dgm:presLayoutVars>
          <dgm:dir/>
          <dgm:animLvl val="lvl"/>
          <dgm:resizeHandles val="exact"/>
        </dgm:presLayoutVars>
      </dgm:prSet>
      <dgm:spPr/>
    </dgm:pt>
    <dgm:pt modelId="{514970C7-6EC8-4048-AD4B-DECB7864CE72}" type="pres">
      <dgm:prSet presAssocID="{4AF2A458-9A0C-46FD-A09C-F0889372586D}" presName="composite" presStyleCnt="0"/>
      <dgm:spPr/>
    </dgm:pt>
    <dgm:pt modelId="{E0498E07-5C4D-40D7-8BCD-244F5BE4D6B5}" type="pres">
      <dgm:prSet presAssocID="{4AF2A458-9A0C-46FD-A09C-F0889372586D}" presName="parTx" presStyleLbl="alignNode1" presStyleIdx="0" presStyleCnt="1" custLinFactNeighborY="-2262">
        <dgm:presLayoutVars>
          <dgm:chMax val="0"/>
          <dgm:chPref val="0"/>
          <dgm:bulletEnabled val="1"/>
        </dgm:presLayoutVars>
      </dgm:prSet>
      <dgm:spPr/>
    </dgm:pt>
    <dgm:pt modelId="{7B8DF56F-0A55-4FD7-BBD6-8F93A6009D15}" type="pres">
      <dgm:prSet presAssocID="{4AF2A458-9A0C-46FD-A09C-F0889372586D}" presName="desTx" presStyleLbl="alignAccFollowNode1" presStyleIdx="0" presStyleCnt="1">
        <dgm:presLayoutVars>
          <dgm:bulletEnabled val="1"/>
        </dgm:presLayoutVars>
      </dgm:prSet>
      <dgm:spPr/>
    </dgm:pt>
  </dgm:ptLst>
  <dgm:cxnLst>
    <dgm:cxn modelId="{35A36829-DF2D-4B02-9199-1308D0A83442}" type="presOf" srcId="{4D732AE2-0B1E-49D6-8506-D5CEE520680C}" destId="{7B8DF56F-0A55-4FD7-BBD6-8F93A6009D15}" srcOrd="0" destOrd="2" presId="urn:microsoft.com/office/officeart/2005/8/layout/hList1"/>
    <dgm:cxn modelId="{4B1A6134-D172-4FF7-888B-A8EBC0C3F3A7}" srcId="{4AF2A458-9A0C-46FD-A09C-F0889372586D}" destId="{8F047C9C-EADE-46F8-A0C5-F1F371F489F0}" srcOrd="1" destOrd="0" parTransId="{F8906196-60B9-4985-AE2E-3CD2F7557B93}" sibTransId="{1860E7AF-02E2-4AAD-B662-1EBC90E61F5F}"/>
    <dgm:cxn modelId="{786C343D-02F7-4E6A-B4FB-812D67F77CE2}" type="presOf" srcId="{1657FF09-7273-468F-9439-3E3C1183436D}" destId="{7B8DF56F-0A55-4FD7-BBD6-8F93A6009D15}" srcOrd="0" destOrd="0" presId="urn:microsoft.com/office/officeart/2005/8/layout/hList1"/>
    <dgm:cxn modelId="{72CE9D92-7CC8-4BC1-90BD-E980CECCCC69}" srcId="{4AF2A458-9A0C-46FD-A09C-F0889372586D}" destId="{1657FF09-7273-468F-9439-3E3C1183436D}" srcOrd="0" destOrd="0" parTransId="{8406126A-37A0-4689-ABE1-68C43C82B326}" sibTransId="{50055BF4-EBDF-48DE-9170-61D9BC19A352}"/>
    <dgm:cxn modelId="{F519AD97-E5F1-4085-8208-4C981B0F9243}" srcId="{7770BCEF-8C78-498E-8CC2-663FA093549D}" destId="{4AF2A458-9A0C-46FD-A09C-F0889372586D}" srcOrd="0" destOrd="0" parTransId="{D684CFF7-389A-4660-8B6F-F824F7C73FF3}" sibTransId="{CB8FF14F-3146-4A10-9A77-CD15680564DB}"/>
    <dgm:cxn modelId="{BD4CE7AA-2877-47BF-8586-4C02663502A6}" type="presOf" srcId="{4AF2A458-9A0C-46FD-A09C-F0889372586D}" destId="{E0498E07-5C4D-40D7-8BCD-244F5BE4D6B5}" srcOrd="0" destOrd="0" presId="urn:microsoft.com/office/officeart/2005/8/layout/hList1"/>
    <dgm:cxn modelId="{FF748AD3-0DF0-419E-BB6B-0A7441A22437}" type="presOf" srcId="{7770BCEF-8C78-498E-8CC2-663FA093549D}" destId="{2144C828-F377-47D7-9CA6-CC2DADB90A07}" srcOrd="0" destOrd="0" presId="urn:microsoft.com/office/officeart/2005/8/layout/hList1"/>
    <dgm:cxn modelId="{4942C9E3-E6AD-4750-BECF-D3E3AB2110E8}" type="presOf" srcId="{8F047C9C-EADE-46F8-A0C5-F1F371F489F0}" destId="{7B8DF56F-0A55-4FD7-BBD6-8F93A6009D15}" srcOrd="0" destOrd="1" presId="urn:microsoft.com/office/officeart/2005/8/layout/hList1"/>
    <dgm:cxn modelId="{BD4E01F4-DF0B-4D28-B7D8-107D9FA9674A}" srcId="{4AF2A458-9A0C-46FD-A09C-F0889372586D}" destId="{4D732AE2-0B1E-49D6-8506-D5CEE520680C}" srcOrd="2" destOrd="0" parTransId="{406416B4-0CB6-42DE-890E-081EE890C364}" sibTransId="{A0CA33F0-C89E-4C93-9AD6-CCD98DACC6DD}"/>
    <dgm:cxn modelId="{4EC1FEF6-F00B-4258-AB50-4E3B9E90A566}" type="presParOf" srcId="{2144C828-F377-47D7-9CA6-CC2DADB90A07}" destId="{514970C7-6EC8-4048-AD4B-DECB7864CE72}" srcOrd="0" destOrd="0" presId="urn:microsoft.com/office/officeart/2005/8/layout/hList1"/>
    <dgm:cxn modelId="{77926DC1-7D9E-4BCA-A3AC-14F31CCDD6F7}" type="presParOf" srcId="{514970C7-6EC8-4048-AD4B-DECB7864CE72}" destId="{E0498E07-5C4D-40D7-8BCD-244F5BE4D6B5}" srcOrd="0" destOrd="0" presId="urn:microsoft.com/office/officeart/2005/8/layout/hList1"/>
    <dgm:cxn modelId="{5BBF4901-84C8-45A1-B80F-AE4F4B8AFE34}" type="presParOf" srcId="{514970C7-6EC8-4048-AD4B-DECB7864CE72}" destId="{7B8DF56F-0A55-4FD7-BBD6-8F93A6009D1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6DB6EF-41BD-41C4-A145-7D2B8166F60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4F83AF34-6616-4B97-8B6E-33C235909071}">
      <dgm:prSet/>
      <dgm:spPr/>
      <dgm:t>
        <a:bodyPr/>
        <a:lstStyle/>
        <a:p>
          <a:r>
            <a:rPr lang="en-US"/>
            <a:t>Employers must file a Request to Charge the Surplus Fund for Non-At Fault Motor Vehicle Accident (AC-28)</a:t>
          </a:r>
        </a:p>
      </dgm:t>
    </dgm:pt>
    <dgm:pt modelId="{1BE91702-927D-48CF-852B-13F731675F5B}" type="parTrans" cxnId="{3E949346-84DC-4599-8E7B-989C7C86F253}">
      <dgm:prSet/>
      <dgm:spPr/>
      <dgm:t>
        <a:bodyPr/>
        <a:lstStyle/>
        <a:p>
          <a:endParaRPr lang="en-US"/>
        </a:p>
      </dgm:t>
    </dgm:pt>
    <dgm:pt modelId="{BF188D96-2E92-41C0-B49A-E0F67ED3C2CA}" type="sibTrans" cxnId="{3E949346-84DC-4599-8E7B-989C7C86F253}">
      <dgm:prSet/>
      <dgm:spPr/>
      <dgm:t>
        <a:bodyPr/>
        <a:lstStyle/>
        <a:p>
          <a:endParaRPr lang="en-US"/>
        </a:p>
      </dgm:t>
    </dgm:pt>
    <dgm:pt modelId="{F6E325A0-6937-4DA0-928F-3DB549057DD9}">
      <dgm:prSet/>
      <dgm:spPr/>
      <dgm:t>
        <a:bodyPr/>
        <a:lstStyle/>
        <a:p>
          <a:r>
            <a:rPr lang="en-US"/>
            <a:t>Application must include proof of:</a:t>
          </a:r>
        </a:p>
      </dgm:t>
    </dgm:pt>
    <dgm:pt modelId="{C0A8021F-B7F5-4ACA-8506-D7CEA5CF6271}" type="parTrans" cxnId="{0D8DBD4F-E690-434C-B292-67C89CFE461F}">
      <dgm:prSet/>
      <dgm:spPr/>
      <dgm:t>
        <a:bodyPr/>
        <a:lstStyle/>
        <a:p>
          <a:endParaRPr lang="en-US"/>
        </a:p>
      </dgm:t>
    </dgm:pt>
    <dgm:pt modelId="{C700DE99-A302-4C24-9FEB-470CDB47AD1A}" type="sibTrans" cxnId="{0D8DBD4F-E690-434C-B292-67C89CFE461F}">
      <dgm:prSet/>
      <dgm:spPr/>
      <dgm:t>
        <a:bodyPr/>
        <a:lstStyle/>
        <a:p>
          <a:endParaRPr lang="en-US"/>
        </a:p>
      </dgm:t>
    </dgm:pt>
    <dgm:pt modelId="{480F4040-B5C7-49A7-BAFB-57A23F60989C}">
      <dgm:prSet/>
      <dgm:spPr/>
      <dgm:t>
        <a:bodyPr/>
        <a:lstStyle/>
        <a:p>
          <a:r>
            <a:rPr lang="en-US" dirty="0"/>
            <a:t>A motor vehicle accident involving a third-party who caused the claim</a:t>
          </a:r>
        </a:p>
      </dgm:t>
    </dgm:pt>
    <dgm:pt modelId="{CAA617F2-7600-4C9D-836C-B397EC166D0D}" type="parTrans" cxnId="{83D9AFED-3A0E-48C3-A8A4-F4D600BAE684}">
      <dgm:prSet/>
      <dgm:spPr/>
      <dgm:t>
        <a:bodyPr/>
        <a:lstStyle/>
        <a:p>
          <a:endParaRPr lang="en-US"/>
        </a:p>
      </dgm:t>
    </dgm:pt>
    <dgm:pt modelId="{0A18D09F-5284-4D2E-AFBD-36F7E5FCE0F6}" type="sibTrans" cxnId="{83D9AFED-3A0E-48C3-A8A4-F4D600BAE684}">
      <dgm:prSet/>
      <dgm:spPr/>
      <dgm:t>
        <a:bodyPr/>
        <a:lstStyle/>
        <a:p>
          <a:endParaRPr lang="en-US"/>
        </a:p>
      </dgm:t>
    </dgm:pt>
    <dgm:pt modelId="{E7CAE725-C51E-421D-9399-15AF050523F9}">
      <dgm:prSet/>
      <dgm:spPr/>
      <dgm:t>
        <a:bodyPr/>
        <a:lstStyle/>
        <a:p>
          <a:r>
            <a:rPr lang="en-US" dirty="0"/>
            <a:t>The third-party involved was issued a citation</a:t>
          </a:r>
        </a:p>
      </dgm:t>
    </dgm:pt>
    <dgm:pt modelId="{BB91739E-E4D1-41D2-929B-6A366B22CAA3}" type="parTrans" cxnId="{316D5F83-2D54-4796-9D6F-25AA88A6B671}">
      <dgm:prSet/>
      <dgm:spPr/>
      <dgm:t>
        <a:bodyPr/>
        <a:lstStyle/>
        <a:p>
          <a:endParaRPr lang="en-US"/>
        </a:p>
      </dgm:t>
    </dgm:pt>
    <dgm:pt modelId="{BA29A6F9-C0A1-43FC-ADE1-5290A893F64A}" type="sibTrans" cxnId="{316D5F83-2D54-4796-9D6F-25AA88A6B671}">
      <dgm:prSet/>
      <dgm:spPr/>
      <dgm:t>
        <a:bodyPr/>
        <a:lstStyle/>
        <a:p>
          <a:endParaRPr lang="en-US"/>
        </a:p>
      </dgm:t>
    </dgm:pt>
    <dgm:pt modelId="{91150DEE-FB1F-4D3B-B17B-B45CB82F3D4D}">
      <dgm:prSet/>
      <dgm:spPr/>
      <dgm:t>
        <a:bodyPr/>
        <a:lstStyle/>
        <a:p>
          <a:r>
            <a:rPr lang="en-US" dirty="0"/>
            <a:t>In absence of a citation, proof that the third-party was primarily liable for the accident</a:t>
          </a:r>
        </a:p>
      </dgm:t>
    </dgm:pt>
    <dgm:pt modelId="{A42CCCD8-A735-41B1-BF38-76176FFE3BC6}" type="parTrans" cxnId="{E0DEE4E8-0C8D-4BBF-8CC5-2936514B38CC}">
      <dgm:prSet/>
      <dgm:spPr/>
      <dgm:t>
        <a:bodyPr/>
        <a:lstStyle/>
        <a:p>
          <a:endParaRPr lang="en-US"/>
        </a:p>
      </dgm:t>
    </dgm:pt>
    <dgm:pt modelId="{C68CF1ED-3482-4F97-93FA-E41F8CDE6045}" type="sibTrans" cxnId="{E0DEE4E8-0C8D-4BBF-8CC5-2936514B38CC}">
      <dgm:prSet/>
      <dgm:spPr/>
      <dgm:t>
        <a:bodyPr/>
        <a:lstStyle/>
        <a:p>
          <a:endParaRPr lang="en-US"/>
        </a:p>
      </dgm:t>
    </dgm:pt>
    <dgm:pt modelId="{F308FA66-A996-4AE5-8DFC-242BF9801B3F}">
      <dgm:prSet/>
      <dgm:spPr/>
      <dgm:t>
        <a:bodyPr/>
        <a:lstStyle/>
        <a:p>
          <a:r>
            <a:rPr lang="en-US" dirty="0"/>
            <a:t>The third-party has valid insurance, or the employer’s auto policy covers the claim under the uninsured or underinsured motorist coverage, and the insurer has accepted the claim</a:t>
          </a:r>
        </a:p>
      </dgm:t>
    </dgm:pt>
    <dgm:pt modelId="{17003BCB-1E99-4D3B-8739-3993467F79EC}" type="parTrans" cxnId="{CDA2DB6F-57F2-4671-A9CC-053A945E801D}">
      <dgm:prSet/>
      <dgm:spPr/>
      <dgm:t>
        <a:bodyPr/>
        <a:lstStyle/>
        <a:p>
          <a:endParaRPr lang="en-US"/>
        </a:p>
      </dgm:t>
    </dgm:pt>
    <dgm:pt modelId="{3BB22D3A-BF10-40FA-BC84-D1B3CE62262F}" type="sibTrans" cxnId="{CDA2DB6F-57F2-4671-A9CC-053A945E801D}">
      <dgm:prSet/>
      <dgm:spPr/>
      <dgm:t>
        <a:bodyPr/>
        <a:lstStyle/>
        <a:p>
          <a:endParaRPr lang="en-US"/>
        </a:p>
      </dgm:t>
    </dgm:pt>
    <dgm:pt modelId="{E3AD84BD-87A1-4D09-870E-02F319B0079D}" type="pres">
      <dgm:prSet presAssocID="{986DB6EF-41BD-41C4-A145-7D2B8166F605}" presName="linear" presStyleCnt="0">
        <dgm:presLayoutVars>
          <dgm:animLvl val="lvl"/>
          <dgm:resizeHandles val="exact"/>
        </dgm:presLayoutVars>
      </dgm:prSet>
      <dgm:spPr/>
    </dgm:pt>
    <dgm:pt modelId="{0B2EA161-6C88-414E-9599-3C1E3EBA6221}" type="pres">
      <dgm:prSet presAssocID="{4F83AF34-6616-4B97-8B6E-33C235909071}" presName="parentText" presStyleLbl="node1" presStyleIdx="0" presStyleCnt="2">
        <dgm:presLayoutVars>
          <dgm:chMax val="0"/>
          <dgm:bulletEnabled val="1"/>
        </dgm:presLayoutVars>
      </dgm:prSet>
      <dgm:spPr/>
    </dgm:pt>
    <dgm:pt modelId="{CAED2C58-1C26-4B49-8006-644032CD1B0E}" type="pres">
      <dgm:prSet presAssocID="{BF188D96-2E92-41C0-B49A-E0F67ED3C2CA}" presName="spacer" presStyleCnt="0"/>
      <dgm:spPr/>
    </dgm:pt>
    <dgm:pt modelId="{956AA353-F171-47EA-A39A-1BBD1C26720E}" type="pres">
      <dgm:prSet presAssocID="{F6E325A0-6937-4DA0-928F-3DB549057DD9}" presName="parentText" presStyleLbl="node1" presStyleIdx="1" presStyleCnt="2">
        <dgm:presLayoutVars>
          <dgm:chMax val="0"/>
          <dgm:bulletEnabled val="1"/>
        </dgm:presLayoutVars>
      </dgm:prSet>
      <dgm:spPr/>
    </dgm:pt>
    <dgm:pt modelId="{091A46F5-03B8-47D9-AEDC-30231523F4F0}" type="pres">
      <dgm:prSet presAssocID="{F6E325A0-6937-4DA0-928F-3DB549057DD9}" presName="childText" presStyleLbl="revTx" presStyleIdx="0" presStyleCnt="1">
        <dgm:presLayoutVars>
          <dgm:bulletEnabled val="1"/>
        </dgm:presLayoutVars>
      </dgm:prSet>
      <dgm:spPr/>
    </dgm:pt>
  </dgm:ptLst>
  <dgm:cxnLst>
    <dgm:cxn modelId="{4004AC19-DA6B-40D2-9DBE-2B75CB89DEE9}" type="presOf" srcId="{4F83AF34-6616-4B97-8B6E-33C235909071}" destId="{0B2EA161-6C88-414E-9599-3C1E3EBA6221}" srcOrd="0" destOrd="0" presId="urn:microsoft.com/office/officeart/2005/8/layout/vList2"/>
    <dgm:cxn modelId="{3E949346-84DC-4599-8E7B-989C7C86F253}" srcId="{986DB6EF-41BD-41C4-A145-7D2B8166F605}" destId="{4F83AF34-6616-4B97-8B6E-33C235909071}" srcOrd="0" destOrd="0" parTransId="{1BE91702-927D-48CF-852B-13F731675F5B}" sibTransId="{BF188D96-2E92-41C0-B49A-E0F67ED3C2CA}"/>
    <dgm:cxn modelId="{3857B56B-38B6-4447-89D7-8FA52AFC737F}" type="presOf" srcId="{F308FA66-A996-4AE5-8DFC-242BF9801B3F}" destId="{091A46F5-03B8-47D9-AEDC-30231523F4F0}" srcOrd="0" destOrd="3" presId="urn:microsoft.com/office/officeart/2005/8/layout/vList2"/>
    <dgm:cxn modelId="{0D8DBD4F-E690-434C-B292-67C89CFE461F}" srcId="{986DB6EF-41BD-41C4-A145-7D2B8166F605}" destId="{F6E325A0-6937-4DA0-928F-3DB549057DD9}" srcOrd="1" destOrd="0" parTransId="{C0A8021F-B7F5-4ACA-8506-D7CEA5CF6271}" sibTransId="{C700DE99-A302-4C24-9FEB-470CDB47AD1A}"/>
    <dgm:cxn modelId="{CDA2DB6F-57F2-4671-A9CC-053A945E801D}" srcId="{F6E325A0-6937-4DA0-928F-3DB549057DD9}" destId="{F308FA66-A996-4AE5-8DFC-242BF9801B3F}" srcOrd="2" destOrd="0" parTransId="{17003BCB-1E99-4D3B-8739-3993467F79EC}" sibTransId="{3BB22D3A-BF10-40FA-BC84-D1B3CE62262F}"/>
    <dgm:cxn modelId="{0575AE7F-A489-4781-B7E1-FCD9754B4E5E}" type="presOf" srcId="{E7CAE725-C51E-421D-9399-15AF050523F9}" destId="{091A46F5-03B8-47D9-AEDC-30231523F4F0}" srcOrd="0" destOrd="1" presId="urn:microsoft.com/office/officeart/2005/8/layout/vList2"/>
    <dgm:cxn modelId="{316D5F83-2D54-4796-9D6F-25AA88A6B671}" srcId="{F6E325A0-6937-4DA0-928F-3DB549057DD9}" destId="{E7CAE725-C51E-421D-9399-15AF050523F9}" srcOrd="1" destOrd="0" parTransId="{BB91739E-E4D1-41D2-929B-6A366B22CAA3}" sibTransId="{BA29A6F9-C0A1-43FC-ADE1-5290A893F64A}"/>
    <dgm:cxn modelId="{210FE4C4-A661-4329-B99F-1DEF0A7F66AA}" type="presOf" srcId="{F6E325A0-6937-4DA0-928F-3DB549057DD9}" destId="{956AA353-F171-47EA-A39A-1BBD1C26720E}" srcOrd="0" destOrd="0" presId="urn:microsoft.com/office/officeart/2005/8/layout/vList2"/>
    <dgm:cxn modelId="{ADF1A0E1-9EF4-403A-B7F2-E5AE8689EB0C}" type="presOf" srcId="{480F4040-B5C7-49A7-BAFB-57A23F60989C}" destId="{091A46F5-03B8-47D9-AEDC-30231523F4F0}" srcOrd="0" destOrd="0" presId="urn:microsoft.com/office/officeart/2005/8/layout/vList2"/>
    <dgm:cxn modelId="{E0DEE4E8-0C8D-4BBF-8CC5-2936514B38CC}" srcId="{E7CAE725-C51E-421D-9399-15AF050523F9}" destId="{91150DEE-FB1F-4D3B-B17B-B45CB82F3D4D}" srcOrd="0" destOrd="0" parTransId="{A42CCCD8-A735-41B1-BF38-76176FFE3BC6}" sibTransId="{C68CF1ED-3482-4F97-93FA-E41F8CDE6045}"/>
    <dgm:cxn modelId="{83D9AFED-3A0E-48C3-A8A4-F4D600BAE684}" srcId="{F6E325A0-6937-4DA0-928F-3DB549057DD9}" destId="{480F4040-B5C7-49A7-BAFB-57A23F60989C}" srcOrd="0" destOrd="0" parTransId="{CAA617F2-7600-4C9D-836C-B397EC166D0D}" sibTransId="{0A18D09F-5284-4D2E-AFBD-36F7E5FCE0F6}"/>
    <dgm:cxn modelId="{A63F81F7-3235-40F9-BB2F-00D59F563F7D}" type="presOf" srcId="{91150DEE-FB1F-4D3B-B17B-B45CB82F3D4D}" destId="{091A46F5-03B8-47D9-AEDC-30231523F4F0}" srcOrd="0" destOrd="2" presId="urn:microsoft.com/office/officeart/2005/8/layout/vList2"/>
    <dgm:cxn modelId="{F19AE9F8-322E-4036-8335-DB082AB905E0}" type="presOf" srcId="{986DB6EF-41BD-41C4-A145-7D2B8166F605}" destId="{E3AD84BD-87A1-4D09-870E-02F319B0079D}" srcOrd="0" destOrd="0" presId="urn:microsoft.com/office/officeart/2005/8/layout/vList2"/>
    <dgm:cxn modelId="{AF1F0CA1-54B3-444F-B9B2-C5FD705821F8}" type="presParOf" srcId="{E3AD84BD-87A1-4D09-870E-02F319B0079D}" destId="{0B2EA161-6C88-414E-9599-3C1E3EBA6221}" srcOrd="0" destOrd="0" presId="urn:microsoft.com/office/officeart/2005/8/layout/vList2"/>
    <dgm:cxn modelId="{0EB2BB65-0229-4EE6-94B6-EFEFDE7D347A}" type="presParOf" srcId="{E3AD84BD-87A1-4D09-870E-02F319B0079D}" destId="{CAED2C58-1C26-4B49-8006-644032CD1B0E}" srcOrd="1" destOrd="0" presId="urn:microsoft.com/office/officeart/2005/8/layout/vList2"/>
    <dgm:cxn modelId="{96211DFE-D0FE-46A4-9A8C-2E73DA0D29E0}" type="presParOf" srcId="{E3AD84BD-87A1-4D09-870E-02F319B0079D}" destId="{956AA353-F171-47EA-A39A-1BBD1C26720E}" srcOrd="2" destOrd="0" presId="urn:microsoft.com/office/officeart/2005/8/layout/vList2"/>
    <dgm:cxn modelId="{9B486AD9-4AD5-4DC5-A1D9-C08BD01BA0B2}" type="presParOf" srcId="{E3AD84BD-87A1-4D09-870E-02F319B0079D}" destId="{091A46F5-03B8-47D9-AEDC-30231523F4F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98E07-5C4D-40D7-8BCD-244F5BE4D6B5}">
      <dsp:nvSpPr>
        <dsp:cNvPr id="0" name=""/>
        <dsp:cNvSpPr/>
      </dsp:nvSpPr>
      <dsp:spPr>
        <a:xfrm>
          <a:off x="0" y="6473"/>
          <a:ext cx="10763111" cy="1212716"/>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US" sz="3100" kern="1200" dirty="0"/>
            <a:t>The employer must be a </a:t>
          </a:r>
          <a:r>
            <a:rPr lang="en-US" sz="3100" b="0" u="none" kern="1200" dirty="0"/>
            <a:t>private or public state-funded employer</a:t>
          </a:r>
          <a:r>
            <a:rPr lang="en-US" sz="3100" kern="1200" dirty="0"/>
            <a:t> and must meet the following criteria:</a:t>
          </a:r>
        </a:p>
      </dsp:txBody>
      <dsp:txXfrm>
        <a:off x="0" y="6473"/>
        <a:ext cx="10763111" cy="1212716"/>
      </dsp:txXfrm>
    </dsp:sp>
    <dsp:sp modelId="{7B8DF56F-0A55-4FD7-BBD6-8F93A6009D15}">
      <dsp:nvSpPr>
        <dsp:cNvPr id="0" name=""/>
        <dsp:cNvSpPr/>
      </dsp:nvSpPr>
      <dsp:spPr>
        <a:xfrm>
          <a:off x="0" y="1246622"/>
          <a:ext cx="10763111" cy="229756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a:t>Have active BWC workers’ compensation coverage on the date of injury;</a:t>
          </a:r>
        </a:p>
        <a:p>
          <a:pPr marL="285750" lvl="1" indent="-285750" algn="l" defTabSz="1377950">
            <a:lnSpc>
              <a:spcPct val="90000"/>
            </a:lnSpc>
            <a:spcBef>
              <a:spcPct val="0"/>
            </a:spcBef>
            <a:spcAft>
              <a:spcPct val="15000"/>
            </a:spcAft>
            <a:buChar char="•"/>
          </a:pPr>
          <a:r>
            <a:rPr lang="en-US" sz="3100" kern="1200"/>
            <a:t>Be current on all payments due to BWC; and</a:t>
          </a:r>
        </a:p>
        <a:p>
          <a:pPr marL="285750" lvl="1" indent="-285750" algn="l" defTabSz="1377950">
            <a:lnSpc>
              <a:spcPct val="90000"/>
            </a:lnSpc>
            <a:spcBef>
              <a:spcPct val="0"/>
            </a:spcBef>
            <a:spcAft>
              <a:spcPct val="15000"/>
            </a:spcAft>
            <a:buChar char="•"/>
          </a:pPr>
          <a:r>
            <a:rPr lang="en-US" sz="3100" kern="1200" dirty="0"/>
            <a:t>Be current on any part-pay agreement.</a:t>
          </a:r>
        </a:p>
      </dsp:txBody>
      <dsp:txXfrm>
        <a:off x="0" y="1246622"/>
        <a:ext cx="10763111" cy="2297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EA161-6C88-414E-9599-3C1E3EBA6221}">
      <dsp:nvSpPr>
        <dsp:cNvPr id="0" name=""/>
        <dsp:cNvSpPr/>
      </dsp:nvSpPr>
      <dsp:spPr>
        <a:xfrm>
          <a:off x="0" y="17306"/>
          <a:ext cx="10763111" cy="95471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Employers must file a Request to Charge the Surplus Fund for Non-At Fault Motor Vehicle Accident (AC-28)</a:t>
          </a:r>
        </a:p>
      </dsp:txBody>
      <dsp:txXfrm>
        <a:off x="46606" y="63912"/>
        <a:ext cx="10669899" cy="861507"/>
      </dsp:txXfrm>
    </dsp:sp>
    <dsp:sp modelId="{956AA353-F171-47EA-A39A-1BBD1C26720E}">
      <dsp:nvSpPr>
        <dsp:cNvPr id="0" name=""/>
        <dsp:cNvSpPr/>
      </dsp:nvSpPr>
      <dsp:spPr>
        <a:xfrm>
          <a:off x="0" y="1041146"/>
          <a:ext cx="10763111" cy="954719"/>
        </a:xfrm>
        <a:prstGeom prst="roundRect">
          <a:avLst/>
        </a:prstGeom>
        <a:solidFill>
          <a:schemeClr val="accent3">
            <a:hueOff val="1052877"/>
            <a:satOff val="15378"/>
            <a:lumOff val="-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Application must include proof of:</a:t>
          </a:r>
        </a:p>
      </dsp:txBody>
      <dsp:txXfrm>
        <a:off x="46606" y="1087752"/>
        <a:ext cx="10669899" cy="861507"/>
      </dsp:txXfrm>
    </dsp:sp>
    <dsp:sp modelId="{091A46F5-03B8-47D9-AEDC-30231523F4F0}">
      <dsp:nvSpPr>
        <dsp:cNvPr id="0" name=""/>
        <dsp:cNvSpPr/>
      </dsp:nvSpPr>
      <dsp:spPr>
        <a:xfrm>
          <a:off x="0" y="1995866"/>
          <a:ext cx="10763111"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72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A motor vehicle accident involving a third-party who caused the claim</a:t>
          </a:r>
        </a:p>
        <a:p>
          <a:pPr marL="171450" lvl="1" indent="-171450" algn="l" defTabSz="844550">
            <a:lnSpc>
              <a:spcPct val="90000"/>
            </a:lnSpc>
            <a:spcBef>
              <a:spcPct val="0"/>
            </a:spcBef>
            <a:spcAft>
              <a:spcPct val="20000"/>
            </a:spcAft>
            <a:buChar char="•"/>
          </a:pPr>
          <a:r>
            <a:rPr lang="en-US" sz="1900" kern="1200" dirty="0"/>
            <a:t>The third-party involved was issued a citation</a:t>
          </a:r>
        </a:p>
        <a:p>
          <a:pPr marL="342900" lvl="2" indent="-171450" algn="l" defTabSz="844550">
            <a:lnSpc>
              <a:spcPct val="90000"/>
            </a:lnSpc>
            <a:spcBef>
              <a:spcPct val="0"/>
            </a:spcBef>
            <a:spcAft>
              <a:spcPct val="20000"/>
            </a:spcAft>
            <a:buChar char="•"/>
          </a:pPr>
          <a:r>
            <a:rPr lang="en-US" sz="1900" kern="1200" dirty="0"/>
            <a:t>In absence of a citation, proof that the third-party was primarily liable for the accident</a:t>
          </a:r>
        </a:p>
        <a:p>
          <a:pPr marL="171450" lvl="1" indent="-171450" algn="l" defTabSz="844550">
            <a:lnSpc>
              <a:spcPct val="90000"/>
            </a:lnSpc>
            <a:spcBef>
              <a:spcPct val="0"/>
            </a:spcBef>
            <a:spcAft>
              <a:spcPct val="20000"/>
            </a:spcAft>
            <a:buChar char="•"/>
          </a:pPr>
          <a:r>
            <a:rPr lang="en-US" sz="1900" kern="1200" dirty="0"/>
            <a:t>The third-party has valid insurance, or the employer’s auto policy covers the claim under the uninsured or underinsured motorist coverage, and the insurer has accepted the claim</a:t>
          </a:r>
        </a:p>
      </dsp:txBody>
      <dsp:txXfrm>
        <a:off x="0" y="1995866"/>
        <a:ext cx="10763111" cy="156492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45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180" y="0"/>
            <a:ext cx="4160520" cy="367454"/>
          </a:xfrm>
          <a:prstGeom prst="rect">
            <a:avLst/>
          </a:prstGeom>
        </p:spPr>
        <p:txBody>
          <a:bodyPr vert="horz" lIns="91440" tIns="45720" rIns="91440" bIns="45720" rtlCol="0"/>
          <a:lstStyle>
            <a:lvl1pPr algn="r">
              <a:defRPr sz="1200"/>
            </a:lvl1pPr>
          </a:lstStyle>
          <a:p>
            <a:fld id="{0407EDD6-77C7-4F64-9C5C-A5CEB6D43666}" type="datetimeFigureOut">
              <a:rPr lang="en-US" smtClean="0"/>
              <a:t>6/8/2026</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120" y="3520441"/>
            <a:ext cx="7680960" cy="288035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7748"/>
            <a:ext cx="4160520" cy="36745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180" y="6947748"/>
            <a:ext cx="4160520" cy="367453"/>
          </a:xfrm>
          <a:prstGeom prst="rect">
            <a:avLst/>
          </a:prstGeom>
        </p:spPr>
        <p:txBody>
          <a:bodyPr vert="horz" lIns="91440" tIns="45720" rIns="91440" bIns="45720" rtlCol="0" anchor="b"/>
          <a:lstStyle>
            <a:lvl1pPr algn="r">
              <a:defRPr sz="1200"/>
            </a:lvl1pPr>
          </a:lstStyle>
          <a:p>
            <a:fld id="{443EB868-DFC2-4EC9-85A4-40A4B0A94638}" type="slidenum">
              <a:rPr lang="en-US" smtClean="0"/>
              <a:t>‹#›</a:t>
            </a:fld>
            <a:endParaRPr lang="en-US"/>
          </a:p>
        </p:txBody>
      </p:sp>
    </p:spTree>
    <p:extLst>
      <p:ext uri="{BB962C8B-B14F-4D97-AF65-F5344CB8AC3E}">
        <p14:creationId xmlns:p14="http://schemas.microsoft.com/office/powerpoint/2010/main" val="327367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5E204-FC07-4265-8409-85CA93A60DBD}" type="slidenum">
              <a:rPr lang="en-US" smtClean="0"/>
              <a:t>9</a:t>
            </a:fld>
            <a:endParaRPr lang="en-US"/>
          </a:p>
        </p:txBody>
      </p:sp>
    </p:spTree>
    <p:extLst>
      <p:ext uri="{BB962C8B-B14F-4D97-AF65-F5344CB8AC3E}">
        <p14:creationId xmlns:p14="http://schemas.microsoft.com/office/powerpoint/2010/main" val="2846745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*Required slide</a:t>
            </a:r>
          </a:p>
          <a:p>
            <a:endParaRPr lang="en-US"/>
          </a:p>
          <a:p>
            <a:r>
              <a:rPr lang="en-US"/>
              <a:t>No specific public employer deadline dates to mention. </a:t>
            </a:r>
          </a:p>
        </p:txBody>
      </p:sp>
      <p:sp>
        <p:nvSpPr>
          <p:cNvPr id="4" name="Slide Number Placeholder 3"/>
          <p:cNvSpPr>
            <a:spLocks noGrp="1"/>
          </p:cNvSpPr>
          <p:nvPr>
            <p:ph type="sldNum" sz="quarter" idx="5"/>
          </p:nvPr>
        </p:nvSpPr>
        <p:spPr/>
        <p:txBody>
          <a:bodyPr/>
          <a:lstStyle/>
          <a:p>
            <a:fld id="{7A6E335F-6B58-4BAC-AAD9-EC2E6DC7157D}" type="slidenum">
              <a:rPr lang="en-US" smtClean="0"/>
              <a:t>24</a:t>
            </a:fld>
            <a:endParaRPr lang="en-US"/>
          </a:p>
        </p:txBody>
      </p:sp>
    </p:spTree>
    <p:extLst>
      <p:ext uri="{BB962C8B-B14F-4D97-AF65-F5344CB8AC3E}">
        <p14:creationId xmlns:p14="http://schemas.microsoft.com/office/powerpoint/2010/main" val="108970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a:cs typeface="Times New Roman"/>
              </a:rPr>
              <a:t>*  Optional slide</a:t>
            </a:r>
          </a:p>
          <a:p>
            <a:endParaRPr lang="en-US"/>
          </a:p>
          <a:p>
            <a:r>
              <a:rPr lang="en-US"/>
              <a:t>Here are your objectives for today’s discussion. </a:t>
            </a:r>
          </a:p>
          <a:p>
            <a:endParaRPr lang="en-US"/>
          </a:p>
          <a:p>
            <a:r>
              <a:rPr lang="en-US"/>
              <a:t>Even Low voltage can have significant injuries. </a:t>
            </a:r>
          </a:p>
          <a:p>
            <a:endParaRPr lang="en-US"/>
          </a:p>
          <a:p>
            <a:r>
              <a:rPr lang="en-US"/>
              <a:t>Electrical burns are very damaging to the nerves, and muscles</a:t>
            </a:r>
          </a:p>
          <a:p>
            <a:endParaRPr lang="en-US"/>
          </a:p>
          <a:p>
            <a:r>
              <a:rPr lang="en-US"/>
              <a:t>Data compiled by the Electrical Safety Foundation International show that a large majority of </a:t>
            </a:r>
            <a:r>
              <a:rPr lang="en-US" i="1"/>
              <a:t>electrical</a:t>
            </a:r>
            <a:r>
              <a:rPr lang="en-US"/>
              <a:t> fatalities happen to workers in occupations that are not classified as electrical trades, so “most electrical fatalities occur in non‑electrical jobs” is supported by recent analyses. The Census of Fatal Occupational Injuries counted </a:t>
            </a:r>
            <a:r>
              <a:rPr lang="en-US" b="1"/>
              <a:t>about 140–150 electrical exposure deaths in 2023.</a:t>
            </a:r>
          </a:p>
          <a:p>
            <a:endParaRPr lang="en-US" b="0"/>
          </a:p>
          <a:p>
            <a:r>
              <a:rPr lang="en-US" b="0"/>
              <a:t>Water and metal both increase electrical‑shock risk because water lowers skin and surface resistance, and metal provides a low‑resistance path to ground; together they greatly raise the chance that an energized source will produce a harmful current through a person.</a:t>
            </a:r>
          </a:p>
          <a:p>
            <a:endParaRPr lang="en-US" b="1"/>
          </a:p>
          <a:p>
            <a:r>
              <a:rPr lang="en-US"/>
              <a:t>Electrical training and properly PPE are essential — training prevents unsafe work practices and PPE reduces injury severity., together they are core requirements of effective guidance for protecting workers from shock, arc flash, and burns.</a:t>
            </a:r>
            <a:endParaRPr lang="en-US" b="1"/>
          </a:p>
          <a:p>
            <a:endParaRPr lang="en-US"/>
          </a:p>
          <a:p>
            <a:endParaRPr lang="en-US"/>
          </a:p>
          <a:p>
            <a:endParaRPr lang="en-US"/>
          </a:p>
        </p:txBody>
      </p:sp>
      <p:sp>
        <p:nvSpPr>
          <p:cNvPr id="4" name="Slide Number Placeholder 3"/>
          <p:cNvSpPr>
            <a:spLocks noGrp="1"/>
          </p:cNvSpPr>
          <p:nvPr>
            <p:ph type="sldNum" sz="quarter" idx="5"/>
          </p:nvPr>
        </p:nvSpPr>
        <p:spPr/>
        <p:txBody>
          <a:bodyPr/>
          <a:lstStyle/>
          <a:p>
            <a:pPr>
              <a:defRPr/>
            </a:pPr>
            <a:fld id="{82A7D260-43DD-42E1-89BD-495DBCC449AC}" type="slidenum">
              <a:rPr lang="en-US" smtClean="0"/>
              <a:pPr>
                <a:defRPr/>
              </a:pPr>
              <a:t>25</a:t>
            </a:fld>
            <a:endParaRPr lang="en-US"/>
          </a:p>
        </p:txBody>
      </p:sp>
    </p:spTree>
    <p:extLst>
      <p:ext uri="{BB962C8B-B14F-4D97-AF65-F5344CB8AC3E}">
        <p14:creationId xmlns:p14="http://schemas.microsoft.com/office/powerpoint/2010/main" val="395715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a:cs typeface="Times New Roman"/>
              </a:rPr>
              <a:t>*  Optional slide</a:t>
            </a:r>
          </a:p>
          <a:p>
            <a:endParaRPr lang="en-US"/>
          </a:p>
          <a:p>
            <a:r>
              <a:rPr lang="en-US"/>
              <a:t>OSHA Data released 2024 </a:t>
            </a:r>
          </a:p>
          <a:p>
            <a:r>
              <a:rPr lang="en-US"/>
              <a:t>https://www.esfi.org/workplace-safety/workplace-injury-fatality-statistics/</a:t>
            </a:r>
          </a:p>
          <a:p>
            <a:endParaRPr lang="en-US"/>
          </a:p>
          <a:p>
            <a:r>
              <a:rPr lang="en-US"/>
              <a:t>The Data </a:t>
            </a:r>
            <a:r>
              <a:rPr lang="en-US" sz="1200" b="0" i="0" kern="1200">
                <a:solidFill>
                  <a:schemeClr val="tx1"/>
                </a:solidFill>
                <a:effectLst/>
                <a:latin typeface="+mn-lt"/>
                <a:ea typeface="+mn-ea"/>
                <a:cs typeface="+mn-cs"/>
              </a:rPr>
              <a:t>underscores the </a:t>
            </a:r>
            <a:r>
              <a:rPr lang="en-US" sz="1200" b="1" i="0" kern="1200">
                <a:solidFill>
                  <a:schemeClr val="tx1"/>
                </a:solidFill>
                <a:effectLst/>
                <a:latin typeface="+mn-lt"/>
                <a:ea typeface="+mn-ea"/>
                <a:cs typeface="+mn-cs"/>
              </a:rPr>
              <a:t>need for better training, awareness, and safety protocols</a:t>
            </a:r>
            <a:r>
              <a:rPr lang="en-US" sz="1200" b="0" i="0" kern="1200">
                <a:solidFill>
                  <a:schemeClr val="tx1"/>
                </a:solidFill>
                <a:effectLst/>
                <a:latin typeface="+mn-lt"/>
                <a:ea typeface="+mn-ea"/>
                <a:cs typeface="+mn-cs"/>
              </a:rPr>
              <a:t>—not just for electricians, but for </a:t>
            </a:r>
            <a:r>
              <a:rPr lang="en-US" sz="1200" b="1" i="0" kern="1200">
                <a:solidFill>
                  <a:schemeClr val="tx1"/>
                </a:solidFill>
                <a:effectLst/>
                <a:latin typeface="+mn-lt"/>
                <a:ea typeface="+mn-ea"/>
                <a:cs typeface="+mn-cs"/>
              </a:rPr>
              <a:t>everyone</a:t>
            </a:r>
            <a:r>
              <a:rPr lang="en-US" sz="1200" b="0" i="0" kern="1200">
                <a:solidFill>
                  <a:schemeClr val="tx1"/>
                </a:solidFill>
                <a:effectLst/>
                <a:latin typeface="+mn-lt"/>
                <a:ea typeface="+mn-ea"/>
                <a:cs typeface="+mn-cs"/>
              </a:rPr>
              <a:t> who might encounter electrical systems.</a:t>
            </a:r>
          </a:p>
          <a:p>
            <a:r>
              <a:rPr lang="en-US" sz="1200" b="0" i="0" kern="1200">
                <a:solidFill>
                  <a:schemeClr val="tx1"/>
                </a:solidFill>
                <a:effectLst/>
                <a:latin typeface="+mn-lt"/>
                <a:ea typeface="+mn-ea"/>
                <a:cs typeface="+mn-cs"/>
              </a:rPr>
              <a:t>It also suggests that </a:t>
            </a:r>
            <a:r>
              <a:rPr lang="en-US" sz="1200" b="1" i="0" kern="1200">
                <a:solidFill>
                  <a:schemeClr val="tx1"/>
                </a:solidFill>
                <a:effectLst/>
                <a:latin typeface="+mn-lt"/>
                <a:ea typeface="+mn-ea"/>
                <a:cs typeface="+mn-cs"/>
              </a:rPr>
              <a:t>many of these deaths could be prevented</a:t>
            </a:r>
            <a:r>
              <a:rPr lang="en-US" sz="1200" b="0" i="0" kern="1200">
                <a:solidFill>
                  <a:schemeClr val="tx1"/>
                </a:solidFill>
                <a:effectLst/>
                <a:latin typeface="+mn-lt"/>
                <a:ea typeface="+mn-ea"/>
                <a:cs typeface="+mn-cs"/>
              </a:rPr>
              <a:t> with proper lockout/tagout procedures, PPE, and hazard recognition.</a:t>
            </a:r>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26</a:t>
            </a:fld>
            <a:endParaRPr lang="en-US"/>
          </a:p>
        </p:txBody>
      </p:sp>
    </p:spTree>
    <p:extLst>
      <p:ext uri="{BB962C8B-B14F-4D97-AF65-F5344CB8AC3E}">
        <p14:creationId xmlns:p14="http://schemas.microsoft.com/office/powerpoint/2010/main" val="4281360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9363" y="484188"/>
            <a:ext cx="5251450" cy="29543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a:cs typeface="Times New Roman"/>
              </a:rPr>
              <a:t>*  Optional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severity and effects of an electrical shock depend on several factors, such as the pathway through the body, the amount of current, the length of time of the exposure, and whether the skin is wet or dry.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Water is a great conductor of electricity, allowing current to flow more easily in wet conditions and through wet skin.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750224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6ADE78B-9CA6-40FA-AD6D-66DD263E7A3D}" type="slidenum">
              <a:rPr lang="en-US" smtClean="0"/>
              <a:pPr/>
              <a:t>28</a:t>
            </a:fld>
            <a:endParaRPr lang="en-US"/>
          </a:p>
        </p:txBody>
      </p:sp>
      <p:sp>
        <p:nvSpPr>
          <p:cNvPr id="116739" name="Rectangle 2"/>
          <p:cNvSpPr>
            <a:spLocks noGrp="1" noRot="1" noChangeAspect="1" noChangeArrowheads="1" noTextEdit="1"/>
          </p:cNvSpPr>
          <p:nvPr>
            <p:ph type="sldImg"/>
          </p:nvPr>
        </p:nvSpPr>
        <p:spPr>
          <a:xfrm>
            <a:off x="407988" y="741363"/>
            <a:ext cx="6045200" cy="3400425"/>
          </a:xfrm>
          <a:solidFill>
            <a:srgbClr val="FFFFFF"/>
          </a:solidFill>
          <a:ln/>
        </p:spPr>
      </p:sp>
      <p:sp>
        <p:nvSpPr>
          <p:cNvPr id="116740" name="Rectangle 3"/>
          <p:cNvSpPr>
            <a:spLocks noGrp="1" noChangeArrowheads="1"/>
          </p:cNvSpPr>
          <p:nvPr>
            <p:ph type="body" idx="1"/>
          </p:nvPr>
        </p:nvSpPr>
        <p:spPr>
          <a:xfrm>
            <a:off x="914400" y="4414838"/>
            <a:ext cx="5334000" cy="4184650"/>
          </a:xfr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a:cs typeface="Times New Roman"/>
              </a:rPr>
              <a:t>*  Optional slide</a:t>
            </a:r>
          </a:p>
          <a:p>
            <a:endParaRPr lang="en-US">
              <a:latin typeface="Arial"/>
              <a:cs typeface="Arial"/>
            </a:endParaRPr>
          </a:p>
          <a:p>
            <a:r>
              <a:rPr lang="en-US">
                <a:latin typeface="Arial"/>
                <a:cs typeface="Arial"/>
              </a:rPr>
              <a:t>When an electrical shock enters the body, it may produce different types of injuries.  </a:t>
            </a:r>
          </a:p>
          <a:p>
            <a:r>
              <a:rPr lang="en-US">
                <a:latin typeface="Arial"/>
                <a:cs typeface="Arial"/>
              </a:rPr>
              <a:t>Electrocution results in internal and external injury to body parts or the entire body – often resulting in death.  </a:t>
            </a:r>
          </a:p>
          <a:p>
            <a:endParaRPr lang="en-US">
              <a:latin typeface="Arial"/>
              <a:cs typeface="Arial"/>
            </a:endParaRPr>
          </a:p>
          <a:p>
            <a:r>
              <a:rPr lang="en-US">
                <a:latin typeface="Arial"/>
                <a:cs typeface="Arial"/>
              </a:rPr>
              <a:t>Shock or a “jolt” of electricity in part of the body may be temporarily paralyzed, may cause loss of grip or stability. </a:t>
            </a:r>
          </a:p>
          <a:p>
            <a:endParaRPr lang="en-US">
              <a:latin typeface="Arial"/>
              <a:cs typeface="Arial"/>
            </a:endParaRPr>
          </a:p>
          <a:p>
            <a:r>
              <a:rPr lang="en-US">
                <a:latin typeface="Arial"/>
                <a:cs typeface="Arial"/>
              </a:rPr>
              <a:t>A person may also involuntarily move because of receiving an electrical shock, resulting in a fall. </a:t>
            </a:r>
          </a:p>
          <a:p>
            <a:endParaRPr lang="en-US">
              <a:latin typeface="Arial"/>
              <a:cs typeface="Arial"/>
            </a:endParaRPr>
          </a:p>
          <a:p>
            <a:r>
              <a:rPr lang="en-US">
                <a:latin typeface="Arial"/>
                <a:cs typeface="Arial"/>
              </a:rPr>
              <a:t>Internal or external burns may result from contact with electricity.</a:t>
            </a:r>
            <a:endParaRPr lang="en-US">
              <a:cs typeface="Times New Roman"/>
            </a:endParaRPr>
          </a:p>
          <a:p>
            <a:endParaRPr lang="en-US">
              <a:latin typeface="Arial" charset="0"/>
              <a:cs typeface="Arial"/>
            </a:endParaRPr>
          </a:p>
        </p:txBody>
      </p:sp>
    </p:spTree>
    <p:extLst>
      <p:ext uri="{BB962C8B-B14F-4D97-AF65-F5344CB8AC3E}">
        <p14:creationId xmlns:p14="http://schemas.microsoft.com/office/powerpoint/2010/main" val="270266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BE0E458-7379-41CF-BC49-AF5659F70DC2}" type="slidenum">
              <a:rPr lang="en-US" smtClean="0"/>
              <a:pPr/>
              <a:t>29</a:t>
            </a:fld>
            <a:endParaRPr lang="en-US"/>
          </a:p>
        </p:txBody>
      </p:sp>
      <p:sp>
        <p:nvSpPr>
          <p:cNvPr id="118787" name="Rectangle 2"/>
          <p:cNvSpPr>
            <a:spLocks noGrp="1" noRot="1" noChangeAspect="1" noChangeArrowheads="1" noTextEdit="1"/>
          </p:cNvSpPr>
          <p:nvPr>
            <p:ph type="sldImg"/>
          </p:nvPr>
        </p:nvSpPr>
        <p:spPr>
          <a:xfrm>
            <a:off x="407988" y="741363"/>
            <a:ext cx="6045200" cy="3400425"/>
          </a:xfrm>
          <a:solidFill>
            <a:srgbClr val="FFFFFF"/>
          </a:solidFill>
          <a:ln/>
        </p:spPr>
      </p:sp>
      <p:sp>
        <p:nvSpPr>
          <p:cNvPr id="118788" name="Rectangle 3"/>
          <p:cNvSpPr>
            <a:spLocks noGrp="1" noChangeArrowheads="1"/>
          </p:cNvSpPr>
          <p:nvPr>
            <p:ph type="body" idx="1"/>
          </p:nvPr>
        </p:nvSpPr>
        <p:spPr>
          <a:xfrm>
            <a:off x="914400" y="4414838"/>
            <a:ext cx="5181600" cy="4184650"/>
          </a:xfr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a:cs typeface="Times New Roman"/>
              </a:rPr>
              <a:t>*  Optional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Times New Roman"/>
              <a:cs typeface="Times New Roman"/>
            </a:endParaRPr>
          </a:p>
          <a:p>
            <a:r>
              <a:rPr lang="en-US">
                <a:latin typeface="Arial"/>
                <a:cs typeface="Arial"/>
              </a:rPr>
              <a:t>Other factors that may affect the severity of the shock are:</a:t>
            </a:r>
          </a:p>
          <a:p>
            <a:r>
              <a:rPr lang="en-US">
                <a:latin typeface="Arial"/>
                <a:cs typeface="Arial"/>
              </a:rPr>
              <a:t>       - The voltage of the current. </a:t>
            </a:r>
            <a:endParaRPr lang="en-US">
              <a:latin typeface="Arial" charset="0"/>
              <a:cs typeface="Arial"/>
            </a:endParaRPr>
          </a:p>
          <a:p>
            <a:r>
              <a:rPr lang="en-US">
                <a:latin typeface="Arial"/>
                <a:cs typeface="Arial"/>
              </a:rPr>
              <a:t>       - The presence of moisture </a:t>
            </a:r>
            <a:endParaRPr lang="en-US">
              <a:latin typeface="Arial" charset="0"/>
              <a:cs typeface="Arial"/>
            </a:endParaRPr>
          </a:p>
          <a:p>
            <a:r>
              <a:rPr lang="en-US">
                <a:latin typeface="Arial"/>
                <a:cs typeface="Arial"/>
              </a:rPr>
              <a:t>       - The general health of the person prior to the shock. </a:t>
            </a:r>
            <a:endParaRPr lang="en-US">
              <a:latin typeface="Arial" charset="0"/>
              <a:cs typeface="Arial"/>
            </a:endParaRPr>
          </a:p>
          <a:p>
            <a:endParaRPr lang="en-US">
              <a:latin typeface="Arial" charset="0"/>
            </a:endParaRPr>
          </a:p>
          <a:p>
            <a:r>
              <a:rPr lang="en-US">
                <a:latin typeface="Arial"/>
                <a:cs typeface="Arial"/>
              </a:rPr>
              <a:t>Low voltages can be extremely dangerous because: Path across heart, Duration/exposure, falls from ladders</a:t>
            </a:r>
          </a:p>
          <a:p>
            <a:endParaRPr lang="en-US">
              <a:latin typeface="Arial" charset="0"/>
            </a:endParaRPr>
          </a:p>
          <a:p>
            <a:r>
              <a:rPr lang="en-US">
                <a:latin typeface="Arial"/>
                <a:cs typeface="Arial"/>
              </a:rPr>
              <a:t>The resistance of the body varies based on:</a:t>
            </a:r>
          </a:p>
          <a:p>
            <a:pPr>
              <a:buFontTx/>
              <a:buChar char="•"/>
            </a:pPr>
            <a:r>
              <a:rPr lang="en-US">
                <a:latin typeface="Arial"/>
                <a:cs typeface="Arial"/>
              </a:rPr>
              <a:t> The amount of moisture on the skin (less moisture = more resistance)</a:t>
            </a:r>
          </a:p>
          <a:p>
            <a:pPr>
              <a:buFontTx/>
              <a:buChar char="•"/>
            </a:pPr>
            <a:r>
              <a:rPr lang="en-US">
                <a:latin typeface="Arial"/>
                <a:cs typeface="Arial"/>
              </a:rPr>
              <a:t> The size of the area of contact (smaller area = more resistance)</a:t>
            </a:r>
          </a:p>
          <a:p>
            <a:pPr>
              <a:buFontTx/>
              <a:buChar char="•"/>
            </a:pPr>
            <a:r>
              <a:rPr lang="en-US">
                <a:latin typeface="Arial"/>
                <a:cs typeface="Arial"/>
              </a:rPr>
              <a:t> The pressure applied to the contact point (less pressure = more resistance)</a:t>
            </a:r>
          </a:p>
          <a:p>
            <a:pPr>
              <a:buFontTx/>
              <a:buChar char="•"/>
            </a:pPr>
            <a:r>
              <a:rPr lang="en-US">
                <a:latin typeface="Arial"/>
                <a:cs typeface="Arial"/>
              </a:rPr>
              <a:t> Muscular structure (less muscle = less resistance)</a:t>
            </a:r>
          </a:p>
          <a:p>
            <a:pPr>
              <a:buFontTx/>
              <a:buChar char="•"/>
            </a:pPr>
            <a:endParaRPr lang="en-US">
              <a:latin typeface="Arial" charset="0"/>
            </a:endParaRPr>
          </a:p>
          <a:p>
            <a:pPr lvl="1"/>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EC0E4981-0CAC-41F1-AAA0-75A4F92146FD}" type="slidenum">
              <a:rPr lang="en-US" smtClean="0"/>
              <a:pPr/>
              <a:t>30</a:t>
            </a:fld>
            <a:endParaRPr lang="en-US"/>
          </a:p>
        </p:txBody>
      </p:sp>
      <p:sp>
        <p:nvSpPr>
          <p:cNvPr id="121859" name="Rectangle 2"/>
          <p:cNvSpPr>
            <a:spLocks noGrp="1" noRot="1" noChangeAspect="1" noChangeArrowheads="1" noTextEdit="1"/>
          </p:cNvSpPr>
          <p:nvPr>
            <p:ph type="sldImg"/>
          </p:nvPr>
        </p:nvSpPr>
        <p:spPr>
          <a:xfrm>
            <a:off x="407988" y="741363"/>
            <a:ext cx="6045200" cy="3400425"/>
          </a:xfrm>
          <a:solidFill>
            <a:srgbClr val="FFFFFF"/>
          </a:solidFill>
          <a:ln/>
        </p:spPr>
      </p:sp>
      <p:sp>
        <p:nvSpPr>
          <p:cNvPr id="121860" name="Rectangle 3"/>
          <p:cNvSpPr>
            <a:spLocks noGrp="1" noChangeArrowheads="1"/>
          </p:cNvSpPr>
          <p:nvPr>
            <p:ph type="body" idx="1"/>
          </p:nvPr>
        </p:nvSpPr>
        <p:spPr>
          <a:xfrm>
            <a:off x="914400" y="4414838"/>
            <a:ext cx="5029200" cy="4184650"/>
          </a:xfr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a:cs typeface="Times New Roman"/>
              </a:rPr>
              <a:t>*  Optional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Times New Roman"/>
              <a:cs typeface="Times New Roman"/>
            </a:endParaRPr>
          </a:p>
          <a:p>
            <a:r>
              <a:rPr lang="en-US">
                <a:latin typeface="Times New Roman"/>
                <a:cs typeface="Times New Roman"/>
              </a:rPr>
              <a:t>Picture from NIOSH Electrical Safety Manual. </a:t>
            </a:r>
            <a:endParaRPr lang="en-US" u="sng">
              <a:latin typeface="Times New Roman"/>
              <a:cs typeface="Times New Roman"/>
            </a:endParaRPr>
          </a:p>
          <a:p>
            <a:endParaRPr lang="en-US"/>
          </a:p>
          <a:p>
            <a:r>
              <a:rPr lang="en-US">
                <a:latin typeface="Times New Roman"/>
                <a:cs typeface="Times New Roman"/>
              </a:rPr>
              <a:t>What is conductive in the picture? Wires, conduit, aluminum frame for drop ceiling. Ladder is fiberglass and not conductive. </a:t>
            </a:r>
          </a:p>
          <a:p>
            <a:r>
              <a:rPr lang="en-US">
                <a:latin typeface="Times New Roman"/>
                <a:cs typeface="Times New Roman"/>
              </a:rPr>
              <a:t>If worker touches hot wire and any conductive surface, they will likely receive a shock. The shock may cause them to fall.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5744524B-EC52-4D2A-BC80-34F9930CF6FC}" type="slidenum">
              <a:rPr lang="en-US" smtClean="0"/>
              <a:pPr/>
              <a:t>31</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a:cs typeface="Times New Roman"/>
              </a:rPr>
              <a:t>*  Optional slide</a:t>
            </a:r>
          </a:p>
          <a:p>
            <a:endParaRPr lang="en-US">
              <a:latin typeface="Times New Roman"/>
              <a:cs typeface="Times New Roman"/>
            </a:endParaRPr>
          </a:p>
          <a:p>
            <a:r>
              <a:rPr lang="en-US">
                <a:latin typeface="Times New Roman"/>
                <a:cs typeface="Times New Roman"/>
              </a:rPr>
              <a:t>Employees working in areas with the potential for electrical hazard exposure shall be provided appropriate PPE.</a:t>
            </a:r>
          </a:p>
          <a:p>
            <a:r>
              <a:rPr lang="en-US">
                <a:latin typeface="Times New Roman"/>
                <a:cs typeface="Times New Roman"/>
              </a:rPr>
              <a:t> PPE required shall be determined prior to the task....ideally thru a Job Hazard Assessment or a pre-task evaluation. </a:t>
            </a:r>
            <a:endParaRPr lang="en-US">
              <a:cs typeface="Times New Roman" pitchFamily="18" charset="0"/>
            </a:endParaRPr>
          </a:p>
          <a:p>
            <a:endParaRPr lang="en-US">
              <a:cs typeface="Times New Roman"/>
            </a:endParaRPr>
          </a:p>
          <a:p>
            <a:endParaRPr lang="en-US">
              <a:cs typeface="Times New Roman"/>
            </a:endParaRPr>
          </a:p>
          <a:p>
            <a:r>
              <a:rPr lang="en-US" b="1">
                <a:latin typeface="Times New Roman"/>
                <a:cs typeface="Times New Roman"/>
              </a:rPr>
              <a:t>OSHA 1910.335- </a:t>
            </a:r>
            <a:r>
              <a:rPr lang="en-US">
                <a:latin typeface="Times New Roman"/>
                <a:cs typeface="Times New Roman"/>
              </a:rPr>
              <a:t>Protective equipment shall be maintained in a </a:t>
            </a:r>
            <a:r>
              <a:rPr lang="en-US" b="1">
                <a:latin typeface="Times New Roman"/>
                <a:cs typeface="Times New Roman"/>
              </a:rPr>
              <a:t>safe, reliable condition and shall be periodically inspected or tested</a:t>
            </a:r>
            <a:r>
              <a:rPr lang="en-US">
                <a:latin typeface="Times New Roman"/>
                <a:cs typeface="Times New Roman"/>
              </a:rPr>
              <a:t> </a:t>
            </a:r>
          </a:p>
          <a:p>
            <a:endParaRPr lang="en-US">
              <a:cs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Times New Roman"/>
                <a:cs typeface="Times New Roman"/>
              </a:rPr>
              <a:t>*  Optional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Times New Roman"/>
              <a:cs typeface="Times New Roman"/>
            </a:endParaRPr>
          </a:p>
          <a:p>
            <a:r>
              <a:rPr lang="en-US" sz="1200" b="1" i="0" kern="1200">
                <a:solidFill>
                  <a:schemeClr val="tx1"/>
                </a:solidFill>
                <a:effectLst/>
                <a:latin typeface="+mn-lt"/>
                <a:ea typeface="+mn-ea"/>
                <a:cs typeface="+mn-cs"/>
              </a:rPr>
              <a:t>Qualified persons</a:t>
            </a:r>
            <a:r>
              <a:rPr lang="en-US" sz="1200" b="0" i="0" kern="1200">
                <a:solidFill>
                  <a:schemeClr val="tx1"/>
                </a:solidFill>
                <a:effectLst/>
                <a:latin typeface="+mn-lt"/>
                <a:ea typeface="+mn-ea"/>
                <a:cs typeface="+mn-cs"/>
              </a:rPr>
              <a:t> (e.g., electricians)</a:t>
            </a:r>
          </a:p>
          <a:p>
            <a:r>
              <a:rPr lang="en-US" sz="1200" b="1" i="0" kern="1200">
                <a:solidFill>
                  <a:schemeClr val="tx1"/>
                </a:solidFill>
                <a:effectLst/>
                <a:latin typeface="+mn-lt"/>
                <a:ea typeface="+mn-ea"/>
                <a:cs typeface="+mn-cs"/>
              </a:rPr>
              <a:t>Unqualified persons</a:t>
            </a:r>
            <a:r>
              <a:rPr lang="en-US" sz="1200" b="0" i="0" kern="1200">
                <a:solidFill>
                  <a:schemeClr val="tx1"/>
                </a:solidFill>
                <a:effectLst/>
                <a:latin typeface="+mn-lt"/>
                <a:ea typeface="+mn-ea"/>
                <a:cs typeface="+mn-cs"/>
              </a:rPr>
              <a:t> (e.g., maintenance workers, machine operators) who may still be exposed to electrical hazards</a:t>
            </a:r>
          </a:p>
          <a:p>
            <a:endParaRPr lang="en-US">
              <a:latin typeface="Times New Roman"/>
              <a:cs typeface="Times New Roman"/>
            </a:endParaRPr>
          </a:p>
          <a:p>
            <a:endParaRPr lang="en-US"/>
          </a:p>
          <a:p>
            <a:pPr>
              <a:defRPr/>
            </a:pPr>
            <a:r>
              <a:rPr lang="en-US">
                <a:latin typeface="Times New Roman"/>
                <a:cs typeface="Times New Roman"/>
              </a:rPr>
              <a:t>Employees shall be trained in the safety related work practices that pertain to their job assignments; which means that the content of training for office workers would differ from the training to a machine operator. </a:t>
            </a:r>
          </a:p>
          <a:p>
            <a:pPr>
              <a:defRPr/>
            </a:pPr>
            <a:endParaRPr lang="en-US">
              <a:latin typeface="Times New Roman"/>
              <a:cs typeface="Times New Roman"/>
            </a:endParaRPr>
          </a:p>
          <a:p>
            <a:r>
              <a:rPr lang="en-US" sz="1200" b="0" i="0" kern="1200">
                <a:solidFill>
                  <a:schemeClr val="tx1"/>
                </a:solidFill>
                <a:effectLst/>
                <a:latin typeface="+mn-lt"/>
                <a:ea typeface="+mn-ea"/>
                <a:cs typeface="+mn-cs"/>
              </a:rPr>
              <a:t>Even though </a:t>
            </a:r>
            <a:r>
              <a:rPr lang="en-US" sz="1200" b="1" i="0" kern="1200">
                <a:solidFill>
                  <a:schemeClr val="tx1"/>
                </a:solidFill>
                <a:effectLst/>
                <a:latin typeface="+mn-lt"/>
                <a:ea typeface="+mn-ea"/>
                <a:cs typeface="+mn-cs"/>
              </a:rPr>
              <a:t>annual training is not explicitly required by OSHA</a:t>
            </a:r>
            <a:r>
              <a:rPr lang="en-US" sz="1200" b="0" i="0" kern="1200">
                <a:solidFill>
                  <a:schemeClr val="tx1"/>
                </a:solidFill>
                <a:effectLst/>
                <a:latin typeface="+mn-lt"/>
                <a:ea typeface="+mn-ea"/>
                <a:cs typeface="+mn-cs"/>
              </a:rPr>
              <a:t>, many employers </a:t>
            </a:r>
            <a:r>
              <a:rPr lang="en-US" sz="1200" b="1" i="0" kern="1200">
                <a:solidFill>
                  <a:schemeClr val="tx1"/>
                </a:solidFill>
                <a:effectLst/>
                <a:latin typeface="+mn-lt"/>
                <a:ea typeface="+mn-ea"/>
                <a:cs typeface="+mn-cs"/>
              </a:rPr>
              <a:t>choose to conduct it annually</a:t>
            </a:r>
            <a:r>
              <a:rPr lang="en-US" sz="1200" b="0" i="0" kern="1200">
                <a:solidFill>
                  <a:schemeClr val="tx1"/>
                </a:solidFill>
                <a:effectLst/>
                <a:latin typeface="+mn-lt"/>
                <a:ea typeface="+mn-ea"/>
                <a:cs typeface="+mn-cs"/>
              </a:rPr>
              <a:t> to:</a:t>
            </a:r>
          </a:p>
          <a:p>
            <a:r>
              <a:rPr lang="en-US" sz="1200" b="0" i="0" kern="1200">
                <a:solidFill>
                  <a:schemeClr val="tx1"/>
                </a:solidFill>
                <a:effectLst/>
                <a:latin typeface="+mn-lt"/>
                <a:ea typeface="+mn-ea"/>
                <a:cs typeface="+mn-cs"/>
              </a:rPr>
              <a:t>Reinforce safety culture</a:t>
            </a:r>
          </a:p>
          <a:p>
            <a:r>
              <a:rPr lang="en-US" sz="1200" b="0" i="0" kern="1200">
                <a:solidFill>
                  <a:schemeClr val="tx1"/>
                </a:solidFill>
                <a:effectLst/>
                <a:latin typeface="+mn-lt"/>
                <a:ea typeface="+mn-ea"/>
                <a:cs typeface="+mn-cs"/>
              </a:rPr>
              <a:t>Stay compliant with NFPA 70E (which recommends refresher training every 3 years)</a:t>
            </a:r>
          </a:p>
          <a:p>
            <a:r>
              <a:rPr lang="en-US" sz="1200" b="0" i="0" kern="1200">
                <a:solidFill>
                  <a:schemeClr val="tx1"/>
                </a:solidFill>
                <a:effectLst/>
                <a:latin typeface="+mn-lt"/>
                <a:ea typeface="+mn-ea"/>
                <a:cs typeface="+mn-cs"/>
              </a:rPr>
              <a:t>Address changes in equipment or procedures. </a:t>
            </a:r>
          </a:p>
          <a:p>
            <a:r>
              <a:rPr lang="en-US" sz="1200" b="0" i="0" kern="1200">
                <a:solidFill>
                  <a:schemeClr val="tx1"/>
                </a:solidFill>
                <a:effectLst/>
                <a:latin typeface="+mn-lt"/>
                <a:ea typeface="+mn-ea"/>
                <a:cs typeface="+mn-cs"/>
              </a:rPr>
              <a:t>Employee’s job duties change. </a:t>
            </a:r>
          </a:p>
          <a:p>
            <a:r>
              <a:rPr lang="en-US" sz="1200" b="0" i="0" kern="1200">
                <a:solidFill>
                  <a:schemeClr val="tx1"/>
                </a:solidFill>
                <a:effectLst/>
                <a:latin typeface="+mn-lt"/>
                <a:ea typeface="+mn-ea"/>
                <a:cs typeface="+mn-cs"/>
              </a:rPr>
              <a:t>New equipment or hazards are introduced. </a:t>
            </a:r>
          </a:p>
          <a:p>
            <a:r>
              <a:rPr lang="en-US" sz="1200" b="0" i="0" kern="1200">
                <a:solidFill>
                  <a:schemeClr val="tx1"/>
                </a:solidFill>
                <a:effectLst/>
                <a:latin typeface="+mn-lt"/>
                <a:ea typeface="+mn-ea"/>
                <a:cs typeface="+mn-cs"/>
              </a:rPr>
              <a:t>There is evidence that the employee has not retained the necessary knowledge or skills.</a:t>
            </a:r>
          </a:p>
          <a:p>
            <a:pPr>
              <a:defRPr/>
            </a:pPr>
            <a:endParaRPr lang="en-US">
              <a:latin typeface="Times New Roman"/>
              <a:cs typeface="Times New Roman"/>
            </a:endParaRPr>
          </a:p>
          <a:p>
            <a:pPr>
              <a:defRPr/>
            </a:pPr>
            <a:endParaRPr lang="en-US">
              <a:latin typeface="Times New Roman"/>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32</a:t>
            </a:fld>
            <a:endParaRPr lang="en-US"/>
          </a:p>
        </p:txBody>
      </p:sp>
    </p:spTree>
    <p:extLst>
      <p:ext uri="{BB962C8B-B14F-4D97-AF65-F5344CB8AC3E}">
        <p14:creationId xmlns:p14="http://schemas.microsoft.com/office/powerpoint/2010/main" val="2343825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*Required slide – Always end slide show with call to action with OSS service offerings. </a:t>
            </a:r>
          </a:p>
        </p:txBody>
      </p:sp>
      <p:sp>
        <p:nvSpPr>
          <p:cNvPr id="4" name="Slide Number Placeholder 3"/>
          <p:cNvSpPr>
            <a:spLocks noGrp="1"/>
          </p:cNvSpPr>
          <p:nvPr>
            <p:ph type="sldNum" sz="quarter" idx="5"/>
          </p:nvPr>
        </p:nvSpPr>
        <p:spPr/>
        <p:txBody>
          <a:bodyPr/>
          <a:lstStyle/>
          <a:p>
            <a:fld id="{7A6E335F-6B58-4BAC-AAD9-EC2E6DC7157D}" type="slidenum">
              <a:rPr lang="en-US" smtClean="0"/>
              <a:t>33</a:t>
            </a:fld>
            <a:endParaRPr lang="en-US"/>
          </a:p>
        </p:txBody>
      </p:sp>
    </p:spTree>
    <p:extLst>
      <p:ext uri="{BB962C8B-B14F-4D97-AF65-F5344CB8AC3E}">
        <p14:creationId xmlns:p14="http://schemas.microsoft.com/office/powerpoint/2010/main" val="100085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75E204-FC07-4265-8409-85CA93A60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465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3EB868-DFC2-4EC9-85A4-40A4B0A94638}" type="slidenum">
              <a:rPr lang="en-US" smtClean="0"/>
              <a:t>12</a:t>
            </a:fld>
            <a:endParaRPr lang="en-US"/>
          </a:p>
        </p:txBody>
      </p:sp>
    </p:spTree>
    <p:extLst>
      <p:ext uri="{BB962C8B-B14F-4D97-AF65-F5344CB8AC3E}">
        <p14:creationId xmlns:p14="http://schemas.microsoft.com/office/powerpoint/2010/main" val="346167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18</a:t>
            </a:fld>
            <a:endParaRPr lang="en-US"/>
          </a:p>
        </p:txBody>
      </p:sp>
    </p:spTree>
    <p:extLst>
      <p:ext uri="{BB962C8B-B14F-4D97-AF65-F5344CB8AC3E}">
        <p14:creationId xmlns:p14="http://schemas.microsoft.com/office/powerpoint/2010/main" val="54340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19</a:t>
            </a:fld>
            <a:endParaRPr lang="en-US"/>
          </a:p>
        </p:txBody>
      </p:sp>
    </p:spTree>
    <p:extLst>
      <p:ext uri="{BB962C8B-B14F-4D97-AF65-F5344CB8AC3E}">
        <p14:creationId xmlns:p14="http://schemas.microsoft.com/office/powerpoint/2010/main" val="3993225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*Required slide</a:t>
            </a:r>
          </a:p>
        </p:txBody>
      </p:sp>
      <p:sp>
        <p:nvSpPr>
          <p:cNvPr id="4" name="Slide Number Placeholder 3"/>
          <p:cNvSpPr>
            <a:spLocks noGrp="1"/>
          </p:cNvSpPr>
          <p:nvPr>
            <p:ph type="sldNum" sz="quarter" idx="5"/>
          </p:nvPr>
        </p:nvSpPr>
        <p:spPr/>
        <p:txBody>
          <a:bodyPr/>
          <a:lstStyle/>
          <a:p>
            <a:fld id="{7A6E335F-6B58-4BAC-AAD9-EC2E6DC7157D}" type="slidenum">
              <a:rPr lang="en-US" smtClean="0"/>
              <a:t>20</a:t>
            </a:fld>
            <a:endParaRPr lang="en-US"/>
          </a:p>
        </p:txBody>
      </p:sp>
    </p:spTree>
    <p:extLst>
      <p:ext uri="{BB962C8B-B14F-4D97-AF65-F5344CB8AC3E}">
        <p14:creationId xmlns:p14="http://schemas.microsoft.com/office/powerpoint/2010/main" val="423702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*Required slide</a:t>
            </a:r>
          </a:p>
          <a:p>
            <a:endParaRPr lang="en-US"/>
          </a:p>
          <a:p>
            <a:r>
              <a:rPr lang="en-US"/>
              <a:t>No scheduled webinars in July. </a:t>
            </a:r>
          </a:p>
        </p:txBody>
      </p:sp>
      <p:sp>
        <p:nvSpPr>
          <p:cNvPr id="4" name="Slide Number Placeholder 3"/>
          <p:cNvSpPr>
            <a:spLocks noGrp="1"/>
          </p:cNvSpPr>
          <p:nvPr>
            <p:ph type="sldNum" sz="quarter" idx="5"/>
          </p:nvPr>
        </p:nvSpPr>
        <p:spPr/>
        <p:txBody>
          <a:bodyPr/>
          <a:lstStyle/>
          <a:p>
            <a:fld id="{7A6E335F-6B58-4BAC-AAD9-EC2E6DC7157D}" type="slidenum">
              <a:rPr lang="en-US" smtClean="0"/>
              <a:t>21</a:t>
            </a:fld>
            <a:endParaRPr lang="en-US"/>
          </a:p>
        </p:txBody>
      </p:sp>
    </p:spTree>
    <p:extLst>
      <p:ext uri="{BB962C8B-B14F-4D97-AF65-F5344CB8AC3E}">
        <p14:creationId xmlns:p14="http://schemas.microsoft.com/office/powerpoint/2010/main" val="146475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*Required slide</a:t>
            </a:r>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22</a:t>
            </a:fld>
            <a:endParaRPr lang="en-US"/>
          </a:p>
        </p:txBody>
      </p:sp>
    </p:spTree>
    <p:extLst>
      <p:ext uri="{BB962C8B-B14F-4D97-AF65-F5344CB8AC3E}">
        <p14:creationId xmlns:p14="http://schemas.microsoft.com/office/powerpoint/2010/main" val="318185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C11FE-3FB0-724B-1280-F7A0901E1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44840-5827-1A5D-50A7-9EA14BD36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76A0D-BE51-6283-6B7A-CE437E718576}"/>
              </a:ext>
            </a:extLst>
          </p:cNvPr>
          <p:cNvSpPr>
            <a:spLocks noGrp="1"/>
          </p:cNvSpPr>
          <p:nvPr>
            <p:ph type="body" idx="1"/>
          </p:nvPr>
        </p:nvSpPr>
        <p:spPr/>
        <p:txBody>
          <a:bodyPr/>
          <a:lstStyle/>
          <a:p>
            <a:r>
              <a:rPr lang="en-US" b="1"/>
              <a:t>*Required slide</a:t>
            </a:r>
          </a:p>
          <a:p>
            <a:endParaRPr lang="en-US"/>
          </a:p>
        </p:txBody>
      </p:sp>
      <p:sp>
        <p:nvSpPr>
          <p:cNvPr id="4" name="Slide Number Placeholder 3">
            <a:extLst>
              <a:ext uri="{FF2B5EF4-FFF2-40B4-BE49-F238E27FC236}">
                <a16:creationId xmlns:a16="http://schemas.microsoft.com/office/drawing/2014/main" id="{4BC0A32E-5E09-93D4-9E3C-D69423097C05}"/>
              </a:ext>
            </a:extLst>
          </p:cNvPr>
          <p:cNvSpPr>
            <a:spLocks noGrp="1"/>
          </p:cNvSpPr>
          <p:nvPr>
            <p:ph type="sldNum" sz="quarter" idx="5"/>
          </p:nvPr>
        </p:nvSpPr>
        <p:spPr/>
        <p:txBody>
          <a:bodyPr/>
          <a:lstStyle/>
          <a:p>
            <a:fld id="{7A6E335F-6B58-4BAC-AAD9-EC2E6DC7157D}" type="slidenum">
              <a:rPr lang="en-US" smtClean="0"/>
              <a:t>23</a:t>
            </a:fld>
            <a:endParaRPr lang="en-US"/>
          </a:p>
        </p:txBody>
      </p:sp>
    </p:spTree>
    <p:extLst>
      <p:ext uri="{BB962C8B-B14F-4D97-AF65-F5344CB8AC3E}">
        <p14:creationId xmlns:p14="http://schemas.microsoft.com/office/powerpoint/2010/main" val="3626770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68494" y="1413637"/>
            <a:ext cx="5746115" cy="2823845"/>
          </a:xfrm>
          <a:prstGeom prst="rect">
            <a:avLst/>
          </a:prstGeom>
        </p:spPr>
        <p:txBody>
          <a:bodyPr wrap="square" lIns="0" tIns="0" rIns="0" bIns="0">
            <a:spAutoFit/>
          </a:bodyPr>
          <a:lstStyle>
            <a:lvl1pPr>
              <a:defRPr sz="3600" b="1" i="0">
                <a:solidFill>
                  <a:srgbClr val="001F5F"/>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a:t>PRESENTATION TITLE</a:t>
            </a:r>
          </a:p>
        </p:txBody>
      </p:sp>
    </p:spTree>
    <p:extLst>
      <p:ext uri="{BB962C8B-B14F-4D97-AF65-F5344CB8AC3E}">
        <p14:creationId xmlns:p14="http://schemas.microsoft.com/office/powerpoint/2010/main" val="2825702954"/>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14680803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Closing Slide DEV">
    <p:spTree>
      <p:nvGrpSpPr>
        <p:cNvPr id="1" name=""/>
        <p:cNvGrpSpPr/>
        <p:nvPr/>
      </p:nvGrpSpPr>
      <p:grpSpPr>
        <a:xfrm>
          <a:off x="0" y="0"/>
          <a:ext cx="0" cy="0"/>
          <a:chOff x="0" y="0"/>
          <a:chExt cx="0" cy="0"/>
        </a:xfrm>
      </p:grpSpPr>
      <p:pic>
        <p:nvPicPr>
          <p:cNvPr id="4" name="Picture 3" descr="Ohio Bureau of Workers' Compensation logo">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a:solidFill>
                  <a:srgbClr val="0E3F75"/>
                </a:solidFill>
                <a:latin typeface="Source Sans 3" panose="020B0503030403020204" pitchFamily="34" charset="0"/>
              </a:rPr>
              <a:t>BWC.Ohio.gov</a:t>
            </a:r>
          </a:p>
        </p:txBody>
      </p:sp>
    </p:spTree>
    <p:extLst>
      <p:ext uri="{BB962C8B-B14F-4D97-AF65-F5344CB8AC3E}">
        <p14:creationId xmlns:p14="http://schemas.microsoft.com/office/powerpoint/2010/main" val="14923923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86124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720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37388042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pic>
        <p:nvPicPr>
          <p:cNvPr id="4" name="Picture 3" descr="Ohio Bureau of Workers' Compensation logo">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spTree>
    <p:extLst>
      <p:ext uri="{BB962C8B-B14F-4D97-AF65-F5344CB8AC3E}">
        <p14:creationId xmlns:p14="http://schemas.microsoft.com/office/powerpoint/2010/main" val="1475539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275053553"/>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 uri="{C183D7F6-B498-43B3-948B-1728B52AA6E4}">
                <adec:decorative xmlns:adec="http://schemas.microsoft.com/office/drawing/2017/decorative" val="1"/>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Tree>
    <p:extLst>
      <p:ext uri="{BB962C8B-B14F-4D97-AF65-F5344CB8AC3E}">
        <p14:creationId xmlns:p14="http://schemas.microsoft.com/office/powerpoint/2010/main" val="17488134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none" baseline="0">
                <a:solidFill>
                  <a:srgbClr val="002060"/>
                </a:solidFill>
                <a:latin typeface="Source Sans 3" panose="020B0503030403020204" pitchFamily="34" charset="0"/>
              </a:defRPr>
            </a:lvl1pPr>
          </a:lstStyle>
          <a:p>
            <a:pPr lvl="0"/>
            <a:r>
              <a:rPr lang="en-US" dirty="0"/>
              <a:t>Last name</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4" name="Footer Placeholder 23" descr="Ohio Bureau of Workers' Compensation logo">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pic>
        <p:nvPicPr>
          <p:cNvPr id="2" name="Picture 1" descr="Ohio Bureau of Workers' Compensation logo">
            <a:extLst>
              <a:ext uri="{FF2B5EF4-FFF2-40B4-BE49-F238E27FC236}">
                <a16:creationId xmlns:a16="http://schemas.microsoft.com/office/drawing/2014/main" id="{A23B3552-B000-E570-56F9-60592BAF5B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BFF87748-01EA-B491-AD87-374EA1A95EDC}"/>
              </a:ext>
            </a:extLst>
          </p:cNvPr>
          <p:cNvSpPr>
            <a:spLocks noGrp="1"/>
          </p:cNvSpPr>
          <p:nvPr>
            <p:ph type="sldNum" sz="quarter" idx="23"/>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5244023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2333B75A-FCD1-B1D6-C91B-44FF426973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40594E49-1EFA-E0AE-9A15-B50783B38E95}"/>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24778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endParaRPr lang="en-US" dirty="0"/>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13512733"/>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baseline="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cxnSp>
        <p:nvCxnSpPr>
          <p:cNvPr id="6" name="Straight Connector 5">
            <a:extLst>
              <a:ext uri="{FF2B5EF4-FFF2-40B4-BE49-F238E27FC236}">
                <a16:creationId xmlns:a16="http://schemas.microsoft.com/office/drawing/2014/main" id="{87C5245B-7C5E-1B46-B288-83FE7ADFC2F0}"/>
              </a:ext>
              <a:ext uri="{C183D7F6-B498-43B3-948B-1728B52AA6E4}">
                <adec:decorative xmlns:adec="http://schemas.microsoft.com/office/drawing/2017/decorative" val="1"/>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1A38016B-4543-656B-2572-F730F60B6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15533E4E-EF83-18C9-F3FF-17D044796D8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117172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baseline="0">
                <a:latin typeface="Source Sans 3" panose="020B0503030403020204" pitchFamily="34" charset="0"/>
              </a:defRPr>
            </a:lvl1pPr>
          </a:lstStyle>
          <a:p>
            <a:r>
              <a:rPr lang="en-US" dirty="0"/>
              <a:t>Click to edit text</a:t>
            </a:r>
          </a:p>
        </p:txBody>
      </p:sp>
      <p:pic>
        <p:nvPicPr>
          <p:cNvPr id="3" name="Picture 2" descr="Ohio Bureau of Workers' Compensation logo">
            <a:extLst>
              <a:ext uri="{FF2B5EF4-FFF2-40B4-BE49-F238E27FC236}">
                <a16:creationId xmlns:a16="http://schemas.microsoft.com/office/drawing/2014/main" id="{60573263-0025-8CB4-8D51-BD62F97B9D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31AED254-D3E9-6AD0-2FB3-4509840E354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16765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baseline="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4" name="Picture 3" descr="Ohio Bureau of Workers' Compensation logo">
            <a:extLst>
              <a:ext uri="{FF2B5EF4-FFF2-40B4-BE49-F238E27FC236}">
                <a16:creationId xmlns:a16="http://schemas.microsoft.com/office/drawing/2014/main" id="{DCD8E5F9-7877-16D6-2A0D-B13D81CDC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5312356F-BBDF-3A7A-A295-A02D9AFE8943}"/>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5958719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baseline="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5" name="Picture 4" descr="Ohio Bureau of Workers' Compensation logo">
            <a:extLst>
              <a:ext uri="{FF2B5EF4-FFF2-40B4-BE49-F238E27FC236}">
                <a16:creationId xmlns:a16="http://schemas.microsoft.com/office/drawing/2014/main" id="{A22DE4F6-919E-8041-348D-A06262332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8EFB5D76-196B-2EE8-047E-C5816C1732A9}"/>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448055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none"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none"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7" name="Picture 6" descr="Ohio Bureau of Workers' Compensation logo">
            <a:extLst>
              <a:ext uri="{FF2B5EF4-FFF2-40B4-BE49-F238E27FC236}">
                <a16:creationId xmlns:a16="http://schemas.microsoft.com/office/drawing/2014/main" id="{D244AB9F-867F-22E6-47B4-7CCD50A5C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8" name="Slide Number Placeholder 9">
            <a:extLst>
              <a:ext uri="{FF2B5EF4-FFF2-40B4-BE49-F238E27FC236}">
                <a16:creationId xmlns:a16="http://schemas.microsoft.com/office/drawing/2014/main" id="{28D27E6B-445A-8389-E590-71F51C1C42C1}"/>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093720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none"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 uri="{C183D7F6-B498-43B3-948B-1728B52AA6E4}">
                <adec:decorative xmlns:adec="http://schemas.microsoft.com/office/drawing/2017/decorative" val="1"/>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366BD115-1089-657F-BC38-4563D3295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4F46EFA3-567D-E242-86A6-FC5BCD65A1BF}"/>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359131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none" baseline="0">
                <a:latin typeface="Source Sans 3" panose="020B0503030403020204" pitchFamily="34" charset="0"/>
              </a:defRPr>
            </a:lvl1pPr>
          </a:lstStyle>
          <a:p>
            <a:r>
              <a:rPr lang="en-US" dirty="0"/>
              <a:t>Click to edit title</a:t>
            </a:r>
          </a:p>
        </p:txBody>
      </p:sp>
      <p:pic>
        <p:nvPicPr>
          <p:cNvPr id="3" name="Picture 2" descr="Ohio Bureau of Workers' Compensation logo">
            <a:extLst>
              <a:ext uri="{FF2B5EF4-FFF2-40B4-BE49-F238E27FC236}">
                <a16:creationId xmlns:a16="http://schemas.microsoft.com/office/drawing/2014/main" id="{FBF2F7E0-EBA8-ECC4-E961-6D2EB14A1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BA961070-833D-A7F8-ED99-E3C99186BB6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338247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cap="none" baseline="0">
                <a:latin typeface="Source Sans 3" panose="020B0503030403020204" pitchFamily="34" charset="0"/>
              </a:defRPr>
            </a:lvl1pPr>
          </a:lstStyle>
          <a:p>
            <a:r>
              <a:rPr lang="en-US" dirty="0"/>
              <a:t>Click to edit title</a:t>
            </a:r>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5" name="Picture 4" descr="Ohio Bureau of Workers' Compensation logo">
            <a:extLst>
              <a:ext uri="{FF2B5EF4-FFF2-40B4-BE49-F238E27FC236}">
                <a16:creationId xmlns:a16="http://schemas.microsoft.com/office/drawing/2014/main" id="{9B1B2632-1382-D379-6D01-64254FDF7A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F9723441-A903-196D-D70E-9D9D7325F8B2}"/>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231424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baseline="0">
                <a:latin typeface="Source Sans 3" panose="020B0503030403020204" pitchFamily="34" charset="0"/>
              </a:defRPr>
            </a:lvl1pPr>
          </a:lstStyle>
          <a:p>
            <a:r>
              <a:rPr lang="en-US" dirty="0"/>
              <a:t>Click to edit title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pic>
        <p:nvPicPr>
          <p:cNvPr id="5" name="Picture 4" descr="Ohio Bureau of Workers' Compensation logo">
            <a:extLst>
              <a:ext uri="{FF2B5EF4-FFF2-40B4-BE49-F238E27FC236}">
                <a16:creationId xmlns:a16="http://schemas.microsoft.com/office/drawing/2014/main" id="{230F0283-A2D8-698D-1062-AE27477DEA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9">
            <a:extLst>
              <a:ext uri="{FF2B5EF4-FFF2-40B4-BE49-F238E27FC236}">
                <a16:creationId xmlns:a16="http://schemas.microsoft.com/office/drawing/2014/main" id="{1E3FFE64-4835-D54F-6AAA-6A9D6CBC31D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556574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65125"/>
            <a:ext cx="11424444" cy="1325563"/>
          </a:xfrm>
        </p:spPr>
        <p:txBody>
          <a:bodyPr/>
          <a:lstStyle>
            <a:lvl1pPr>
              <a:defRPr baseline="0">
                <a:latin typeface="Source Sans 3" panose="020B0503030403020204" pitchFamily="34" charset="0"/>
              </a:defRPr>
            </a:lvl1pPr>
          </a:lstStyle>
          <a:p>
            <a:r>
              <a:rPr lang="en-US" dirty="0"/>
              <a:t>Click to edit title</a:t>
            </a:r>
          </a:p>
        </p:txBody>
      </p:sp>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pic>
        <p:nvPicPr>
          <p:cNvPr id="3" name="Picture 2" descr="Ohio Bureau of Workers' Compensation logo">
            <a:extLst>
              <a:ext uri="{FF2B5EF4-FFF2-40B4-BE49-F238E27FC236}">
                <a16:creationId xmlns:a16="http://schemas.microsoft.com/office/drawing/2014/main" id="{A15ED300-B67C-A2A7-FB8F-DDB6731D7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296BD65F-6A85-ACFD-9588-DF87DD40D458}"/>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79753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42460288"/>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pic>
        <p:nvPicPr>
          <p:cNvPr id="3" name="Picture 2" descr="Ohio Bureau of Workers' Compensation logo">
            <a:extLst>
              <a:ext uri="{FF2B5EF4-FFF2-40B4-BE49-F238E27FC236}">
                <a16:creationId xmlns:a16="http://schemas.microsoft.com/office/drawing/2014/main" id="{3DCCE811-FDEE-4C82-899A-2FE33AEE40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53837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3" name="Picture 2" descr="Ohio Bureau of Workers' Compensation logo">
            <a:extLst>
              <a:ext uri="{FF2B5EF4-FFF2-40B4-BE49-F238E27FC236}">
                <a16:creationId xmlns:a16="http://schemas.microsoft.com/office/drawing/2014/main" id="{7D7FE0D6-DA32-2D09-130B-B287059F9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5" name="Slide Number Placeholder 9">
            <a:extLst>
              <a:ext uri="{FF2B5EF4-FFF2-40B4-BE49-F238E27FC236}">
                <a16:creationId xmlns:a16="http://schemas.microsoft.com/office/drawing/2014/main" id="{0171EB16-14C3-175D-0256-935E1D670A2C}"/>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5140714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pic>
        <p:nvPicPr>
          <p:cNvPr id="3" name="Picture 2" descr="Ohio Bureau of Workers' Compensation logo">
            <a:extLst>
              <a:ext uri="{FF2B5EF4-FFF2-40B4-BE49-F238E27FC236}">
                <a16:creationId xmlns:a16="http://schemas.microsoft.com/office/drawing/2014/main" id="{A6B73DBA-5D05-BCE5-6E45-25F12D936A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945EBE0B-BC7C-6E73-BE6D-5D862D0C2DB0}"/>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331040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9" name="Picture Placeholder 8"/>
          <p:cNvSpPr>
            <a:spLocks noGrp="1"/>
          </p:cNvSpPr>
          <p:nvPr>
            <p:ph type="pic" sz="quarter" idx="1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3" name="Picture 2" descr="Ohio Bureau of Workers' Compensation logo">
            <a:extLst>
              <a:ext uri="{FF2B5EF4-FFF2-40B4-BE49-F238E27FC236}">
                <a16:creationId xmlns:a16="http://schemas.microsoft.com/office/drawing/2014/main" id="{FBED8C75-CE49-8646-2ADF-57E57C8C0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760E2FE5-9E4B-0E3D-83F1-9836A117D304}"/>
              </a:ext>
            </a:extLst>
          </p:cNvPr>
          <p:cNvSpPr>
            <a:spLocks noGrp="1"/>
          </p:cNvSpPr>
          <p:nvPr>
            <p:ph type="sldNum" sz="quarter" idx="15"/>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836185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8" name="Picture Placeholder 7"/>
          <p:cNvSpPr>
            <a:spLocks noGrp="1"/>
          </p:cNvSpPr>
          <p:nvPr>
            <p:ph type="pic" sz="quarter" idx="1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3" name="Picture 2" descr="Ohio Bureau of Workers' Compensation logo">
            <a:extLst>
              <a:ext uri="{FF2B5EF4-FFF2-40B4-BE49-F238E27FC236}">
                <a16:creationId xmlns:a16="http://schemas.microsoft.com/office/drawing/2014/main" id="{D8220524-5F96-08F0-C6DB-67DD181C5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4" name="Slide Number Placeholder 9">
            <a:extLst>
              <a:ext uri="{FF2B5EF4-FFF2-40B4-BE49-F238E27FC236}">
                <a16:creationId xmlns:a16="http://schemas.microsoft.com/office/drawing/2014/main" id="{0DBD461D-CE3B-54B6-12D3-88068EBF811A}"/>
              </a:ext>
            </a:extLst>
          </p:cNvPr>
          <p:cNvSpPr>
            <a:spLocks noGrp="1"/>
          </p:cNvSpPr>
          <p:nvPr>
            <p:ph type="sldNum" sz="quarter" idx="17"/>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046400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Ohio Bureau of Workers' Compensation logo">
            <a:extLst>
              <a:ext uri="{FF2B5EF4-FFF2-40B4-BE49-F238E27FC236}">
                <a16:creationId xmlns:a16="http://schemas.microsoft.com/office/drawing/2014/main" id="{C657F650-309C-846B-E01B-B46283890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9A5164DD-9EC6-E41B-181D-26668555534A}"/>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7430661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pic>
        <p:nvPicPr>
          <p:cNvPr id="2" name="Picture 1" descr="Ohio Bureau of Workers' Compensation logo">
            <a:extLst>
              <a:ext uri="{FF2B5EF4-FFF2-40B4-BE49-F238E27FC236}">
                <a16:creationId xmlns:a16="http://schemas.microsoft.com/office/drawing/2014/main" id="{24F86692-183A-EF3A-A543-3A40BB5F1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
        <p:nvSpPr>
          <p:cNvPr id="3" name="Slide Number Placeholder 9">
            <a:extLst>
              <a:ext uri="{FF2B5EF4-FFF2-40B4-BE49-F238E27FC236}">
                <a16:creationId xmlns:a16="http://schemas.microsoft.com/office/drawing/2014/main" id="{AFABBB24-D21D-F889-6AA4-23F8C52A9597}"/>
              </a:ext>
            </a:extLst>
          </p:cNvPr>
          <p:cNvSpPr>
            <a:spLocks noGrp="1"/>
          </p:cNvSpPr>
          <p:nvPr>
            <p:ph type="sldNum" sz="quarter" idx="14"/>
          </p:nvPr>
        </p:nvSpPr>
        <p:spPr>
          <a:xfrm>
            <a:off x="9067800" y="6356350"/>
            <a:ext cx="2743200" cy="365125"/>
          </a:xfrm>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73970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cap="none" baseline="0" dirty="0">
                <a:solidFill>
                  <a:srgbClr val="002060"/>
                </a:solidFill>
                <a:latin typeface="Source Sans 3" panose="020B0503030403020204" pitchFamily="34" charset="0"/>
              </a:rPr>
              <a:t>Questions?</a:t>
            </a:r>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cxnSp>
        <p:nvCxnSpPr>
          <p:cNvPr id="14" name="Straight Connector 13">
            <a:extLst>
              <a:ext uri="{FF2B5EF4-FFF2-40B4-BE49-F238E27FC236}">
                <a16:creationId xmlns:a16="http://schemas.microsoft.com/office/drawing/2014/main" id="{F201B720-2471-8549-925A-3799CDB9719D}"/>
              </a:ext>
              <a:ext uri="{C183D7F6-B498-43B3-948B-1728B52AA6E4}">
                <adec:decorative xmlns:adec="http://schemas.microsoft.com/office/drawing/2017/decorative" val="1"/>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Ohio Bureau of Workers' Compensation logo">
            <a:extLst>
              <a:ext uri="{FF2B5EF4-FFF2-40B4-BE49-F238E27FC236}">
                <a16:creationId xmlns:a16="http://schemas.microsoft.com/office/drawing/2014/main" id="{8041A74A-188C-75C3-2757-CA0ABD60FC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219459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baseline="0" dirty="0">
                <a:solidFill>
                  <a:srgbClr val="002060"/>
                </a:solidFill>
                <a:latin typeface="Source Sans 3" panose="020B0503030403020204" pitchFamily="34" charset="0"/>
              </a:rPr>
              <a:t>Thank you</a:t>
            </a:r>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cxnSp>
        <p:nvCxnSpPr>
          <p:cNvPr id="14" name="Straight Connector 13">
            <a:extLst>
              <a:ext uri="{FF2B5EF4-FFF2-40B4-BE49-F238E27FC236}">
                <a16:creationId xmlns:a16="http://schemas.microsoft.com/office/drawing/2014/main" id="{F201B720-2471-8549-925A-3799CDB9719D}"/>
              </a:ext>
              <a:ext uri="{C183D7F6-B498-43B3-948B-1728B52AA6E4}">
                <adec:decorative xmlns:adec="http://schemas.microsoft.com/office/drawing/2017/decorative" val="1"/>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pic>
        <p:nvPicPr>
          <p:cNvPr id="2" name="Picture 1" descr="Ohio Bureau of Workers' Compensation logo">
            <a:extLst>
              <a:ext uri="{FF2B5EF4-FFF2-40B4-BE49-F238E27FC236}">
                <a16:creationId xmlns:a16="http://schemas.microsoft.com/office/drawing/2014/main" id="{33DFC112-E2D3-442A-D1D3-616A782221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5356617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9B3364-C696-5B48-8BAD-F30F775F138B}"/>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0" y="516613"/>
            <a:ext cx="12192000" cy="1126208"/>
          </a:xfrm>
        </p:spPr>
        <p:txBody>
          <a:bodyPr anchor="b"/>
          <a:lstStyle>
            <a:lvl1pPr algn="ctr">
              <a:defRPr/>
            </a:lvl1pPr>
          </a:lstStyle>
          <a:p>
            <a:r>
              <a:rPr lang="en-US" dirty="0"/>
              <a:t>Click to Edit Master Title Style</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6" name="Slide Number Placeholder 5"/>
          <p:cNvSpPr>
            <a:spLocks noGrp="1"/>
          </p:cNvSpPr>
          <p:nvPr>
            <p:ph type="sldNum" sz="quarter" idx="12"/>
          </p:nvPr>
        </p:nvSpPr>
        <p:spPr>
          <a:xfrm>
            <a:off x="11049000" y="6356351"/>
            <a:ext cx="1066800" cy="365125"/>
          </a:xfrm>
          <a:prstGeom prst="rect">
            <a:avLst/>
          </a:prstGeom>
        </p:spPr>
        <p:txBody>
          <a:bodyPr/>
          <a:lstStyle>
            <a:lvl1pPr algn="r">
              <a:defRPr/>
            </a:lvl1pPr>
          </a:lstStyle>
          <a:p>
            <a:fld id="{F9D14FC4-16B9-49BC-A784-E008C84DD336}" type="slidenum">
              <a:rPr lang="en-US" smtClean="0"/>
              <a:t>‹#›</a:t>
            </a:fld>
            <a:endParaRPr lang="en-US"/>
          </a:p>
        </p:txBody>
      </p:sp>
      <p:cxnSp>
        <p:nvCxnSpPr>
          <p:cNvPr id="12" name="Straight Connector 11">
            <a:extLst>
              <a:ext uri="{FF2B5EF4-FFF2-40B4-BE49-F238E27FC236}">
                <a16:creationId xmlns:a16="http://schemas.microsoft.com/office/drawing/2014/main" id="{4B95D6E3-68B8-D34E-B1E1-4B634F2BA1FA}"/>
              </a:ext>
            </a:extLst>
          </p:cNvPr>
          <p:cNvCxnSpPr/>
          <p:nvPr/>
        </p:nvCxnSpPr>
        <p:spPr>
          <a:xfrm>
            <a:off x="1828800" y="2367903"/>
            <a:ext cx="8534400"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9">
            <a:extLst>
              <a:ext uri="{FF2B5EF4-FFF2-40B4-BE49-F238E27FC236}">
                <a16:creationId xmlns:a16="http://schemas.microsoft.com/office/drawing/2014/main" id="{4BB3E80A-3975-1944-BCC1-8BA42467F6D8}"/>
              </a:ext>
            </a:extLst>
          </p:cNvPr>
          <p:cNvSpPr>
            <a:spLocks noGrp="1"/>
          </p:cNvSpPr>
          <p:nvPr>
            <p:ph type="body" sz="quarter" idx="14" hasCustomPrompt="1"/>
          </p:nvPr>
        </p:nvSpPr>
        <p:spPr>
          <a:xfrm>
            <a:off x="0" y="2693793"/>
            <a:ext cx="12192000" cy="1531073"/>
          </a:xfrm>
        </p:spPr>
        <p:txBody>
          <a:bodyPr>
            <a:noAutofit/>
          </a:bodyPr>
          <a:lstStyle>
            <a:lvl1pPr marL="0" indent="0" algn="ctr">
              <a:spcBef>
                <a:spcPts val="0"/>
              </a:spcBef>
              <a:buNone/>
              <a:defRPr sz="2400"/>
            </a:lvl1pPr>
            <a:lvl2pPr marL="609585" indent="0">
              <a:buNone/>
              <a:defRPr sz="2400"/>
            </a:lvl2pPr>
            <a:lvl3pPr marL="1219170" indent="0">
              <a:buNone/>
              <a:defRPr sz="2400"/>
            </a:lvl3pPr>
            <a:lvl4pPr marL="1828754" indent="0">
              <a:buNone/>
              <a:defRPr sz="2400"/>
            </a:lvl4pPr>
            <a:lvl5pPr marL="2438339" indent="0">
              <a:buNone/>
              <a:defRPr sz="2400"/>
            </a:lvl5pPr>
          </a:lstStyle>
          <a:p>
            <a:pPr lvl="0"/>
            <a:r>
              <a:rPr lang="en-US" dirty="0"/>
              <a:t>Click to edit presenter information</a:t>
            </a:r>
          </a:p>
        </p:txBody>
      </p:sp>
      <p:sp>
        <p:nvSpPr>
          <p:cNvPr id="22" name="Text Placeholder 21">
            <a:extLst>
              <a:ext uri="{FF2B5EF4-FFF2-40B4-BE49-F238E27FC236}">
                <a16:creationId xmlns:a16="http://schemas.microsoft.com/office/drawing/2014/main" id="{449A1570-423D-774D-9574-C2098D3C39B9}"/>
              </a:ext>
            </a:extLst>
          </p:cNvPr>
          <p:cNvSpPr>
            <a:spLocks noGrp="1"/>
          </p:cNvSpPr>
          <p:nvPr>
            <p:ph type="body" sz="quarter" idx="15" hasCustomPrompt="1"/>
          </p:nvPr>
        </p:nvSpPr>
        <p:spPr>
          <a:xfrm>
            <a:off x="0" y="1567586"/>
            <a:ext cx="12192000" cy="817033"/>
          </a:xfrm>
        </p:spPr>
        <p:txBody>
          <a:bodyPr>
            <a:noAutofit/>
          </a:bodyPr>
          <a:lstStyle>
            <a:lvl1pPr marL="0" indent="0" algn="ctr">
              <a:buNone/>
              <a:defRPr sz="3733">
                <a:solidFill>
                  <a:srgbClr val="C88020"/>
                </a:solidFill>
              </a:defRPr>
            </a:lvl1pPr>
            <a:lvl2pPr marL="609585" indent="0">
              <a:buNone/>
              <a:defRPr sz="3733">
                <a:solidFill>
                  <a:srgbClr val="C88020"/>
                </a:solidFill>
              </a:defRPr>
            </a:lvl2pPr>
            <a:lvl3pPr marL="1219170" indent="0">
              <a:buNone/>
              <a:defRPr sz="3733">
                <a:solidFill>
                  <a:srgbClr val="C88020"/>
                </a:solidFill>
              </a:defRPr>
            </a:lvl3pPr>
            <a:lvl4pPr marL="1828754" indent="0">
              <a:buNone/>
              <a:defRPr sz="3733">
                <a:solidFill>
                  <a:srgbClr val="C88020"/>
                </a:solidFill>
              </a:defRPr>
            </a:lvl4pPr>
            <a:lvl5pPr marL="2438339" indent="0">
              <a:buNone/>
              <a:defRPr sz="3733">
                <a:solidFill>
                  <a:srgbClr val="C88020"/>
                </a:solidFill>
              </a:defRPr>
            </a:lvl5pPr>
          </a:lstStyle>
          <a:p>
            <a:pPr lvl="0"/>
            <a:r>
              <a:rPr lang="en-US" dirty="0"/>
              <a:t>Click to insert subhead</a:t>
            </a:r>
          </a:p>
        </p:txBody>
      </p:sp>
    </p:spTree>
    <p:extLst>
      <p:ext uri="{BB962C8B-B14F-4D97-AF65-F5344CB8AC3E}">
        <p14:creationId xmlns:p14="http://schemas.microsoft.com/office/powerpoint/2010/main" val="1664876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332623"/>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itle w/Subtitle &amp; Bullet Content">
    <p:spTree>
      <p:nvGrpSpPr>
        <p:cNvPr id="1" name=""/>
        <p:cNvGrpSpPr/>
        <p:nvPr/>
      </p:nvGrpSpPr>
      <p:grpSpPr>
        <a:xfrm>
          <a:off x="0" y="0"/>
          <a:ext cx="0" cy="0"/>
          <a:chOff x="0" y="0"/>
          <a:chExt cx="0" cy="0"/>
        </a:xfrm>
      </p:grpSpPr>
      <p:sp>
        <p:nvSpPr>
          <p:cNvPr id="2" name="Title 1"/>
          <p:cNvSpPr>
            <a:spLocks noGrp="1"/>
          </p:cNvSpPr>
          <p:nvPr>
            <p:ph type="title"/>
          </p:nvPr>
        </p:nvSpPr>
        <p:spPr>
          <a:xfrm>
            <a:off x="692209" y="274640"/>
            <a:ext cx="10763112" cy="821099"/>
          </a:xfrm>
        </p:spPr>
        <p:txBody>
          <a:bodyPr anchor="b"/>
          <a:lstStyle/>
          <a:p>
            <a:r>
              <a:rPr lang="en-US"/>
              <a:t>Click to edit Master title style</a:t>
            </a:r>
            <a:endParaRPr lang="en-US" dirty="0"/>
          </a:p>
        </p:txBody>
      </p:sp>
      <p:sp>
        <p:nvSpPr>
          <p:cNvPr id="3" name="Content Placeholder 2"/>
          <p:cNvSpPr>
            <a:spLocks noGrp="1"/>
          </p:cNvSpPr>
          <p:nvPr>
            <p:ph idx="1"/>
          </p:nvPr>
        </p:nvSpPr>
        <p:spPr>
          <a:xfrm>
            <a:off x="700755" y="1922809"/>
            <a:ext cx="10763112" cy="3105756"/>
          </a:xfrm>
        </p:spPr>
        <p:txBody>
          <a:bodyPr/>
          <a:lstStyle>
            <a:lvl1pPr>
              <a:defRPr sz="3200"/>
            </a:lvl1pPr>
            <a:lvl2pPr>
              <a:defRPr sz="2800"/>
            </a:lvl2pPr>
            <a:lvl3pPr>
              <a:defRPr sz="24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sp>
        <p:nvSpPr>
          <p:cNvPr id="8" name="Text Placeholder 7">
            <a:extLst>
              <a:ext uri="{FF2B5EF4-FFF2-40B4-BE49-F238E27FC236}">
                <a16:creationId xmlns:a16="http://schemas.microsoft.com/office/drawing/2014/main" id="{32B7BF94-02CA-B744-809D-9D1633B60BA5}"/>
              </a:ext>
            </a:extLst>
          </p:cNvPr>
          <p:cNvSpPr>
            <a:spLocks noGrp="1"/>
          </p:cNvSpPr>
          <p:nvPr>
            <p:ph type="body" sz="quarter" idx="13" hasCustomPrompt="1"/>
          </p:nvPr>
        </p:nvSpPr>
        <p:spPr>
          <a:xfrm>
            <a:off x="700755" y="948901"/>
            <a:ext cx="10881395" cy="668867"/>
          </a:xfrm>
        </p:spPr>
        <p:txBody>
          <a:bodyPr/>
          <a:lstStyle>
            <a:lvl1pPr marL="0" indent="0">
              <a:buNone/>
              <a:defRPr b="1">
                <a:solidFill>
                  <a:srgbClr val="C88020"/>
                </a:solidFill>
              </a:defRPr>
            </a:lvl1pPr>
          </a:lstStyle>
          <a:p>
            <a:pPr lvl="0"/>
            <a:r>
              <a:rPr lang="en-US" dirty="0"/>
              <a:t>Click to edit Master subtitle</a:t>
            </a:r>
          </a:p>
        </p:txBody>
      </p:sp>
      <p:cxnSp>
        <p:nvCxnSpPr>
          <p:cNvPr id="9" name="Straight Connector 8">
            <a:extLst>
              <a:ext uri="{FF2B5EF4-FFF2-40B4-BE49-F238E27FC236}">
                <a16:creationId xmlns:a16="http://schemas.microsoft.com/office/drawing/2014/main" id="{D20F1CCA-2D14-D548-82AC-91E73EC263AC}"/>
              </a:ext>
            </a:extLst>
          </p:cNvPr>
          <p:cNvCxnSpPr>
            <a:cxnSpLocks/>
          </p:cNvCxnSpPr>
          <p:nvPr/>
        </p:nvCxnSpPr>
        <p:spPr>
          <a:xfrm>
            <a:off x="808074" y="1679760"/>
            <a:ext cx="11496940"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01894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p:nvPr>
        </p:nvSpPr>
        <p:spPr>
          <a:xfrm>
            <a:off x="700755" y="1390652"/>
            <a:ext cx="10763112" cy="3578093"/>
          </a:xfrm>
        </p:spPr>
        <p:txBody>
          <a:bodyPr/>
          <a:lstStyle>
            <a:lvl1pPr marL="457189">
              <a:spcBef>
                <a:spcPts val="1200"/>
              </a:spcBef>
              <a:spcAft>
                <a:spcPts val="1200"/>
              </a:spcAft>
              <a:defRPr sz="3200"/>
            </a:lvl1pPr>
            <a:lvl2pPr>
              <a:spcBef>
                <a:spcPts val="1568"/>
              </a:spcBef>
              <a:spcAft>
                <a:spcPts val="1200"/>
              </a:spcAft>
              <a:defRPr sz="2800"/>
            </a:lvl2pPr>
            <a:lvl3pPr>
              <a:spcBef>
                <a:spcPts val="1568"/>
              </a:spcBef>
              <a:spcAft>
                <a:spcPts val="1200"/>
              </a:spcAft>
              <a:defRPr sz="24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cxnSp>
        <p:nvCxnSpPr>
          <p:cNvPr id="7" name="Straight Connector 6">
            <a:extLst>
              <a:ext uri="{FF2B5EF4-FFF2-40B4-BE49-F238E27FC236}">
                <a16:creationId xmlns:a16="http://schemas.microsoft.com/office/drawing/2014/main" id="{0DFD9CCD-A115-5A45-A47A-16C95BCA484E}"/>
              </a:ext>
            </a:extLst>
          </p:cNvPr>
          <p:cNvCxnSpPr>
            <a:cxnSpLocks/>
          </p:cNvCxnSpPr>
          <p:nvPr/>
        </p:nvCxnSpPr>
        <p:spPr>
          <a:xfrm>
            <a:off x="801256" y="1151467"/>
            <a:ext cx="11514032"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43923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with Area for Long Text Paragraph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700755" y="1467564"/>
            <a:ext cx="10763112" cy="3578093"/>
          </a:xfrm>
        </p:spPr>
        <p:txBody>
          <a:bodyPr/>
          <a:lstStyle>
            <a:lvl1pPr marL="0" indent="0">
              <a:spcBef>
                <a:spcPts val="1200"/>
              </a:spcBef>
              <a:spcAft>
                <a:spcPts val="1200"/>
              </a:spcAft>
              <a:buNone/>
              <a:defRPr sz="3200"/>
            </a:lvl1pPr>
            <a:lvl2pPr marL="609585" indent="0">
              <a:spcBef>
                <a:spcPts val="1568"/>
              </a:spcBef>
              <a:spcAft>
                <a:spcPts val="1200"/>
              </a:spcAft>
              <a:buNone/>
              <a:defRPr sz="2800"/>
            </a:lvl2pPr>
            <a:lvl3pPr marL="1219170" indent="0">
              <a:spcBef>
                <a:spcPts val="1568"/>
              </a:spcBef>
              <a:spcAft>
                <a:spcPts val="1200"/>
              </a:spcAft>
              <a:buNone/>
              <a:defRPr sz="2400"/>
            </a:lvl3pPr>
          </a:lstStyle>
          <a:p>
            <a:pPr lvl="0"/>
            <a:r>
              <a:rPr lang="en-US" dirty="0"/>
              <a:t>Click to edit Master text styles for paragraphs of content without bullets.</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cxnSp>
        <p:nvCxnSpPr>
          <p:cNvPr id="7" name="Straight Connector 6">
            <a:extLst>
              <a:ext uri="{FF2B5EF4-FFF2-40B4-BE49-F238E27FC236}">
                <a16:creationId xmlns:a16="http://schemas.microsoft.com/office/drawing/2014/main" id="{0DFD9CCD-A115-5A45-A47A-16C95BCA484E}"/>
              </a:ext>
            </a:extLst>
          </p:cNvPr>
          <p:cNvCxnSpPr>
            <a:cxnSpLocks/>
          </p:cNvCxnSpPr>
          <p:nvPr/>
        </p:nvCxnSpPr>
        <p:spPr>
          <a:xfrm>
            <a:off x="789254" y="1151467"/>
            <a:ext cx="11505486"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7834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with Intro Text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sz="half" idx="1"/>
          </p:nvPr>
        </p:nvSpPr>
        <p:spPr>
          <a:xfrm>
            <a:off x="705636" y="2200221"/>
            <a:ext cx="5282997" cy="2934327"/>
          </a:xfrm>
        </p:spPr>
        <p:txBody>
          <a:bodyPr/>
          <a:lstStyle>
            <a:lvl1pPr>
              <a:defRPr sz="3200"/>
            </a:lvl1pPr>
            <a:lvl2pPr>
              <a:defRPr sz="28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2200777"/>
            <a:ext cx="5384800" cy="3027317"/>
          </a:xfrm>
        </p:spPr>
        <p:txBody>
          <a:bodyPr/>
          <a:lstStyle>
            <a:lvl1pPr>
              <a:defRPr sz="3200"/>
            </a:lvl1pPr>
            <a:lvl2pPr>
              <a:defRPr sz="28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7" name="Slide Number Placeholder 6"/>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cxnSp>
        <p:nvCxnSpPr>
          <p:cNvPr id="9" name="Straight Connector 8">
            <a:extLst>
              <a:ext uri="{FF2B5EF4-FFF2-40B4-BE49-F238E27FC236}">
                <a16:creationId xmlns:a16="http://schemas.microsoft.com/office/drawing/2014/main" id="{D595BD4F-296C-0947-ADAF-D9AC6826AA43}"/>
              </a:ext>
            </a:extLst>
          </p:cNvPr>
          <p:cNvCxnSpPr>
            <a:cxnSpLocks/>
          </p:cNvCxnSpPr>
          <p:nvPr/>
        </p:nvCxnSpPr>
        <p:spPr>
          <a:xfrm>
            <a:off x="793221" y="1151467"/>
            <a:ext cx="11491245"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7785EC5A-064E-2C4E-9571-8375CACCC9EF}"/>
              </a:ext>
            </a:extLst>
          </p:cNvPr>
          <p:cNvSpPr>
            <a:spLocks noGrp="1"/>
          </p:cNvSpPr>
          <p:nvPr>
            <p:ph type="body" sz="quarter" idx="13" hasCustomPrompt="1"/>
          </p:nvPr>
        </p:nvSpPr>
        <p:spPr>
          <a:xfrm>
            <a:off x="700755" y="1229227"/>
            <a:ext cx="10881645" cy="971549"/>
          </a:xfrm>
        </p:spPr>
        <p:txBody>
          <a:bodyPr>
            <a:normAutofit/>
          </a:bodyPr>
          <a:lstStyle>
            <a:lvl1pPr marL="0" indent="0">
              <a:buNone/>
              <a:defRPr sz="3200"/>
            </a:lvl1pPr>
          </a:lstStyle>
          <a:p>
            <a:pPr lvl="0"/>
            <a:r>
              <a:rPr lang="en-US" dirty="0"/>
              <a:t>Click to insert introductory text block</a:t>
            </a:r>
          </a:p>
        </p:txBody>
      </p:sp>
    </p:spTree>
    <p:extLst>
      <p:ext uri="{BB962C8B-B14F-4D97-AF65-F5344CB8AC3E}">
        <p14:creationId xmlns:p14="http://schemas.microsoft.com/office/powerpoint/2010/main" val="24444923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Divider Option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1728841"/>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sp>
        <p:nvSpPr>
          <p:cNvPr id="8" name="Text Placeholder 7">
            <a:extLst>
              <a:ext uri="{FF2B5EF4-FFF2-40B4-BE49-F238E27FC236}">
                <a16:creationId xmlns:a16="http://schemas.microsoft.com/office/drawing/2014/main" id="{FFFC12A4-7725-604A-A52D-3A209818B0CE}"/>
              </a:ext>
            </a:extLst>
          </p:cNvPr>
          <p:cNvSpPr>
            <a:spLocks noGrp="1"/>
          </p:cNvSpPr>
          <p:nvPr>
            <p:ph type="body" sz="quarter" idx="13" hasCustomPrompt="1"/>
          </p:nvPr>
        </p:nvSpPr>
        <p:spPr>
          <a:xfrm>
            <a:off x="963084" y="3230034"/>
            <a:ext cx="10363200" cy="1282700"/>
          </a:xfrm>
        </p:spPr>
        <p:txBody>
          <a:bodyPr>
            <a:normAutofit/>
          </a:bodyPr>
          <a:lstStyle>
            <a:lvl1pPr marL="0" indent="0">
              <a:buNone/>
              <a:defRPr sz="4800" b="1">
                <a:solidFill>
                  <a:srgbClr val="224E2D"/>
                </a:solidFill>
              </a:defRPr>
            </a:lvl1pPr>
            <a:lvl2pPr marL="609585" indent="0">
              <a:buNone/>
              <a:defRPr/>
            </a:lvl2pPr>
          </a:lstStyle>
          <a:p>
            <a:pPr lvl="0"/>
            <a:r>
              <a:rPr lang="en-US" dirty="0"/>
              <a:t>Click to edit divider page content</a:t>
            </a:r>
          </a:p>
        </p:txBody>
      </p:sp>
      <p:cxnSp>
        <p:nvCxnSpPr>
          <p:cNvPr id="10" name="Straight Connector 9">
            <a:extLst>
              <a:ext uri="{FF2B5EF4-FFF2-40B4-BE49-F238E27FC236}">
                <a16:creationId xmlns:a16="http://schemas.microsoft.com/office/drawing/2014/main" id="{3001412D-57BD-A74A-AF38-08BB3314EDF8}"/>
              </a:ext>
            </a:extLst>
          </p:cNvPr>
          <p:cNvCxnSpPr>
            <a:cxnSpLocks/>
          </p:cNvCxnSpPr>
          <p:nvPr/>
        </p:nvCxnSpPr>
        <p:spPr>
          <a:xfrm>
            <a:off x="1055550" y="3229028"/>
            <a:ext cx="11228916"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04740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ivider Option 2">
    <p:spTree>
      <p:nvGrpSpPr>
        <p:cNvPr id="1" name=""/>
        <p:cNvGrpSpPr/>
        <p:nvPr/>
      </p:nvGrpSpPr>
      <p:grpSpPr>
        <a:xfrm>
          <a:off x="0" y="0"/>
          <a:ext cx="0" cy="0"/>
          <a:chOff x="0" y="0"/>
          <a:chExt cx="0" cy="0"/>
        </a:xfrm>
      </p:grpSpPr>
      <p:pic>
        <p:nvPicPr>
          <p:cNvPr id="7" name="Picture 6" descr="A picture containing tree, outdoor, plant, root&#10;&#10;Description automatically generated">
            <a:extLst>
              <a:ext uri="{FF2B5EF4-FFF2-40B4-BE49-F238E27FC236}">
                <a16:creationId xmlns:a16="http://schemas.microsoft.com/office/drawing/2014/main" id="{EE9F05BA-BC44-6F44-B35C-F861514CA754}"/>
              </a:ext>
            </a:extLst>
          </p:cNvPr>
          <p:cNvPicPr>
            <a:picLocks noChangeAspect="1"/>
          </p:cNvPicPr>
          <p:nvPr/>
        </p:nvPicPr>
        <p:blipFill rotWithShape="1">
          <a:blip r:embed="rId2">
            <a:alphaModFix amt="16000"/>
          </a:blip>
          <a:srcRect t="10147" b="24388"/>
          <a:stretch/>
        </p:blipFill>
        <p:spPr>
          <a:xfrm>
            <a:off x="0" y="0"/>
            <a:ext cx="12192000" cy="5321085"/>
          </a:xfrm>
          <a:prstGeom prst="rect">
            <a:avLst/>
          </a:prstGeom>
        </p:spPr>
      </p:pic>
      <p:sp>
        <p:nvSpPr>
          <p:cNvPr id="3" name="Text Placeholder 2"/>
          <p:cNvSpPr>
            <a:spLocks noGrp="1"/>
          </p:cNvSpPr>
          <p:nvPr>
            <p:ph type="body" idx="1" hasCustomPrompt="1"/>
          </p:nvPr>
        </p:nvSpPr>
        <p:spPr>
          <a:xfrm>
            <a:off x="963084" y="1728841"/>
            <a:ext cx="10363200" cy="1500187"/>
          </a:xfrm>
        </p:spPr>
        <p:txBody>
          <a:bodyPr anchor="b"/>
          <a:lstStyle>
            <a:lvl1pPr marL="0" indent="0">
              <a:buNone/>
              <a:defRPr sz="2667" b="1">
                <a:solidFill>
                  <a:srgbClr val="C88020"/>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modifying text or delete</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cxnSp>
        <p:nvCxnSpPr>
          <p:cNvPr id="8" name="Straight Connector 7">
            <a:extLst>
              <a:ext uri="{FF2B5EF4-FFF2-40B4-BE49-F238E27FC236}">
                <a16:creationId xmlns:a16="http://schemas.microsoft.com/office/drawing/2014/main" id="{9D2082A6-EFBF-3742-8A38-E3C89A8DC99D}"/>
              </a:ext>
            </a:extLst>
          </p:cNvPr>
          <p:cNvCxnSpPr>
            <a:cxnSpLocks/>
          </p:cNvCxnSpPr>
          <p:nvPr/>
        </p:nvCxnSpPr>
        <p:spPr>
          <a:xfrm>
            <a:off x="1074781" y="3229028"/>
            <a:ext cx="11076123"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A5D3906D-B781-A84E-B951-C51707F7297B}"/>
              </a:ext>
            </a:extLst>
          </p:cNvPr>
          <p:cNvSpPr>
            <a:spLocks noGrp="1"/>
          </p:cNvSpPr>
          <p:nvPr>
            <p:ph type="body" sz="quarter" idx="13" hasCustomPrompt="1"/>
          </p:nvPr>
        </p:nvSpPr>
        <p:spPr>
          <a:xfrm>
            <a:off x="963085" y="3273864"/>
            <a:ext cx="10619316" cy="1322917"/>
          </a:xfrm>
        </p:spPr>
        <p:txBody>
          <a:bodyPr>
            <a:normAutofit/>
          </a:bodyPr>
          <a:lstStyle>
            <a:lvl1pPr marL="0" indent="0">
              <a:buNone/>
              <a:defRPr sz="4800" b="1">
                <a:solidFill>
                  <a:srgbClr val="224E2D"/>
                </a:solidFill>
              </a:defRPr>
            </a:lvl1pPr>
          </a:lstStyle>
          <a:p>
            <a:pPr lvl="0"/>
            <a:r>
              <a:rPr lang="en-US" dirty="0"/>
              <a:t>Click to edit divider page content</a:t>
            </a:r>
          </a:p>
        </p:txBody>
      </p:sp>
    </p:spTree>
    <p:extLst>
      <p:ext uri="{BB962C8B-B14F-4D97-AF65-F5344CB8AC3E}">
        <p14:creationId xmlns:p14="http://schemas.microsoft.com/office/powerpoint/2010/main" val="31804046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ivider Option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9D0D13-0D4A-7C41-9870-9A497EEF31D1}"/>
              </a:ext>
            </a:extLst>
          </p:cNvPr>
          <p:cNvSpPr/>
          <p:nvPr/>
        </p:nvSpPr>
        <p:spPr>
          <a:xfrm>
            <a:off x="0" y="1"/>
            <a:ext cx="12192000" cy="5331417"/>
          </a:xfrm>
          <a:prstGeom prst="rect">
            <a:avLst/>
          </a:prstGeom>
          <a:solidFill>
            <a:srgbClr val="224E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Text Placeholder 2"/>
          <p:cNvSpPr>
            <a:spLocks noGrp="1"/>
          </p:cNvSpPr>
          <p:nvPr>
            <p:ph type="body" idx="1" hasCustomPrompt="1"/>
          </p:nvPr>
        </p:nvSpPr>
        <p:spPr>
          <a:xfrm>
            <a:off x="963084" y="1728841"/>
            <a:ext cx="10363200" cy="1500187"/>
          </a:xfrm>
        </p:spPr>
        <p:txBody>
          <a:bodyPr anchor="b"/>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modifying text or delete</a:t>
            </a:r>
          </a:p>
        </p:txBody>
      </p:sp>
      <p:sp>
        <p:nvSpPr>
          <p:cNvPr id="4" name="Date Placeholder 3"/>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6" name="Slide Number Placeholder 5"/>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sp>
        <p:nvSpPr>
          <p:cNvPr id="8" name="Text Placeholder 7">
            <a:extLst>
              <a:ext uri="{FF2B5EF4-FFF2-40B4-BE49-F238E27FC236}">
                <a16:creationId xmlns:a16="http://schemas.microsoft.com/office/drawing/2014/main" id="{F731B840-6D2C-2248-941F-89EC46B00AB6}"/>
              </a:ext>
            </a:extLst>
          </p:cNvPr>
          <p:cNvSpPr>
            <a:spLocks noGrp="1"/>
          </p:cNvSpPr>
          <p:nvPr>
            <p:ph type="body" sz="quarter" idx="13" hasCustomPrompt="1"/>
          </p:nvPr>
        </p:nvSpPr>
        <p:spPr>
          <a:xfrm>
            <a:off x="963084" y="3230034"/>
            <a:ext cx="10363200" cy="1369484"/>
          </a:xfrm>
        </p:spPr>
        <p:txBody>
          <a:bodyPr>
            <a:normAutofit/>
          </a:bodyPr>
          <a:lstStyle>
            <a:lvl1pPr marL="0" indent="0">
              <a:buNone/>
              <a:defRPr sz="4800" b="1">
                <a:solidFill>
                  <a:schemeClr val="bg1"/>
                </a:solidFill>
              </a:defRPr>
            </a:lvl1pPr>
          </a:lstStyle>
          <a:p>
            <a:pPr lvl="0"/>
            <a:r>
              <a:rPr lang="en-US" dirty="0"/>
              <a:t>Click to edit divider page content</a:t>
            </a:r>
          </a:p>
        </p:txBody>
      </p:sp>
      <p:cxnSp>
        <p:nvCxnSpPr>
          <p:cNvPr id="9" name="Straight Connector 8">
            <a:extLst>
              <a:ext uri="{FF2B5EF4-FFF2-40B4-BE49-F238E27FC236}">
                <a16:creationId xmlns:a16="http://schemas.microsoft.com/office/drawing/2014/main" id="{FA8A60D8-507B-AF4D-A77F-8018027AAFDF}"/>
              </a:ext>
            </a:extLst>
          </p:cNvPr>
          <p:cNvCxnSpPr>
            <a:cxnSpLocks/>
          </p:cNvCxnSpPr>
          <p:nvPr/>
        </p:nvCxnSpPr>
        <p:spPr>
          <a:xfrm>
            <a:off x="1076098" y="3236711"/>
            <a:ext cx="11228916"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53581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5" name="Slide Number Placeholder 4"/>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cxnSp>
        <p:nvCxnSpPr>
          <p:cNvPr id="6" name="Straight Connector 5">
            <a:extLst>
              <a:ext uri="{FF2B5EF4-FFF2-40B4-BE49-F238E27FC236}">
                <a16:creationId xmlns:a16="http://schemas.microsoft.com/office/drawing/2014/main" id="{F56A2A82-DB42-1D45-8C84-B0748C28B9C9}"/>
              </a:ext>
            </a:extLst>
          </p:cNvPr>
          <p:cNvCxnSpPr>
            <a:cxnSpLocks/>
          </p:cNvCxnSpPr>
          <p:nvPr/>
        </p:nvCxnSpPr>
        <p:spPr>
          <a:xfrm>
            <a:off x="793221" y="1151467"/>
            <a:ext cx="11491245"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21389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4" name="Slide Number Placeholder 3"/>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spTree>
    <p:extLst>
      <p:ext uri="{BB962C8B-B14F-4D97-AF65-F5344CB8AC3E}">
        <p14:creationId xmlns:p14="http://schemas.microsoft.com/office/powerpoint/2010/main" val="796099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9301" y="1060342"/>
            <a:ext cx="5868692" cy="574605"/>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6726264" y="981571"/>
            <a:ext cx="4856136" cy="3967555"/>
          </a:xfrm>
          <a:custGeom>
            <a:avLst/>
            <a:gdLst>
              <a:gd name="connsiteX0" fmla="*/ 0 w 4856136"/>
              <a:gd name="connsiteY0" fmla="*/ 0 h 3967555"/>
              <a:gd name="connsiteX1" fmla="*/ 442448 w 4856136"/>
              <a:gd name="connsiteY1" fmla="*/ 0 h 3967555"/>
              <a:gd name="connsiteX2" fmla="*/ 982019 w 4856136"/>
              <a:gd name="connsiteY2" fmla="*/ 0 h 3967555"/>
              <a:gd name="connsiteX3" fmla="*/ 1618712 w 4856136"/>
              <a:gd name="connsiteY3" fmla="*/ 0 h 3967555"/>
              <a:gd name="connsiteX4" fmla="*/ 2061160 w 4856136"/>
              <a:gd name="connsiteY4" fmla="*/ 0 h 3967555"/>
              <a:gd name="connsiteX5" fmla="*/ 2649292 w 4856136"/>
              <a:gd name="connsiteY5" fmla="*/ 0 h 3967555"/>
              <a:gd name="connsiteX6" fmla="*/ 3091740 w 4856136"/>
              <a:gd name="connsiteY6" fmla="*/ 0 h 3967555"/>
              <a:gd name="connsiteX7" fmla="*/ 3631311 w 4856136"/>
              <a:gd name="connsiteY7" fmla="*/ 0 h 3967555"/>
              <a:gd name="connsiteX8" fmla="*/ 4219443 w 4856136"/>
              <a:gd name="connsiteY8" fmla="*/ 0 h 3967555"/>
              <a:gd name="connsiteX9" fmla="*/ 4856136 w 4856136"/>
              <a:gd name="connsiteY9" fmla="*/ 0 h 3967555"/>
              <a:gd name="connsiteX10" fmla="*/ 4856136 w 4856136"/>
              <a:gd name="connsiteY10" fmla="*/ 447767 h 3967555"/>
              <a:gd name="connsiteX11" fmla="*/ 4856136 w 4856136"/>
              <a:gd name="connsiteY11" fmla="*/ 1014560 h 3967555"/>
              <a:gd name="connsiteX12" fmla="*/ 4856136 w 4856136"/>
              <a:gd name="connsiteY12" fmla="*/ 1660705 h 3967555"/>
              <a:gd name="connsiteX13" fmla="*/ 4856136 w 4856136"/>
              <a:gd name="connsiteY13" fmla="*/ 2267174 h 3967555"/>
              <a:gd name="connsiteX14" fmla="*/ 4856136 w 4856136"/>
              <a:gd name="connsiteY14" fmla="*/ 2794292 h 3967555"/>
              <a:gd name="connsiteX15" fmla="*/ 4856136 w 4856136"/>
              <a:gd name="connsiteY15" fmla="*/ 3400761 h 3967555"/>
              <a:gd name="connsiteX16" fmla="*/ 4856136 w 4856136"/>
              <a:gd name="connsiteY16" fmla="*/ 3967555 h 3967555"/>
              <a:gd name="connsiteX17" fmla="*/ 4316565 w 4856136"/>
              <a:gd name="connsiteY17" fmla="*/ 3967555 h 3967555"/>
              <a:gd name="connsiteX18" fmla="*/ 3679872 w 4856136"/>
              <a:gd name="connsiteY18" fmla="*/ 3967555 h 3967555"/>
              <a:gd name="connsiteX19" fmla="*/ 3043179 w 4856136"/>
              <a:gd name="connsiteY19" fmla="*/ 3967555 h 3967555"/>
              <a:gd name="connsiteX20" fmla="*/ 2455047 w 4856136"/>
              <a:gd name="connsiteY20" fmla="*/ 3967555 h 3967555"/>
              <a:gd name="connsiteX21" fmla="*/ 1866915 w 4856136"/>
              <a:gd name="connsiteY21" fmla="*/ 3967555 h 3967555"/>
              <a:gd name="connsiteX22" fmla="*/ 1278782 w 4856136"/>
              <a:gd name="connsiteY22" fmla="*/ 3967555 h 3967555"/>
              <a:gd name="connsiteX23" fmla="*/ 836335 w 4856136"/>
              <a:gd name="connsiteY23" fmla="*/ 3967555 h 3967555"/>
              <a:gd name="connsiteX24" fmla="*/ 0 w 4856136"/>
              <a:gd name="connsiteY24" fmla="*/ 3967555 h 3967555"/>
              <a:gd name="connsiteX25" fmla="*/ 0 w 4856136"/>
              <a:gd name="connsiteY25" fmla="*/ 3400761 h 3967555"/>
              <a:gd name="connsiteX26" fmla="*/ 0 w 4856136"/>
              <a:gd name="connsiteY26" fmla="*/ 2952995 h 3967555"/>
              <a:gd name="connsiteX27" fmla="*/ 0 w 4856136"/>
              <a:gd name="connsiteY27" fmla="*/ 2346525 h 3967555"/>
              <a:gd name="connsiteX28" fmla="*/ 0 w 4856136"/>
              <a:gd name="connsiteY28" fmla="*/ 1898758 h 3967555"/>
              <a:gd name="connsiteX29" fmla="*/ 0 w 4856136"/>
              <a:gd name="connsiteY29" fmla="*/ 1331965 h 3967555"/>
              <a:gd name="connsiteX30" fmla="*/ 0 w 4856136"/>
              <a:gd name="connsiteY30" fmla="*/ 685820 h 3967555"/>
              <a:gd name="connsiteX31" fmla="*/ 0 w 4856136"/>
              <a:gd name="connsiteY31" fmla="*/ 0 h 3967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56136" h="3967555" fill="none" extrusionOk="0">
                <a:moveTo>
                  <a:pt x="0" y="0"/>
                </a:moveTo>
                <a:cubicBezTo>
                  <a:pt x="204774" y="-39381"/>
                  <a:pt x="223455" y="1156"/>
                  <a:pt x="442448" y="0"/>
                </a:cubicBezTo>
                <a:cubicBezTo>
                  <a:pt x="661441" y="-1156"/>
                  <a:pt x="800763" y="55883"/>
                  <a:pt x="982019" y="0"/>
                </a:cubicBezTo>
                <a:cubicBezTo>
                  <a:pt x="1163275" y="-55883"/>
                  <a:pt x="1328698" y="38383"/>
                  <a:pt x="1618712" y="0"/>
                </a:cubicBezTo>
                <a:cubicBezTo>
                  <a:pt x="1908726" y="-38383"/>
                  <a:pt x="1920559" y="20682"/>
                  <a:pt x="2061160" y="0"/>
                </a:cubicBezTo>
                <a:cubicBezTo>
                  <a:pt x="2201761" y="-20682"/>
                  <a:pt x="2370123" y="46810"/>
                  <a:pt x="2649292" y="0"/>
                </a:cubicBezTo>
                <a:cubicBezTo>
                  <a:pt x="2928461" y="-46810"/>
                  <a:pt x="2973486" y="38600"/>
                  <a:pt x="3091740" y="0"/>
                </a:cubicBezTo>
                <a:cubicBezTo>
                  <a:pt x="3209994" y="-38600"/>
                  <a:pt x="3474361" y="47039"/>
                  <a:pt x="3631311" y="0"/>
                </a:cubicBezTo>
                <a:cubicBezTo>
                  <a:pt x="3788261" y="-47039"/>
                  <a:pt x="3948019" y="50129"/>
                  <a:pt x="4219443" y="0"/>
                </a:cubicBezTo>
                <a:cubicBezTo>
                  <a:pt x="4490867" y="-50129"/>
                  <a:pt x="4576338" y="74676"/>
                  <a:pt x="4856136" y="0"/>
                </a:cubicBezTo>
                <a:cubicBezTo>
                  <a:pt x="4877005" y="201917"/>
                  <a:pt x="4804996" y="357820"/>
                  <a:pt x="4856136" y="447767"/>
                </a:cubicBezTo>
                <a:cubicBezTo>
                  <a:pt x="4907276" y="537714"/>
                  <a:pt x="4799717" y="798263"/>
                  <a:pt x="4856136" y="1014560"/>
                </a:cubicBezTo>
                <a:cubicBezTo>
                  <a:pt x="4912555" y="1230857"/>
                  <a:pt x="4819557" y="1345838"/>
                  <a:pt x="4856136" y="1660705"/>
                </a:cubicBezTo>
                <a:cubicBezTo>
                  <a:pt x="4892715" y="1975572"/>
                  <a:pt x="4802034" y="1984035"/>
                  <a:pt x="4856136" y="2267174"/>
                </a:cubicBezTo>
                <a:cubicBezTo>
                  <a:pt x="4910238" y="2550313"/>
                  <a:pt x="4793943" y="2565084"/>
                  <a:pt x="4856136" y="2794292"/>
                </a:cubicBezTo>
                <a:cubicBezTo>
                  <a:pt x="4918329" y="3023500"/>
                  <a:pt x="4831677" y="3177338"/>
                  <a:pt x="4856136" y="3400761"/>
                </a:cubicBezTo>
                <a:cubicBezTo>
                  <a:pt x="4880595" y="3624184"/>
                  <a:pt x="4852400" y="3836748"/>
                  <a:pt x="4856136" y="3967555"/>
                </a:cubicBezTo>
                <a:cubicBezTo>
                  <a:pt x="4607618" y="4014423"/>
                  <a:pt x="4478882" y="3915895"/>
                  <a:pt x="4316565" y="3967555"/>
                </a:cubicBezTo>
                <a:cubicBezTo>
                  <a:pt x="4154248" y="4019215"/>
                  <a:pt x="3990329" y="3949447"/>
                  <a:pt x="3679872" y="3967555"/>
                </a:cubicBezTo>
                <a:cubicBezTo>
                  <a:pt x="3369415" y="3985663"/>
                  <a:pt x="3321727" y="3943056"/>
                  <a:pt x="3043179" y="3967555"/>
                </a:cubicBezTo>
                <a:cubicBezTo>
                  <a:pt x="2764631" y="3992054"/>
                  <a:pt x="2704676" y="3926888"/>
                  <a:pt x="2455047" y="3967555"/>
                </a:cubicBezTo>
                <a:cubicBezTo>
                  <a:pt x="2205418" y="4008222"/>
                  <a:pt x="2152209" y="3961924"/>
                  <a:pt x="1866915" y="3967555"/>
                </a:cubicBezTo>
                <a:cubicBezTo>
                  <a:pt x="1581621" y="3973186"/>
                  <a:pt x="1421470" y="3911977"/>
                  <a:pt x="1278782" y="3967555"/>
                </a:cubicBezTo>
                <a:cubicBezTo>
                  <a:pt x="1136094" y="4023133"/>
                  <a:pt x="1015644" y="3933131"/>
                  <a:pt x="836335" y="3967555"/>
                </a:cubicBezTo>
                <a:cubicBezTo>
                  <a:pt x="657026" y="4001979"/>
                  <a:pt x="244363" y="3897494"/>
                  <a:pt x="0" y="3967555"/>
                </a:cubicBezTo>
                <a:cubicBezTo>
                  <a:pt x="-43500" y="3737583"/>
                  <a:pt x="48634" y="3651760"/>
                  <a:pt x="0" y="3400761"/>
                </a:cubicBezTo>
                <a:cubicBezTo>
                  <a:pt x="-48634" y="3149762"/>
                  <a:pt x="9894" y="3087155"/>
                  <a:pt x="0" y="2952995"/>
                </a:cubicBezTo>
                <a:cubicBezTo>
                  <a:pt x="-9894" y="2818835"/>
                  <a:pt x="58012" y="2612276"/>
                  <a:pt x="0" y="2346525"/>
                </a:cubicBezTo>
                <a:cubicBezTo>
                  <a:pt x="-58012" y="2080774"/>
                  <a:pt x="582" y="2102388"/>
                  <a:pt x="0" y="1898758"/>
                </a:cubicBezTo>
                <a:cubicBezTo>
                  <a:pt x="-582" y="1695128"/>
                  <a:pt x="20467" y="1550120"/>
                  <a:pt x="0" y="1331965"/>
                </a:cubicBezTo>
                <a:cubicBezTo>
                  <a:pt x="-20467" y="1113810"/>
                  <a:pt x="15715" y="958177"/>
                  <a:pt x="0" y="685820"/>
                </a:cubicBezTo>
                <a:cubicBezTo>
                  <a:pt x="-15715" y="413464"/>
                  <a:pt x="40957" y="260839"/>
                  <a:pt x="0" y="0"/>
                </a:cubicBezTo>
                <a:close/>
              </a:path>
              <a:path w="4856136" h="3967555" stroke="0" extrusionOk="0">
                <a:moveTo>
                  <a:pt x="0" y="0"/>
                </a:moveTo>
                <a:cubicBezTo>
                  <a:pt x="184508" y="-49921"/>
                  <a:pt x="313068" y="46505"/>
                  <a:pt x="491009" y="0"/>
                </a:cubicBezTo>
                <a:cubicBezTo>
                  <a:pt x="668950" y="-46505"/>
                  <a:pt x="759258" y="29785"/>
                  <a:pt x="884896" y="0"/>
                </a:cubicBezTo>
                <a:cubicBezTo>
                  <a:pt x="1010534" y="-29785"/>
                  <a:pt x="1364327" y="62410"/>
                  <a:pt x="1521589" y="0"/>
                </a:cubicBezTo>
                <a:cubicBezTo>
                  <a:pt x="1678851" y="-62410"/>
                  <a:pt x="1825311" y="25076"/>
                  <a:pt x="2012599" y="0"/>
                </a:cubicBezTo>
                <a:cubicBezTo>
                  <a:pt x="2199887" y="-25076"/>
                  <a:pt x="2379071" y="5736"/>
                  <a:pt x="2503608" y="0"/>
                </a:cubicBezTo>
                <a:cubicBezTo>
                  <a:pt x="2628145" y="-5736"/>
                  <a:pt x="2904779" y="15309"/>
                  <a:pt x="3140301" y="0"/>
                </a:cubicBezTo>
                <a:cubicBezTo>
                  <a:pt x="3375823" y="-15309"/>
                  <a:pt x="3362942" y="10228"/>
                  <a:pt x="3582749" y="0"/>
                </a:cubicBezTo>
                <a:cubicBezTo>
                  <a:pt x="3802556" y="-10228"/>
                  <a:pt x="4082155" y="69834"/>
                  <a:pt x="4219443" y="0"/>
                </a:cubicBezTo>
                <a:cubicBezTo>
                  <a:pt x="4356731" y="-69834"/>
                  <a:pt x="4605040" y="74164"/>
                  <a:pt x="4856136" y="0"/>
                </a:cubicBezTo>
                <a:cubicBezTo>
                  <a:pt x="4909695" y="233812"/>
                  <a:pt x="4813321" y="412802"/>
                  <a:pt x="4856136" y="566794"/>
                </a:cubicBezTo>
                <a:cubicBezTo>
                  <a:pt x="4898951" y="720786"/>
                  <a:pt x="4810707" y="951091"/>
                  <a:pt x="4856136" y="1133587"/>
                </a:cubicBezTo>
                <a:cubicBezTo>
                  <a:pt x="4901565" y="1316083"/>
                  <a:pt x="4810850" y="1474742"/>
                  <a:pt x="4856136" y="1740056"/>
                </a:cubicBezTo>
                <a:cubicBezTo>
                  <a:pt x="4901422" y="2005370"/>
                  <a:pt x="4833736" y="2002965"/>
                  <a:pt x="4856136" y="2187823"/>
                </a:cubicBezTo>
                <a:cubicBezTo>
                  <a:pt x="4878536" y="2372681"/>
                  <a:pt x="4821432" y="2588116"/>
                  <a:pt x="4856136" y="2754617"/>
                </a:cubicBezTo>
                <a:cubicBezTo>
                  <a:pt x="4890840" y="2921118"/>
                  <a:pt x="4833068" y="3159524"/>
                  <a:pt x="4856136" y="3321410"/>
                </a:cubicBezTo>
                <a:cubicBezTo>
                  <a:pt x="4879204" y="3483296"/>
                  <a:pt x="4829533" y="3760695"/>
                  <a:pt x="4856136" y="3967555"/>
                </a:cubicBezTo>
                <a:cubicBezTo>
                  <a:pt x="4609952" y="4031818"/>
                  <a:pt x="4536095" y="3957743"/>
                  <a:pt x="4268004" y="3967555"/>
                </a:cubicBezTo>
                <a:cubicBezTo>
                  <a:pt x="3999913" y="3977367"/>
                  <a:pt x="3949201" y="3912032"/>
                  <a:pt x="3728433" y="3967555"/>
                </a:cubicBezTo>
                <a:cubicBezTo>
                  <a:pt x="3507665" y="4023078"/>
                  <a:pt x="3466124" y="3931916"/>
                  <a:pt x="3334547" y="3967555"/>
                </a:cubicBezTo>
                <a:cubicBezTo>
                  <a:pt x="3202970" y="4003194"/>
                  <a:pt x="3083579" y="3924808"/>
                  <a:pt x="2892099" y="3967555"/>
                </a:cubicBezTo>
                <a:cubicBezTo>
                  <a:pt x="2700619" y="4010302"/>
                  <a:pt x="2567082" y="3935968"/>
                  <a:pt x="2255405" y="3967555"/>
                </a:cubicBezTo>
                <a:cubicBezTo>
                  <a:pt x="1943728" y="3999142"/>
                  <a:pt x="1930508" y="3908545"/>
                  <a:pt x="1715835" y="3967555"/>
                </a:cubicBezTo>
                <a:cubicBezTo>
                  <a:pt x="1501162" y="4026565"/>
                  <a:pt x="1458002" y="3916683"/>
                  <a:pt x="1273387" y="3967555"/>
                </a:cubicBezTo>
                <a:cubicBezTo>
                  <a:pt x="1088772" y="4018427"/>
                  <a:pt x="875671" y="3957171"/>
                  <a:pt x="733816" y="3967555"/>
                </a:cubicBezTo>
                <a:cubicBezTo>
                  <a:pt x="591961" y="3977939"/>
                  <a:pt x="306626" y="3906551"/>
                  <a:pt x="0" y="3967555"/>
                </a:cubicBezTo>
                <a:cubicBezTo>
                  <a:pt x="-16131" y="3753590"/>
                  <a:pt x="44519" y="3662577"/>
                  <a:pt x="0" y="3519788"/>
                </a:cubicBezTo>
                <a:cubicBezTo>
                  <a:pt x="-44519" y="3376999"/>
                  <a:pt x="12713" y="3152744"/>
                  <a:pt x="0" y="2913319"/>
                </a:cubicBezTo>
                <a:cubicBezTo>
                  <a:pt x="-12713" y="2673894"/>
                  <a:pt x="42063" y="2543677"/>
                  <a:pt x="0" y="2425876"/>
                </a:cubicBezTo>
                <a:cubicBezTo>
                  <a:pt x="-42063" y="2308075"/>
                  <a:pt x="28883" y="1967943"/>
                  <a:pt x="0" y="1779732"/>
                </a:cubicBezTo>
                <a:cubicBezTo>
                  <a:pt x="-28883" y="1591521"/>
                  <a:pt x="15527" y="1511383"/>
                  <a:pt x="0" y="1252614"/>
                </a:cubicBezTo>
                <a:cubicBezTo>
                  <a:pt x="-15527" y="993845"/>
                  <a:pt x="3427" y="937268"/>
                  <a:pt x="0" y="804847"/>
                </a:cubicBezTo>
                <a:cubicBezTo>
                  <a:pt x="-3427" y="672426"/>
                  <a:pt x="30523" y="308555"/>
                  <a:pt x="0" y="0"/>
                </a:cubicBezTo>
                <a:close/>
              </a:path>
            </a:pathLst>
          </a:custGeom>
          <a:ln w="25400">
            <a:solidFill>
              <a:srgbClr val="C88020"/>
            </a:solidFill>
            <a:extLst>
              <a:ext uri="{C807C97D-BFC1-408E-A445-0C87EB9F89A2}">
                <ask:lineSketchStyleProps xmlns:ask="http://schemas.microsoft.com/office/drawing/2018/sketchyshapes" sd="1219033472">
                  <ask:type>
                    <ask:lineSketchScribble/>
                  </ask:type>
                </ask:lineSketchStyleProps>
              </a:ext>
            </a:extLst>
          </a:ln>
          <a:effectLst/>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709301" y="1634947"/>
            <a:ext cx="5868692" cy="89644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268637" y="6356351"/>
            <a:ext cx="1219200" cy="365125"/>
          </a:xfrm>
          <a:prstGeom prst="rect">
            <a:avLst/>
          </a:prstGeom>
        </p:spPr>
        <p:txBody>
          <a:bodyPr/>
          <a:lstStyle/>
          <a:p>
            <a:fld id="{195E4398-2DE0-45F8-AEBC-2F2F6BFCAF7A}" type="datetimeFigureOut">
              <a:rPr lang="en-US" smtClean="0"/>
              <a:t>6/9/2026</a:t>
            </a:fld>
            <a:endParaRPr lang="en-US"/>
          </a:p>
        </p:txBody>
      </p:sp>
      <p:sp>
        <p:nvSpPr>
          <p:cNvPr id="7" name="Slide Number Placeholder 6"/>
          <p:cNvSpPr>
            <a:spLocks noGrp="1"/>
          </p:cNvSpPr>
          <p:nvPr>
            <p:ph type="sldNum" sz="quarter" idx="12"/>
          </p:nvPr>
        </p:nvSpPr>
        <p:spPr>
          <a:xfrm>
            <a:off x="1487837" y="6356351"/>
            <a:ext cx="1066800" cy="365125"/>
          </a:xfrm>
          <a:prstGeom prst="rect">
            <a:avLst/>
          </a:prstGeom>
        </p:spPr>
        <p:txBody>
          <a:bodyPr/>
          <a:lstStyle/>
          <a:p>
            <a:fld id="{F9D14FC4-16B9-49BC-A784-E008C84DD336}" type="slidenum">
              <a:rPr lang="en-US" smtClean="0"/>
              <a:t>‹#›</a:t>
            </a:fld>
            <a:endParaRPr lang="en-US"/>
          </a:p>
        </p:txBody>
      </p:sp>
      <p:cxnSp>
        <p:nvCxnSpPr>
          <p:cNvPr id="8" name="Straight Connector 7">
            <a:extLst>
              <a:ext uri="{FF2B5EF4-FFF2-40B4-BE49-F238E27FC236}">
                <a16:creationId xmlns:a16="http://schemas.microsoft.com/office/drawing/2014/main" id="{6086FC6E-CADA-0845-B0E2-1F509DD58F4D}"/>
              </a:ext>
            </a:extLst>
          </p:cNvPr>
          <p:cNvCxnSpPr>
            <a:cxnSpLocks/>
          </p:cNvCxnSpPr>
          <p:nvPr/>
        </p:nvCxnSpPr>
        <p:spPr>
          <a:xfrm>
            <a:off x="801767" y="749861"/>
            <a:ext cx="11482699" cy="0"/>
          </a:xfrm>
          <a:prstGeom prst="line">
            <a:avLst/>
          </a:prstGeom>
          <a:ln>
            <a:solidFill>
              <a:srgbClr val="C880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3467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281547707"/>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F9D14FC4-16B9-49BC-A784-E008C84DD336}" type="slidenum">
              <a:rPr lang="en-US" smtClean="0"/>
              <a:t>‹#›</a:t>
            </a:fld>
            <a:endParaRPr lang="en-US"/>
          </a:p>
        </p:txBody>
      </p:sp>
    </p:spTree>
    <p:extLst>
      <p:ext uri="{BB962C8B-B14F-4D97-AF65-F5344CB8AC3E}">
        <p14:creationId xmlns:p14="http://schemas.microsoft.com/office/powerpoint/2010/main" val="10836557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5E4398-2DE0-45F8-AEBC-2F2F6BFCAF7A}" type="datetimeFigureOut">
              <a:rPr lang="en-US" smtClean="0"/>
              <a:t>6/9/2026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D14FC4-16B9-49BC-A784-E008C84DD336}" type="slidenum">
              <a:rPr lang="en-US" smtClean="0"/>
              <a:t>‹#›</a:t>
            </a:fld>
            <a:endParaRPr lang="en-US"/>
          </a:p>
        </p:txBody>
      </p:sp>
    </p:spTree>
    <p:extLst>
      <p:ext uri="{BB962C8B-B14F-4D97-AF65-F5344CB8AC3E}">
        <p14:creationId xmlns:p14="http://schemas.microsoft.com/office/powerpoint/2010/main" val="205866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7009460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8650314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70036584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220662924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a:xfrm>
            <a:off x="9389096" y="6356350"/>
            <a:ext cx="2421903" cy="365125"/>
          </a:xfrm>
          <a:solidFill>
            <a:schemeClr val="accent2">
              <a:alpha val="91000"/>
            </a:schemeClr>
          </a:solidFill>
        </p:spPr>
        <p:txBody>
          <a:bodyPr/>
          <a:lstStyle/>
          <a:p>
            <a:r>
              <a:rPr lang="en-US" dirty="0"/>
              <a:t>Sample not for official use</a:t>
            </a:r>
          </a:p>
        </p:txBody>
      </p:sp>
    </p:spTree>
    <p:extLst>
      <p:ext uri="{BB962C8B-B14F-4D97-AF65-F5344CB8AC3E}">
        <p14:creationId xmlns:p14="http://schemas.microsoft.com/office/powerpoint/2010/main" val="253850143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507999"/>
          </a:xfrm>
          <a:prstGeom prst="rect">
            <a:avLst/>
          </a:prstGeom>
        </p:spPr>
      </p:pic>
      <p:sp>
        <p:nvSpPr>
          <p:cNvPr id="17" name="bg object 17"/>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98856" y="6361099"/>
            <a:ext cx="474840" cy="376770"/>
          </a:xfrm>
          <a:prstGeom prst="rect">
            <a:avLst/>
          </a:prstGeom>
        </p:spPr>
      </p:pic>
      <p:sp>
        <p:nvSpPr>
          <p:cNvPr id="19" name="bg object 19"/>
          <p:cNvSpPr/>
          <p:nvPr/>
        </p:nvSpPr>
        <p:spPr>
          <a:xfrm>
            <a:off x="838200" y="2008682"/>
            <a:ext cx="0" cy="3674745"/>
          </a:xfrm>
          <a:custGeom>
            <a:avLst/>
            <a:gdLst/>
            <a:ahLst/>
            <a:cxnLst/>
            <a:rect l="l" t="t" r="r" b="b"/>
            <a:pathLst>
              <a:path h="3674745">
                <a:moveTo>
                  <a:pt x="0" y="0"/>
                </a:moveTo>
                <a:lnTo>
                  <a:pt x="0" y="3674491"/>
                </a:lnTo>
              </a:path>
            </a:pathLst>
          </a:custGeom>
          <a:ln w="38100">
            <a:solidFill>
              <a:srgbClr val="C12537"/>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1640864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2358391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73120929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a:t>Click to Edit Photo Caption</a:t>
            </a:r>
          </a:p>
        </p:txBody>
      </p:sp>
    </p:spTree>
    <p:extLst>
      <p:ext uri="{BB962C8B-B14F-4D97-AF65-F5344CB8AC3E}">
        <p14:creationId xmlns:p14="http://schemas.microsoft.com/office/powerpoint/2010/main" val="268610731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154821866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77737600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30250779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9715815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173138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24487201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8856" y="6361099"/>
            <a:ext cx="474840" cy="376770"/>
          </a:xfrm>
          <a:prstGeom prst="rect">
            <a:avLst/>
          </a:prstGeom>
        </p:spPr>
      </p:pic>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34989028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45012900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3" name="Freeform 15">
            <a:extLst>
              <a:ext uri="{FF2B5EF4-FFF2-40B4-BE49-F238E27FC236}">
                <a16:creationId xmlns:a16="http://schemas.microsoft.com/office/drawing/2014/main" id="{3BE63F79-0427-477E-FA94-5353C17655A1}"/>
              </a:ext>
            </a:extLst>
          </p:cNvPr>
          <p:cNvSpPr>
            <a:spLocks noChangeAspect="1"/>
          </p:cNvSpPr>
          <p:nvPr userDrawn="1"/>
        </p:nvSpPr>
        <p:spPr>
          <a:xfrm>
            <a:off x="4426424" y="5570294"/>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2711105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1828800" y="830506"/>
            <a:ext cx="9144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
        <p:nvSpPr>
          <p:cNvPr id="3" name="Freeform 15">
            <a:extLst>
              <a:ext uri="{FF2B5EF4-FFF2-40B4-BE49-F238E27FC236}">
                <a16:creationId xmlns:a16="http://schemas.microsoft.com/office/drawing/2014/main" id="{4B332B6D-1CDA-7224-EB76-35B95707CBBE}"/>
              </a:ext>
            </a:extLst>
          </p:cNvPr>
          <p:cNvSpPr>
            <a:spLocks noChangeAspect="1"/>
          </p:cNvSpPr>
          <p:nvPr userDrawn="1"/>
        </p:nvSpPr>
        <p:spPr>
          <a:xfrm>
            <a:off x="4426424" y="5570294"/>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426204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91B2E00-684E-8A89-C0E3-8E1A17AF99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987" r="2619"/>
          <a:stretch/>
        </p:blipFill>
        <p:spPr>
          <a:xfrm>
            <a:off x="0" y="0"/>
            <a:ext cx="2770216" cy="6858000"/>
          </a:xfrm>
          <a:prstGeom prst="rect">
            <a:avLst/>
          </a:prstGeom>
        </p:spPr>
      </p:pic>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2971800" y="685800"/>
            <a:ext cx="8534400" cy="1734921"/>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2971800" y="2684680"/>
            <a:ext cx="8534400" cy="1752600"/>
          </a:xfrm>
        </p:spPr>
        <p:txBody>
          <a:bodyPr/>
          <a:lstStyle>
            <a:lvl1pPr marL="0" indent="0" algn="ctr">
              <a:buNone/>
              <a:defRPr>
                <a:solidFill>
                  <a:srgbClr val="B0B3A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reeform 15">
            <a:extLst>
              <a:ext uri="{FF2B5EF4-FFF2-40B4-BE49-F238E27FC236}">
                <a16:creationId xmlns:a16="http://schemas.microsoft.com/office/drawing/2014/main" id="{60E34DF3-7E8B-2830-ABE0-37E20F729299}"/>
              </a:ext>
            </a:extLst>
          </p:cNvPr>
          <p:cNvSpPr>
            <a:spLocks noChangeAspect="1"/>
          </p:cNvSpPr>
          <p:nvPr userDrawn="1"/>
        </p:nvSpPr>
        <p:spPr>
          <a:xfrm>
            <a:off x="8610600" y="5715000"/>
            <a:ext cx="3339152" cy="914400"/>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spTree>
    <p:extLst>
      <p:ext uri="{BB962C8B-B14F-4D97-AF65-F5344CB8AC3E}">
        <p14:creationId xmlns:p14="http://schemas.microsoft.com/office/powerpoint/2010/main" val="3496253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3328987" y="3294694"/>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CA87218B-D37E-4C7C-5E77-A8CE25D37EB4}"/>
              </a:ext>
            </a:extLst>
          </p:cNvPr>
          <p:cNvGrpSpPr/>
          <p:nvPr userDrawn="1"/>
        </p:nvGrpSpPr>
        <p:grpSpPr>
          <a:xfrm>
            <a:off x="-1" y="-14265"/>
            <a:ext cx="12192001" cy="6898602"/>
            <a:chOff x="-1" y="-14265"/>
            <a:chExt cx="12192001" cy="6898602"/>
          </a:xfrm>
        </p:grpSpPr>
        <p:grpSp>
          <p:nvGrpSpPr>
            <p:cNvPr id="7" name="Group 6">
              <a:extLst>
                <a:ext uri="{FF2B5EF4-FFF2-40B4-BE49-F238E27FC236}">
                  <a16:creationId xmlns:a16="http://schemas.microsoft.com/office/drawing/2014/main" id="{BBA91B80-8B00-0DEC-C885-B7408226B582}"/>
                </a:ext>
              </a:extLst>
            </p:cNvPr>
            <p:cNvGrpSpPr/>
            <p:nvPr/>
          </p:nvGrpSpPr>
          <p:grpSpPr>
            <a:xfrm>
              <a:off x="-1" y="5929450"/>
              <a:ext cx="12192001" cy="954887"/>
              <a:chOff x="-1" y="5929450"/>
              <a:chExt cx="12192001" cy="954887"/>
            </a:xfrm>
          </p:grpSpPr>
          <p:sp>
            <p:nvSpPr>
              <p:cNvPr id="11" name="Rectangle 10">
                <a:extLst>
                  <a:ext uri="{FF2B5EF4-FFF2-40B4-BE49-F238E27FC236}">
                    <a16:creationId xmlns:a16="http://schemas.microsoft.com/office/drawing/2014/main" id="{77AE24D3-61AE-844D-08CE-00F17F89DDD7}"/>
                  </a:ext>
                </a:extLst>
              </p:cNvPr>
              <p:cNvSpPr/>
              <p:nvPr/>
            </p:nvSpPr>
            <p:spPr>
              <a:xfrm>
                <a:off x="-1" y="5929450"/>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2" name="Picture 11" descr="A blue and white background&#10;&#10;Description automatically generated">
                <a:extLst>
                  <a:ext uri="{FF2B5EF4-FFF2-40B4-BE49-F238E27FC236}">
                    <a16:creationId xmlns:a16="http://schemas.microsoft.com/office/drawing/2014/main" id="{51AAFBDC-55C1-8B3B-6F3F-EA4CC2A0D959}"/>
                  </a:ext>
                </a:extLst>
              </p:cNvPr>
              <p:cNvPicPr>
                <a:picLocks noChangeAspect="1"/>
              </p:cNvPicPr>
              <p:nvPr/>
            </p:nvPicPr>
            <p:blipFill rotWithShape="1">
              <a:blip r:embed="rId2">
                <a:extLst>
                  <a:ext uri="{28A0092B-C50C-407E-A947-70E740481C1C}">
                    <a14:useLocalDpi xmlns:a14="http://schemas.microsoft.com/office/drawing/2010/main" val="0"/>
                  </a:ext>
                </a:extLst>
              </a:blip>
              <a:srcRect t="50839" r="188" b="42083"/>
              <a:stretch/>
            </p:blipFill>
            <p:spPr>
              <a:xfrm>
                <a:off x="-1" y="6019800"/>
                <a:ext cx="12192001" cy="864537"/>
              </a:xfrm>
              <a:prstGeom prst="rect">
                <a:avLst/>
              </a:prstGeom>
            </p:spPr>
          </p:pic>
        </p:grpSp>
        <p:grpSp>
          <p:nvGrpSpPr>
            <p:cNvPr id="8" name="Group 7">
              <a:extLst>
                <a:ext uri="{FF2B5EF4-FFF2-40B4-BE49-F238E27FC236}">
                  <a16:creationId xmlns:a16="http://schemas.microsoft.com/office/drawing/2014/main" id="{6B6C5817-0BB1-4E8D-6AC0-2AF8A35A14B6}"/>
                </a:ext>
              </a:extLst>
            </p:cNvPr>
            <p:cNvGrpSpPr/>
            <p:nvPr/>
          </p:nvGrpSpPr>
          <p:grpSpPr>
            <a:xfrm>
              <a:off x="-1" y="-14265"/>
              <a:ext cx="12192001" cy="932579"/>
              <a:chOff x="-1" y="-14265"/>
              <a:chExt cx="12192001" cy="932579"/>
            </a:xfrm>
          </p:grpSpPr>
          <p:sp>
            <p:nvSpPr>
              <p:cNvPr id="9" name="Rectangle 8">
                <a:extLst>
                  <a:ext uri="{FF2B5EF4-FFF2-40B4-BE49-F238E27FC236}">
                    <a16:creationId xmlns:a16="http://schemas.microsoft.com/office/drawing/2014/main" id="{CEEFED9D-8C93-6F8B-F679-7502DDDC59C3}"/>
                  </a:ext>
                </a:extLst>
              </p:cNvPr>
              <p:cNvSpPr/>
              <p:nvPr/>
            </p:nvSpPr>
            <p:spPr>
              <a:xfrm>
                <a:off x="-1" y="395696"/>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9" descr="A blue and white background&#10;&#10;Description automatically generated">
                <a:extLst>
                  <a:ext uri="{FF2B5EF4-FFF2-40B4-BE49-F238E27FC236}">
                    <a16:creationId xmlns:a16="http://schemas.microsoft.com/office/drawing/2014/main" id="{09E70DBB-AD19-7345-6655-AF53A719281E}"/>
                  </a:ext>
                </a:extLst>
              </p:cNvPr>
              <p:cNvPicPr>
                <a:picLocks noChangeAspect="1"/>
              </p:cNvPicPr>
              <p:nvPr/>
            </p:nvPicPr>
            <p:blipFill rotWithShape="1">
              <a:blip r:embed="rId2">
                <a:extLst>
                  <a:ext uri="{28A0092B-C50C-407E-A947-70E740481C1C}">
                    <a14:useLocalDpi xmlns:a14="http://schemas.microsoft.com/office/drawing/2010/main" val="0"/>
                  </a:ext>
                </a:extLst>
              </a:blip>
              <a:srcRect t="23508" r="188" b="69414"/>
              <a:stretch/>
            </p:blipFill>
            <p:spPr>
              <a:xfrm>
                <a:off x="-1" y="-14265"/>
                <a:ext cx="12192001" cy="864537"/>
              </a:xfrm>
              <a:prstGeom prst="rect">
                <a:avLst/>
              </a:prstGeom>
            </p:spPr>
          </p:pic>
        </p:grpSp>
      </p:grpSp>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314700" y="1520023"/>
            <a:ext cx="8534400" cy="1343932"/>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AA686F12-3780-E828-7708-D61FBE4447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800" y="1717351"/>
            <a:ext cx="2505461" cy="3154686"/>
          </a:xfrm>
          <a:prstGeom prst="rect">
            <a:avLst/>
          </a:prstGeom>
        </p:spPr>
      </p:pic>
    </p:spTree>
    <p:extLst>
      <p:ext uri="{BB962C8B-B14F-4D97-AF65-F5344CB8AC3E}">
        <p14:creationId xmlns:p14="http://schemas.microsoft.com/office/powerpoint/2010/main" val="2770493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dirty="0"/>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53948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le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177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924785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174507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1F5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20269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609600"/>
            <a:ext cx="11430000" cy="1081088"/>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090719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3421569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609600"/>
            <a:ext cx="11430000" cy="1081088"/>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255460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609600"/>
            <a:ext cx="4387121" cy="14478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609600"/>
            <a:ext cx="6601511" cy="52514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12572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609600"/>
            <a:ext cx="4387120" cy="14478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609599"/>
            <a:ext cx="6627812" cy="5251451"/>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893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609600"/>
            <a:ext cx="11424444" cy="1081088"/>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3156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609600"/>
            <a:ext cx="11424444" cy="1081088"/>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260434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683870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6373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Pictures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471480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x Pictur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a:xfrm>
            <a:off x="381000" y="609600"/>
            <a:ext cx="11430000" cy="738386"/>
          </a:xfrm>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892816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Slide Image With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457200"/>
            <a:ext cx="12192000" cy="64008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960721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1841193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139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12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8393-E8C9-B542-9024-E5A94E743E0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E9CF543-0408-92C8-7748-F1A4DB225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A55055-FCBE-C8A0-7A36-D49AC7105520}"/>
              </a:ext>
            </a:extLst>
          </p:cNvPr>
          <p:cNvSpPr>
            <a:spLocks noGrp="1"/>
          </p:cNvSpPr>
          <p:nvPr>
            <p:ph type="dt" sz="half" idx="10"/>
          </p:nvPr>
        </p:nvSpPr>
        <p:spPr/>
        <p:txBody>
          <a:bodyPr/>
          <a:lstStyle/>
          <a:p>
            <a:fld id="{397FBAF3-25AF-4466-B536-C823B09A6543}" type="datetimeFigureOut">
              <a:rPr lang="en-US" smtClean="0"/>
              <a:t>6/8/2026</a:t>
            </a:fld>
            <a:endParaRPr lang="en-US"/>
          </a:p>
        </p:txBody>
      </p:sp>
      <p:sp>
        <p:nvSpPr>
          <p:cNvPr id="5" name="Footer Placeholder 4">
            <a:extLst>
              <a:ext uri="{FF2B5EF4-FFF2-40B4-BE49-F238E27FC236}">
                <a16:creationId xmlns:a16="http://schemas.microsoft.com/office/drawing/2014/main" id="{A7A1EBA9-6CA3-B790-5274-B3ED18971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9AF56-517E-A34F-8C6E-FB6B6B682A6F}"/>
              </a:ext>
            </a:extLst>
          </p:cNvPr>
          <p:cNvSpPr>
            <a:spLocks noGrp="1"/>
          </p:cNvSpPr>
          <p:nvPr>
            <p:ph type="sldNum" sz="quarter" idx="12"/>
          </p:nvPr>
        </p:nvSpPr>
        <p:spPr/>
        <p:txBody>
          <a:bodyPr/>
          <a:lstStyle/>
          <a:p>
            <a:fld id="{5ACDFE88-605B-4E79-9D86-5A996F2D9570}" type="slidenum">
              <a:rPr lang="en-US" smtClean="0"/>
              <a:t>‹#›</a:t>
            </a:fld>
            <a:endParaRPr lang="en-US"/>
          </a:p>
        </p:txBody>
      </p:sp>
    </p:spTree>
    <p:extLst>
      <p:ext uri="{BB962C8B-B14F-4D97-AF65-F5344CB8AC3E}">
        <p14:creationId xmlns:p14="http://schemas.microsoft.com/office/powerpoint/2010/main" val="1799701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grey background with red text&#10;&#10;Description automatically generated">
            <a:extLst>
              <a:ext uri="{FF2B5EF4-FFF2-40B4-BE49-F238E27FC236}">
                <a16:creationId xmlns:a16="http://schemas.microsoft.com/office/drawing/2014/main" id="{FA2CF96A-5A6E-6B54-E462-0BFBD900E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grpSp>
        <p:nvGrpSpPr>
          <p:cNvPr id="23" name="Group 22">
            <a:extLst>
              <a:ext uri="{FF2B5EF4-FFF2-40B4-BE49-F238E27FC236}">
                <a16:creationId xmlns:a16="http://schemas.microsoft.com/office/drawing/2014/main" id="{71D67A74-5580-B81E-BDEF-021C21A67AE9}"/>
              </a:ext>
            </a:extLst>
          </p:cNvPr>
          <p:cNvGrpSpPr/>
          <p:nvPr userDrawn="1"/>
        </p:nvGrpSpPr>
        <p:grpSpPr>
          <a:xfrm>
            <a:off x="-1328906" y="4896817"/>
            <a:ext cx="11241239" cy="2437723"/>
            <a:chOff x="-1328906" y="4896817"/>
            <a:chExt cx="11241239" cy="2437723"/>
          </a:xfrm>
        </p:grpSpPr>
        <p:grpSp>
          <p:nvGrpSpPr>
            <p:cNvPr id="24" name="Group 6">
              <a:extLst>
                <a:ext uri="{FF2B5EF4-FFF2-40B4-BE49-F238E27FC236}">
                  <a16:creationId xmlns:a16="http://schemas.microsoft.com/office/drawing/2014/main" id="{F2F395D8-0CFE-F728-F623-2F4B37FEB434}"/>
                </a:ext>
              </a:extLst>
            </p:cNvPr>
            <p:cNvGrpSpPr/>
            <p:nvPr/>
          </p:nvGrpSpPr>
          <p:grpSpPr>
            <a:xfrm>
              <a:off x="-1328906" y="4896817"/>
              <a:ext cx="10722571" cy="1649744"/>
              <a:chOff x="0" y="0"/>
              <a:chExt cx="1902533" cy="292718"/>
            </a:xfrm>
          </p:grpSpPr>
          <p:sp>
            <p:nvSpPr>
              <p:cNvPr id="28" name="Freeform 7">
                <a:extLst>
                  <a:ext uri="{FF2B5EF4-FFF2-40B4-BE49-F238E27FC236}">
                    <a16:creationId xmlns:a16="http://schemas.microsoft.com/office/drawing/2014/main" id="{F076B57A-1DAC-B6BC-D289-7B81BDC3B20B}"/>
                  </a:ext>
                </a:extLst>
              </p:cNvPr>
              <p:cNvSpPr/>
              <p:nvPr/>
            </p:nvSpPr>
            <p:spPr>
              <a:xfrm>
                <a:off x="0" y="0"/>
                <a:ext cx="1902533" cy="292718"/>
              </a:xfrm>
              <a:custGeom>
                <a:avLst/>
                <a:gdLst/>
                <a:ahLst/>
                <a:cxnLst/>
                <a:rect l="l" t="t" r="r" b="b"/>
                <a:pathLst>
                  <a:path w="1902533" h="292718">
                    <a:moveTo>
                      <a:pt x="203200" y="0"/>
                    </a:moveTo>
                    <a:lnTo>
                      <a:pt x="1902533" y="0"/>
                    </a:lnTo>
                    <a:lnTo>
                      <a:pt x="1699333" y="292718"/>
                    </a:lnTo>
                    <a:lnTo>
                      <a:pt x="0" y="292718"/>
                    </a:lnTo>
                    <a:lnTo>
                      <a:pt x="203200" y="0"/>
                    </a:lnTo>
                    <a:close/>
                  </a:path>
                </a:pathLst>
              </a:custGeom>
              <a:solidFill>
                <a:srgbClr val="0E3F75">
                  <a:alpha val="69804"/>
                </a:srgbClr>
              </a:solidFill>
            </p:spPr>
            <p:txBody>
              <a:bodyPr/>
              <a:lstStyle/>
              <a:p>
                <a:pPr defTabSz="609630"/>
                <a:endParaRPr lang="en-US" sz="1200" dirty="0">
                  <a:solidFill>
                    <a:prstClr val="black"/>
                  </a:solidFill>
                </a:endParaRPr>
              </a:p>
            </p:txBody>
          </p:sp>
          <p:sp>
            <p:nvSpPr>
              <p:cNvPr id="29" name="TextBox 8">
                <a:extLst>
                  <a:ext uri="{FF2B5EF4-FFF2-40B4-BE49-F238E27FC236}">
                    <a16:creationId xmlns:a16="http://schemas.microsoft.com/office/drawing/2014/main" id="{90D8F78D-C248-7D29-EACC-BC0EDC698B86}"/>
                  </a:ext>
                </a:extLst>
              </p:cNvPr>
              <p:cNvSpPr txBox="1"/>
              <p:nvPr/>
            </p:nvSpPr>
            <p:spPr>
              <a:xfrm>
                <a:off x="101600" y="-38100"/>
                <a:ext cx="1699333" cy="330818"/>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nvGrpSpPr>
            <p:cNvPr id="25" name="Group 12">
              <a:extLst>
                <a:ext uri="{FF2B5EF4-FFF2-40B4-BE49-F238E27FC236}">
                  <a16:creationId xmlns:a16="http://schemas.microsoft.com/office/drawing/2014/main" id="{A08B7636-B913-F4FB-93CC-6B670F6484E0}"/>
                </a:ext>
              </a:extLst>
            </p:cNvPr>
            <p:cNvGrpSpPr/>
            <p:nvPr/>
          </p:nvGrpSpPr>
          <p:grpSpPr>
            <a:xfrm>
              <a:off x="-772998" y="6546561"/>
              <a:ext cx="10685331" cy="787979"/>
              <a:chOff x="0" y="0"/>
              <a:chExt cx="2848865" cy="210087"/>
            </a:xfrm>
          </p:grpSpPr>
          <p:sp>
            <p:nvSpPr>
              <p:cNvPr id="26" name="Freeform 13">
                <a:extLst>
                  <a:ext uri="{FF2B5EF4-FFF2-40B4-BE49-F238E27FC236}">
                    <a16:creationId xmlns:a16="http://schemas.microsoft.com/office/drawing/2014/main" id="{66B1FDF5-285A-99A8-52BB-909888240558}"/>
                  </a:ext>
                </a:extLst>
              </p:cNvPr>
              <p:cNvSpPr/>
              <p:nvPr/>
            </p:nvSpPr>
            <p:spPr>
              <a:xfrm>
                <a:off x="0" y="0"/>
                <a:ext cx="2848865" cy="210087"/>
              </a:xfrm>
              <a:custGeom>
                <a:avLst/>
                <a:gdLst/>
                <a:ahLst/>
                <a:cxnLst/>
                <a:rect l="l" t="t" r="r" b="b"/>
                <a:pathLst>
                  <a:path w="2848865" h="210087">
                    <a:moveTo>
                      <a:pt x="203200" y="0"/>
                    </a:moveTo>
                    <a:lnTo>
                      <a:pt x="2848865" y="0"/>
                    </a:lnTo>
                    <a:lnTo>
                      <a:pt x="2645665" y="210087"/>
                    </a:lnTo>
                    <a:lnTo>
                      <a:pt x="0" y="210087"/>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27" name="TextBox 14">
                <a:extLst>
                  <a:ext uri="{FF2B5EF4-FFF2-40B4-BE49-F238E27FC236}">
                    <a16:creationId xmlns:a16="http://schemas.microsoft.com/office/drawing/2014/main" id="{85C96542-AEF9-5FB7-B466-727FF8EF75D4}"/>
                  </a:ext>
                </a:extLst>
              </p:cNvPr>
              <p:cNvSpPr txBox="1"/>
              <p:nvPr/>
            </p:nvSpPr>
            <p:spPr>
              <a:xfrm>
                <a:off x="101600" y="-38100"/>
                <a:ext cx="2645665" cy="248187"/>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grpSp>
        <p:nvGrpSpPr>
          <p:cNvPr id="3" name="Group 2">
            <a:extLst>
              <a:ext uri="{FF2B5EF4-FFF2-40B4-BE49-F238E27FC236}">
                <a16:creationId xmlns:a16="http://schemas.microsoft.com/office/drawing/2014/main" id="{E70137E9-B702-8A1D-185F-F71D0D8E552A}"/>
              </a:ext>
            </a:extLst>
          </p:cNvPr>
          <p:cNvGrpSpPr/>
          <p:nvPr userDrawn="1"/>
        </p:nvGrpSpPr>
        <p:grpSpPr>
          <a:xfrm>
            <a:off x="-2354784" y="-88364"/>
            <a:ext cx="15736721" cy="1904945"/>
            <a:chOff x="-2354784" y="-88364"/>
            <a:chExt cx="15736721" cy="1904945"/>
          </a:xfrm>
        </p:grpSpPr>
        <p:sp>
          <p:nvSpPr>
            <p:cNvPr id="21" name="Freeform 4">
              <a:extLst>
                <a:ext uri="{FF2B5EF4-FFF2-40B4-BE49-F238E27FC236}">
                  <a16:creationId xmlns:a16="http://schemas.microsoft.com/office/drawing/2014/main" id="{BC77E0A8-7382-0465-99F4-B81756B4942C}"/>
                </a:ext>
              </a:extLst>
            </p:cNvPr>
            <p:cNvSpPr/>
            <p:nvPr/>
          </p:nvSpPr>
          <p:spPr>
            <a:xfrm>
              <a:off x="-1543157" y="-76200"/>
              <a:ext cx="12668357" cy="1194430"/>
            </a:xfrm>
            <a:custGeom>
              <a:avLst/>
              <a:gdLst/>
              <a:ahLst/>
              <a:cxnLst/>
              <a:rect l="l" t="t" r="r" b="b"/>
              <a:pathLst>
                <a:path w="2209086" h="208283">
                  <a:moveTo>
                    <a:pt x="203200" y="0"/>
                  </a:moveTo>
                  <a:lnTo>
                    <a:pt x="2209086" y="0"/>
                  </a:lnTo>
                  <a:lnTo>
                    <a:pt x="2005886" y="208283"/>
                  </a:lnTo>
                  <a:lnTo>
                    <a:pt x="0" y="208283"/>
                  </a:lnTo>
                  <a:lnTo>
                    <a:pt x="203200" y="0"/>
                  </a:lnTo>
                  <a:close/>
                </a:path>
              </a:pathLst>
            </a:custGeom>
            <a:solidFill>
              <a:srgbClr val="0E3F75"/>
            </a:solidFill>
          </p:spPr>
          <p:txBody>
            <a:bodyPr/>
            <a:lstStyle/>
            <a:p>
              <a:pPr defTabSz="609630"/>
              <a:endParaRPr lang="en-US" sz="1200" dirty="0">
                <a:solidFill>
                  <a:prstClr val="black"/>
                </a:solidFill>
              </a:endParaRPr>
            </a:p>
          </p:txBody>
        </p:sp>
        <p:grpSp>
          <p:nvGrpSpPr>
            <p:cNvPr id="14" name="Group 9">
              <a:extLst>
                <a:ext uri="{FF2B5EF4-FFF2-40B4-BE49-F238E27FC236}">
                  <a16:creationId xmlns:a16="http://schemas.microsoft.com/office/drawing/2014/main" id="{8DB1B3FE-615E-C8EE-E8E8-4DE15957D8EF}"/>
                </a:ext>
              </a:extLst>
            </p:cNvPr>
            <p:cNvGrpSpPr/>
            <p:nvPr/>
          </p:nvGrpSpPr>
          <p:grpSpPr>
            <a:xfrm>
              <a:off x="-2354784" y="395550"/>
              <a:ext cx="9236987" cy="1421031"/>
              <a:chOff x="0" y="0"/>
              <a:chExt cx="1353878" cy="208283"/>
            </a:xfrm>
          </p:grpSpPr>
          <p:sp>
            <p:nvSpPr>
              <p:cNvPr id="19" name="Freeform 10">
                <a:extLst>
                  <a:ext uri="{FF2B5EF4-FFF2-40B4-BE49-F238E27FC236}">
                    <a16:creationId xmlns:a16="http://schemas.microsoft.com/office/drawing/2014/main" id="{DA309928-79FD-BE26-A3EF-D10C027010C9}"/>
                  </a:ext>
                </a:extLst>
              </p:cNvPr>
              <p:cNvSpPr/>
              <p:nvPr/>
            </p:nvSpPr>
            <p:spPr>
              <a:xfrm>
                <a:off x="0" y="0"/>
                <a:ext cx="1353878" cy="208283"/>
              </a:xfrm>
              <a:custGeom>
                <a:avLst/>
                <a:gdLst/>
                <a:ahLst/>
                <a:cxnLst/>
                <a:rect l="l" t="t" r="r" b="b"/>
                <a:pathLst>
                  <a:path w="1353878" h="208283">
                    <a:moveTo>
                      <a:pt x="203200" y="0"/>
                    </a:moveTo>
                    <a:lnTo>
                      <a:pt x="1353878" y="0"/>
                    </a:lnTo>
                    <a:lnTo>
                      <a:pt x="1150678" y="208283"/>
                    </a:lnTo>
                    <a:lnTo>
                      <a:pt x="0" y="208283"/>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20" name="TextBox 11">
                <a:extLst>
                  <a:ext uri="{FF2B5EF4-FFF2-40B4-BE49-F238E27FC236}">
                    <a16:creationId xmlns:a16="http://schemas.microsoft.com/office/drawing/2014/main" id="{78D2E113-B766-ECC1-CCE7-EBDD0D958A48}"/>
                  </a:ext>
                </a:extLst>
              </p:cNvPr>
              <p:cNvSpPr txBox="1"/>
              <p:nvPr/>
            </p:nvSpPr>
            <p:spPr>
              <a:xfrm>
                <a:off x="101600" y="-38100"/>
                <a:ext cx="1150678" cy="246383"/>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sp>
          <p:nvSpPr>
            <p:cNvPr id="15" name="Freeform 15">
              <a:extLst>
                <a:ext uri="{FF2B5EF4-FFF2-40B4-BE49-F238E27FC236}">
                  <a16:creationId xmlns:a16="http://schemas.microsoft.com/office/drawing/2014/main" id="{CAF06316-2C37-CDDC-9B00-F96DAC6B0F46}"/>
                </a:ext>
              </a:extLst>
            </p:cNvPr>
            <p:cNvSpPr/>
            <p:nvPr/>
          </p:nvSpPr>
          <p:spPr>
            <a:xfrm>
              <a:off x="153856" y="578564"/>
              <a:ext cx="4219707" cy="1155533"/>
            </a:xfrm>
            <a:custGeom>
              <a:avLst/>
              <a:gdLst/>
              <a:ahLst/>
              <a:cxnLst/>
              <a:rect l="l" t="t" r="r" b="b"/>
              <a:pathLst>
                <a:path w="6329561" h="1733299">
                  <a:moveTo>
                    <a:pt x="0" y="0"/>
                  </a:moveTo>
                  <a:lnTo>
                    <a:pt x="6329561" y="0"/>
                  </a:lnTo>
                  <a:lnTo>
                    <a:pt x="6329561" y="1733299"/>
                  </a:lnTo>
                  <a:lnTo>
                    <a:pt x="0" y="17332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pPr defTabSz="609630"/>
              <a:endParaRPr lang="en-US" sz="1200" dirty="0">
                <a:solidFill>
                  <a:prstClr val="black"/>
                </a:solidFill>
              </a:endParaRPr>
            </a:p>
          </p:txBody>
        </p:sp>
        <p:grpSp>
          <p:nvGrpSpPr>
            <p:cNvPr id="16" name="Group 18">
              <a:extLst>
                <a:ext uri="{FF2B5EF4-FFF2-40B4-BE49-F238E27FC236}">
                  <a16:creationId xmlns:a16="http://schemas.microsoft.com/office/drawing/2014/main" id="{DF0794A7-4225-C0C2-D4B6-A5E032174498}"/>
                </a:ext>
              </a:extLst>
            </p:cNvPr>
            <p:cNvGrpSpPr/>
            <p:nvPr/>
          </p:nvGrpSpPr>
          <p:grpSpPr>
            <a:xfrm>
              <a:off x="9912334" y="-88364"/>
              <a:ext cx="3469603" cy="1194430"/>
              <a:chOff x="0" y="0"/>
              <a:chExt cx="605023" cy="208283"/>
            </a:xfrm>
          </p:grpSpPr>
          <p:sp>
            <p:nvSpPr>
              <p:cNvPr id="17" name="Freeform 19">
                <a:extLst>
                  <a:ext uri="{FF2B5EF4-FFF2-40B4-BE49-F238E27FC236}">
                    <a16:creationId xmlns:a16="http://schemas.microsoft.com/office/drawing/2014/main" id="{CCCBEA19-C288-9874-62EB-87062231D91D}"/>
                  </a:ext>
                </a:extLst>
              </p:cNvPr>
              <p:cNvSpPr/>
              <p:nvPr/>
            </p:nvSpPr>
            <p:spPr>
              <a:xfrm>
                <a:off x="0" y="0"/>
                <a:ext cx="605023" cy="208283"/>
              </a:xfrm>
              <a:custGeom>
                <a:avLst/>
                <a:gdLst/>
                <a:ahLst/>
                <a:cxnLst/>
                <a:rect l="l" t="t" r="r" b="b"/>
                <a:pathLst>
                  <a:path w="605023" h="208283">
                    <a:moveTo>
                      <a:pt x="203200" y="0"/>
                    </a:moveTo>
                    <a:lnTo>
                      <a:pt x="605023" y="0"/>
                    </a:lnTo>
                    <a:lnTo>
                      <a:pt x="401823" y="208283"/>
                    </a:lnTo>
                    <a:lnTo>
                      <a:pt x="0" y="208283"/>
                    </a:lnTo>
                    <a:lnTo>
                      <a:pt x="203200" y="0"/>
                    </a:lnTo>
                    <a:close/>
                  </a:path>
                </a:pathLst>
              </a:custGeom>
              <a:solidFill>
                <a:srgbClr val="FFFFFF"/>
              </a:solidFill>
            </p:spPr>
            <p:txBody>
              <a:bodyPr/>
              <a:lstStyle/>
              <a:p>
                <a:pPr defTabSz="609630"/>
                <a:endParaRPr lang="en-US" sz="1200" dirty="0">
                  <a:solidFill>
                    <a:prstClr val="black"/>
                  </a:solidFill>
                </a:endParaRPr>
              </a:p>
            </p:txBody>
          </p:sp>
          <p:sp>
            <p:nvSpPr>
              <p:cNvPr id="18" name="TextBox 20">
                <a:extLst>
                  <a:ext uri="{FF2B5EF4-FFF2-40B4-BE49-F238E27FC236}">
                    <a16:creationId xmlns:a16="http://schemas.microsoft.com/office/drawing/2014/main" id="{20A39012-FB1B-6106-AD44-3E557618041F}"/>
                  </a:ext>
                </a:extLst>
              </p:cNvPr>
              <p:cNvSpPr txBox="1"/>
              <p:nvPr/>
            </p:nvSpPr>
            <p:spPr>
              <a:xfrm>
                <a:off x="101600" y="-38100"/>
                <a:ext cx="401823" cy="246383"/>
              </a:xfrm>
              <a:prstGeom prst="rect">
                <a:avLst/>
              </a:prstGeom>
            </p:spPr>
            <p:txBody>
              <a:bodyPr lIns="33867" tIns="33867" rIns="33867" bIns="33867" rtlCol="0" anchor="ctr"/>
              <a:lstStyle/>
              <a:p>
                <a:pPr algn="ctr" defTabSz="609630">
                  <a:lnSpc>
                    <a:spcPts val="1773"/>
                  </a:lnSpc>
                </a:pPr>
                <a:endParaRPr sz="1200" dirty="0">
                  <a:solidFill>
                    <a:prstClr val="black"/>
                  </a:solidFill>
                </a:endParaRPr>
              </a:p>
            </p:txBody>
          </p:sp>
        </p:grpSp>
      </p:grpSp>
      <p:sp>
        <p:nvSpPr>
          <p:cNvPr id="2" name="Title 1">
            <a:extLst>
              <a:ext uri="{FF2B5EF4-FFF2-40B4-BE49-F238E27FC236}">
                <a16:creationId xmlns:a16="http://schemas.microsoft.com/office/drawing/2014/main" id="{7D60FCA3-A9E4-5CF0-67FE-BB20A4F7367D}"/>
              </a:ext>
            </a:extLst>
          </p:cNvPr>
          <p:cNvSpPr>
            <a:spLocks noGrp="1"/>
          </p:cNvSpPr>
          <p:nvPr userDrawn="1">
            <p:ph type="ctrTitle"/>
          </p:nvPr>
        </p:nvSpPr>
        <p:spPr>
          <a:xfrm>
            <a:off x="276519" y="4897989"/>
            <a:ext cx="7876881" cy="1330756"/>
          </a:xfrm>
        </p:spPr>
        <p:txBody>
          <a:bodyPr anchor="ctr" anchorCtr="0">
            <a:normAutofit/>
          </a:bodyPr>
          <a:lstStyle>
            <a:lvl1pPr algn="l">
              <a:defRPr sz="4400">
                <a:solidFill>
                  <a:schemeClr val="bg1"/>
                </a:solidFill>
                <a:latin typeface="Source Sans 3 Black" panose="020B0903030403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4724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71CD7E2-07DA-4DDE-B333-C4D7B7E31420}"/>
              </a:ext>
            </a:extLst>
          </p:cNvPr>
          <p:cNvSpPr>
            <a:spLocks noGrp="1"/>
          </p:cNvSpPr>
          <p:nvPr>
            <p:ph type="subTitle" idx="1"/>
          </p:nvPr>
        </p:nvSpPr>
        <p:spPr>
          <a:xfrm>
            <a:off x="3328987" y="3294694"/>
            <a:ext cx="8534400" cy="1752600"/>
          </a:xfrm>
        </p:spPr>
        <p:txBody>
          <a:bodyPr/>
          <a:lstStyle>
            <a:lvl1pPr marL="0" indent="0" algn="l">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5" name="Group 4">
            <a:extLst>
              <a:ext uri="{FF2B5EF4-FFF2-40B4-BE49-F238E27FC236}">
                <a16:creationId xmlns:a16="http://schemas.microsoft.com/office/drawing/2014/main" id="{CA87218B-D37E-4C7C-5E77-A8CE25D37EB4}"/>
              </a:ext>
            </a:extLst>
          </p:cNvPr>
          <p:cNvGrpSpPr/>
          <p:nvPr userDrawn="1"/>
        </p:nvGrpSpPr>
        <p:grpSpPr>
          <a:xfrm>
            <a:off x="-1" y="-14265"/>
            <a:ext cx="12192001" cy="6898602"/>
            <a:chOff x="-1" y="-14265"/>
            <a:chExt cx="12192001" cy="6898602"/>
          </a:xfrm>
        </p:grpSpPr>
        <p:grpSp>
          <p:nvGrpSpPr>
            <p:cNvPr id="7" name="Group 6">
              <a:extLst>
                <a:ext uri="{FF2B5EF4-FFF2-40B4-BE49-F238E27FC236}">
                  <a16:creationId xmlns:a16="http://schemas.microsoft.com/office/drawing/2014/main" id="{BBA91B80-8B00-0DEC-C885-B7408226B582}"/>
                </a:ext>
              </a:extLst>
            </p:cNvPr>
            <p:cNvGrpSpPr/>
            <p:nvPr/>
          </p:nvGrpSpPr>
          <p:grpSpPr>
            <a:xfrm>
              <a:off x="-1" y="5929450"/>
              <a:ext cx="12192001" cy="954887"/>
              <a:chOff x="-1" y="5929450"/>
              <a:chExt cx="12192001" cy="954887"/>
            </a:xfrm>
          </p:grpSpPr>
          <p:sp>
            <p:nvSpPr>
              <p:cNvPr id="11" name="Rectangle 10">
                <a:extLst>
                  <a:ext uri="{FF2B5EF4-FFF2-40B4-BE49-F238E27FC236}">
                    <a16:creationId xmlns:a16="http://schemas.microsoft.com/office/drawing/2014/main" id="{77AE24D3-61AE-844D-08CE-00F17F89DDD7}"/>
                  </a:ext>
                </a:extLst>
              </p:cNvPr>
              <p:cNvSpPr/>
              <p:nvPr/>
            </p:nvSpPr>
            <p:spPr>
              <a:xfrm>
                <a:off x="-1" y="5929450"/>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2" name="Picture 11" descr="A blue and white background&#10;&#10;Description automatically generated">
                <a:extLst>
                  <a:ext uri="{FF2B5EF4-FFF2-40B4-BE49-F238E27FC236}">
                    <a16:creationId xmlns:a16="http://schemas.microsoft.com/office/drawing/2014/main" id="{51AAFBDC-55C1-8B3B-6F3F-EA4CC2A0D959}"/>
                  </a:ext>
                </a:extLst>
              </p:cNvPr>
              <p:cNvPicPr>
                <a:picLocks noChangeAspect="1"/>
              </p:cNvPicPr>
              <p:nvPr/>
            </p:nvPicPr>
            <p:blipFill rotWithShape="1">
              <a:blip r:embed="rId2">
                <a:extLst>
                  <a:ext uri="{28A0092B-C50C-407E-A947-70E740481C1C}">
                    <a14:useLocalDpi xmlns:a14="http://schemas.microsoft.com/office/drawing/2010/main" val="0"/>
                  </a:ext>
                </a:extLst>
              </a:blip>
              <a:srcRect t="50839" r="188" b="42083"/>
              <a:stretch/>
            </p:blipFill>
            <p:spPr>
              <a:xfrm>
                <a:off x="-1" y="6019800"/>
                <a:ext cx="12192001" cy="864537"/>
              </a:xfrm>
              <a:prstGeom prst="rect">
                <a:avLst/>
              </a:prstGeom>
            </p:spPr>
          </p:pic>
        </p:grpSp>
        <p:grpSp>
          <p:nvGrpSpPr>
            <p:cNvPr id="8" name="Group 7">
              <a:extLst>
                <a:ext uri="{FF2B5EF4-FFF2-40B4-BE49-F238E27FC236}">
                  <a16:creationId xmlns:a16="http://schemas.microsoft.com/office/drawing/2014/main" id="{6B6C5817-0BB1-4E8D-6AC0-2AF8A35A14B6}"/>
                </a:ext>
              </a:extLst>
            </p:cNvPr>
            <p:cNvGrpSpPr/>
            <p:nvPr/>
          </p:nvGrpSpPr>
          <p:grpSpPr>
            <a:xfrm>
              <a:off x="-1" y="-14265"/>
              <a:ext cx="12192001" cy="932579"/>
              <a:chOff x="-1" y="-14265"/>
              <a:chExt cx="12192001" cy="932579"/>
            </a:xfrm>
          </p:grpSpPr>
          <p:sp>
            <p:nvSpPr>
              <p:cNvPr id="9" name="Rectangle 8">
                <a:extLst>
                  <a:ext uri="{FF2B5EF4-FFF2-40B4-BE49-F238E27FC236}">
                    <a16:creationId xmlns:a16="http://schemas.microsoft.com/office/drawing/2014/main" id="{CEEFED9D-8C93-6F8B-F679-7502DDDC59C3}"/>
                  </a:ext>
                </a:extLst>
              </p:cNvPr>
              <p:cNvSpPr/>
              <p:nvPr/>
            </p:nvSpPr>
            <p:spPr>
              <a:xfrm>
                <a:off x="-1" y="395696"/>
                <a:ext cx="12192001" cy="522618"/>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0" name="Picture 9" descr="A blue and white background&#10;&#10;Description automatically generated">
                <a:extLst>
                  <a:ext uri="{FF2B5EF4-FFF2-40B4-BE49-F238E27FC236}">
                    <a16:creationId xmlns:a16="http://schemas.microsoft.com/office/drawing/2014/main" id="{09E70DBB-AD19-7345-6655-AF53A719281E}"/>
                  </a:ext>
                </a:extLst>
              </p:cNvPr>
              <p:cNvPicPr>
                <a:picLocks noChangeAspect="1"/>
              </p:cNvPicPr>
              <p:nvPr/>
            </p:nvPicPr>
            <p:blipFill rotWithShape="1">
              <a:blip r:embed="rId2">
                <a:extLst>
                  <a:ext uri="{28A0092B-C50C-407E-A947-70E740481C1C}">
                    <a14:useLocalDpi xmlns:a14="http://schemas.microsoft.com/office/drawing/2010/main" val="0"/>
                  </a:ext>
                </a:extLst>
              </a:blip>
              <a:srcRect t="23508" r="188" b="69414"/>
              <a:stretch/>
            </p:blipFill>
            <p:spPr>
              <a:xfrm>
                <a:off x="-1" y="-14265"/>
                <a:ext cx="12192001" cy="864537"/>
              </a:xfrm>
              <a:prstGeom prst="rect">
                <a:avLst/>
              </a:prstGeom>
            </p:spPr>
          </p:pic>
        </p:grpSp>
      </p:grpSp>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314700" y="1520023"/>
            <a:ext cx="8534400" cy="1343932"/>
          </a:xfrm>
        </p:spPr>
        <p:txBody>
          <a:bodyPr anchor="ctr" anchorCtr="0">
            <a:noAutofit/>
          </a:bodyPr>
          <a:lstStyle>
            <a:lvl1pPr algn="l">
              <a:defRPr sz="4000">
                <a:solidFill>
                  <a:srgbClr val="0E3F75"/>
                </a:solidFill>
              </a:defRPr>
            </a:lvl1pPr>
          </a:lstStyle>
          <a:p>
            <a:r>
              <a:rPr lang="en-US"/>
              <a:t>Click to edit Master title style</a:t>
            </a:r>
            <a:endParaRPr lang="en-US" dirty="0"/>
          </a:p>
        </p:txBody>
      </p:sp>
      <p:pic>
        <p:nvPicPr>
          <p:cNvPr id="14" name="Picture 13">
            <a:extLst>
              <a:ext uri="{FF2B5EF4-FFF2-40B4-BE49-F238E27FC236}">
                <a16:creationId xmlns:a16="http://schemas.microsoft.com/office/drawing/2014/main" id="{AA686F12-3780-E828-7708-D61FBE4447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4800" y="1717351"/>
            <a:ext cx="2505461" cy="3154686"/>
          </a:xfrm>
          <a:prstGeom prst="rect">
            <a:avLst/>
          </a:prstGeom>
        </p:spPr>
      </p:pic>
    </p:spTree>
    <p:extLst>
      <p:ext uri="{BB962C8B-B14F-4D97-AF65-F5344CB8AC3E}">
        <p14:creationId xmlns:p14="http://schemas.microsoft.com/office/powerpoint/2010/main" val="3377000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E3F7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FCA3-A9E4-5CF0-67FE-BB20A4F7367D}"/>
              </a:ext>
            </a:extLst>
          </p:cNvPr>
          <p:cNvSpPr>
            <a:spLocks noGrp="1"/>
          </p:cNvSpPr>
          <p:nvPr>
            <p:ph type="ctrTitle"/>
          </p:nvPr>
        </p:nvSpPr>
        <p:spPr>
          <a:xfrm>
            <a:off x="3200400" y="2362200"/>
            <a:ext cx="6934200" cy="1734921"/>
          </a:xfrm>
        </p:spPr>
        <p:txBody>
          <a:bodyPr anchor="ctr" anchorCtr="0">
            <a:noAutofit/>
          </a:bodyPr>
          <a:lstStyle>
            <a:lvl1pPr algn="l">
              <a:defRPr sz="4000">
                <a:solidFill>
                  <a:schemeClr val="bg1"/>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924F7166-83F8-E6B0-5419-7BFA4A6964DB}"/>
              </a:ext>
            </a:extLst>
          </p:cNvPr>
          <p:cNvSpPr>
            <a:spLocks noGrp="1"/>
          </p:cNvSpPr>
          <p:nvPr>
            <p:ph type="body" idx="13"/>
          </p:nvPr>
        </p:nvSpPr>
        <p:spPr>
          <a:xfrm>
            <a:off x="3200400" y="4419600"/>
            <a:ext cx="6934200" cy="999777"/>
          </a:xfr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black and white logo&#10;&#10;Description automatically generated">
            <a:extLst>
              <a:ext uri="{FF2B5EF4-FFF2-40B4-BE49-F238E27FC236}">
                <a16:creationId xmlns:a16="http://schemas.microsoft.com/office/drawing/2014/main" id="{890E64E0-0F30-58EA-3C30-33E40980BC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4600" y="216865"/>
            <a:ext cx="1828800" cy="2302688"/>
          </a:xfrm>
          <a:prstGeom prst="rect">
            <a:avLst/>
          </a:prstGeom>
        </p:spPr>
      </p:pic>
      <p:sp>
        <p:nvSpPr>
          <p:cNvPr id="6" name="Picture Placeholder 5">
            <a:extLst>
              <a:ext uri="{FF2B5EF4-FFF2-40B4-BE49-F238E27FC236}">
                <a16:creationId xmlns:a16="http://schemas.microsoft.com/office/drawing/2014/main" id="{94BFF3CB-8D31-76F1-B9D6-EE62620505C9}"/>
              </a:ext>
            </a:extLst>
          </p:cNvPr>
          <p:cNvSpPr>
            <a:spLocks noGrp="1"/>
          </p:cNvSpPr>
          <p:nvPr>
            <p:ph type="pic" sz="quarter" idx="14"/>
          </p:nvPr>
        </p:nvSpPr>
        <p:spPr>
          <a:xfrm>
            <a:off x="0" y="0"/>
            <a:ext cx="2895600" cy="6858000"/>
          </a:xfrm>
        </p:spPr>
        <p:txBody>
          <a:bodyPr/>
          <a:lstStyle/>
          <a:p>
            <a:r>
              <a:rPr lang="en-US" dirty="0"/>
              <a:t>Click icon to add picture</a:t>
            </a:r>
          </a:p>
        </p:txBody>
      </p:sp>
    </p:spTree>
    <p:extLst>
      <p:ext uri="{BB962C8B-B14F-4D97-AF65-F5344CB8AC3E}">
        <p14:creationId xmlns:p14="http://schemas.microsoft.com/office/powerpoint/2010/main" val="398903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3505"/>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83F9373-38C7-E3D4-201C-F11F4F6FBD9F}"/>
              </a:ext>
            </a:extLst>
          </p:cNvPr>
          <p:cNvGrpSpPr/>
          <p:nvPr userDrawn="1"/>
        </p:nvGrpSpPr>
        <p:grpSpPr>
          <a:xfrm>
            <a:off x="-3" y="-1"/>
            <a:ext cx="12192003" cy="1575956"/>
            <a:chOff x="-3" y="-1"/>
            <a:chExt cx="12192003" cy="1575956"/>
          </a:xfrm>
        </p:grpSpPr>
        <p:sp>
          <p:nvSpPr>
            <p:cNvPr id="7" name="Rectangle 10">
              <a:extLst>
                <a:ext uri="{FF2B5EF4-FFF2-40B4-BE49-F238E27FC236}">
                  <a16:creationId xmlns:a16="http://schemas.microsoft.com/office/drawing/2014/main" id="{916F19E7-2934-B7E4-D29D-77271D35E11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8" name="Rectangle 12">
              <a:extLst>
                <a:ext uri="{FF2B5EF4-FFF2-40B4-BE49-F238E27FC236}">
                  <a16:creationId xmlns:a16="http://schemas.microsoft.com/office/drawing/2014/main" id="{B1BB204B-F4A3-FF88-5F74-BA679E7BE74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4">
              <a:extLst>
                <a:ext uri="{FF2B5EF4-FFF2-40B4-BE49-F238E27FC236}">
                  <a16:creationId xmlns:a16="http://schemas.microsoft.com/office/drawing/2014/main" id="{71DE9E82-A53A-0042-DFAF-50C60B977BC6}"/>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0" name="Picture 9" descr="Text&#10;&#10;Description automatically generated with medium confidence">
              <a:extLst>
                <a:ext uri="{FF2B5EF4-FFF2-40B4-BE49-F238E27FC236}">
                  <a16:creationId xmlns:a16="http://schemas.microsoft.com/office/drawing/2014/main" id="{2E5EBFBA-E1A4-7E7F-2AFB-82D61735F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0A02E581-7B82-1515-5ED2-20764AB061C7}"/>
              </a:ext>
            </a:extLst>
          </p:cNvPr>
          <p:cNvSpPr>
            <a:spLocks noGrp="1"/>
          </p:cNvSpPr>
          <p:nvPr>
            <p:ph type="ctrTitle"/>
          </p:nvPr>
        </p:nvSpPr>
        <p:spPr>
          <a:xfrm>
            <a:off x="1523998" y="1854201"/>
            <a:ext cx="9144000" cy="2387600"/>
          </a:xfrm>
        </p:spPr>
        <p:txBody>
          <a:bodyPr anchor="b"/>
          <a:lstStyle>
            <a:lvl1pPr algn="ctr">
              <a:defRPr sz="6000">
                <a:solidFill>
                  <a:srgbClr val="0E3F75"/>
                </a:solidFill>
              </a:defRPr>
            </a:lvl1pPr>
          </a:lstStyle>
          <a:p>
            <a:r>
              <a:rPr lang="en-US"/>
              <a:t>Click to edit Master title style</a:t>
            </a:r>
          </a:p>
        </p:txBody>
      </p:sp>
      <p:sp>
        <p:nvSpPr>
          <p:cNvPr id="3" name="Subtitle 2">
            <a:extLst>
              <a:ext uri="{FF2B5EF4-FFF2-40B4-BE49-F238E27FC236}">
                <a16:creationId xmlns:a16="http://schemas.microsoft.com/office/drawing/2014/main" id="{1DFB22EC-F0AD-6790-ABD0-6EBCD8E2AA84}"/>
              </a:ext>
            </a:extLst>
          </p:cNvPr>
          <p:cNvSpPr>
            <a:spLocks noGrp="1"/>
          </p:cNvSpPr>
          <p:nvPr>
            <p:ph type="subTitle" idx="1"/>
          </p:nvPr>
        </p:nvSpPr>
        <p:spPr>
          <a:xfrm>
            <a:off x="1523998" y="4420697"/>
            <a:ext cx="9144000" cy="1655762"/>
          </a:xfrm>
        </p:spPr>
        <p:txBody>
          <a:bodyPr/>
          <a:lstStyle>
            <a:lvl1pPr marL="0" indent="0" algn="ctr">
              <a:buNone/>
              <a:defRPr sz="2400">
                <a:solidFill>
                  <a:srgbClr val="0E3F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BF1A1-6FCF-FB47-4094-DD6754DC52E1}"/>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5" name="Footer Placeholder 4">
            <a:extLst>
              <a:ext uri="{FF2B5EF4-FFF2-40B4-BE49-F238E27FC236}">
                <a16:creationId xmlns:a16="http://schemas.microsoft.com/office/drawing/2014/main" id="{5164E18B-F53C-09F3-B8BC-42A3F92A6F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B077C1-D664-9741-C2B1-A34BBFAEF0FF}"/>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1142853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2AC14AC-EB2A-ED96-1548-070735BDF1E3}"/>
              </a:ext>
            </a:extLst>
          </p:cNvPr>
          <p:cNvGrpSpPr/>
          <p:nvPr userDrawn="1"/>
        </p:nvGrpSpPr>
        <p:grpSpPr>
          <a:xfrm>
            <a:off x="-2" y="5282043"/>
            <a:ext cx="12192003" cy="1575956"/>
            <a:chOff x="-2" y="5282043"/>
            <a:chExt cx="12192003" cy="1575956"/>
          </a:xfrm>
        </p:grpSpPr>
        <p:sp>
          <p:nvSpPr>
            <p:cNvPr id="13" name="Rectangle 10">
              <a:extLst>
                <a:ext uri="{FF2B5EF4-FFF2-40B4-BE49-F238E27FC236}">
                  <a16:creationId xmlns:a16="http://schemas.microsoft.com/office/drawing/2014/main" id="{0A6921B1-7A8D-835D-D9CD-6FDA8AB63BC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4" name="Rectangle 12">
              <a:extLst>
                <a:ext uri="{FF2B5EF4-FFF2-40B4-BE49-F238E27FC236}">
                  <a16:creationId xmlns:a16="http://schemas.microsoft.com/office/drawing/2014/main" id="{466EADF8-28A5-634D-2028-8E2115F3F270}"/>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4">
              <a:extLst>
                <a:ext uri="{FF2B5EF4-FFF2-40B4-BE49-F238E27FC236}">
                  <a16:creationId xmlns:a16="http://schemas.microsoft.com/office/drawing/2014/main" id="{98D5CCF9-B467-7B61-8514-FD15F5258FF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6" name="Picture 15" descr="Text&#10;&#10;Description automatically generated with medium confidence">
              <a:extLst>
                <a:ext uri="{FF2B5EF4-FFF2-40B4-BE49-F238E27FC236}">
                  <a16:creationId xmlns:a16="http://schemas.microsoft.com/office/drawing/2014/main" id="{6D0E7748-C80C-D64C-2DC2-B8C20F9149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0A02E581-7B82-1515-5ED2-20764AB061C7}"/>
              </a:ext>
            </a:extLst>
          </p:cNvPr>
          <p:cNvSpPr>
            <a:spLocks noGrp="1"/>
          </p:cNvSpPr>
          <p:nvPr>
            <p:ph type="ctrTitle"/>
          </p:nvPr>
        </p:nvSpPr>
        <p:spPr>
          <a:xfrm>
            <a:off x="1524000" y="696496"/>
            <a:ext cx="9144000" cy="2387600"/>
          </a:xfrm>
        </p:spPr>
        <p:txBody>
          <a:bodyPr anchor="b"/>
          <a:lstStyle>
            <a:lvl1pPr algn="ctr">
              <a:defRPr sz="6000">
                <a:solidFill>
                  <a:srgbClr val="0E3F75"/>
                </a:solidFill>
              </a:defRPr>
            </a:lvl1pPr>
          </a:lstStyle>
          <a:p>
            <a:r>
              <a:rPr lang="en-US"/>
              <a:t>Click to edit Master title style</a:t>
            </a:r>
          </a:p>
        </p:txBody>
      </p:sp>
      <p:sp>
        <p:nvSpPr>
          <p:cNvPr id="3" name="Subtitle 2">
            <a:extLst>
              <a:ext uri="{FF2B5EF4-FFF2-40B4-BE49-F238E27FC236}">
                <a16:creationId xmlns:a16="http://schemas.microsoft.com/office/drawing/2014/main" id="{1DFB22EC-F0AD-6790-ABD0-6EBCD8E2AA84}"/>
              </a:ext>
            </a:extLst>
          </p:cNvPr>
          <p:cNvSpPr>
            <a:spLocks noGrp="1"/>
          </p:cNvSpPr>
          <p:nvPr>
            <p:ph type="subTitle" idx="1"/>
          </p:nvPr>
        </p:nvSpPr>
        <p:spPr>
          <a:xfrm>
            <a:off x="1524000" y="3262992"/>
            <a:ext cx="9144000" cy="1655762"/>
          </a:xfrm>
        </p:spPr>
        <p:txBody>
          <a:bodyPr/>
          <a:lstStyle>
            <a:lvl1pPr marL="0" indent="0" algn="ctr">
              <a:buNone/>
              <a:defRPr sz="2400">
                <a:solidFill>
                  <a:srgbClr val="0E3F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5BF1A1-6FCF-FB47-4094-DD6754DC52E1}"/>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5" name="Footer Placeholder 4">
            <a:extLst>
              <a:ext uri="{FF2B5EF4-FFF2-40B4-BE49-F238E27FC236}">
                <a16:creationId xmlns:a16="http://schemas.microsoft.com/office/drawing/2014/main" id="{5164E18B-F53C-09F3-B8BC-42A3F92A6F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B077C1-D664-9741-C2B1-A34BBFAEF0FF}"/>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365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344A6B0-1364-C054-330B-8462882DF271}"/>
              </a:ext>
            </a:extLst>
          </p:cNvPr>
          <p:cNvGrpSpPr/>
          <p:nvPr userDrawn="1"/>
        </p:nvGrpSpPr>
        <p:grpSpPr>
          <a:xfrm>
            <a:off x="0" y="0"/>
            <a:ext cx="12192003" cy="1575956"/>
            <a:chOff x="0" y="0"/>
            <a:chExt cx="12192003" cy="1575956"/>
          </a:xfrm>
        </p:grpSpPr>
        <p:sp>
          <p:nvSpPr>
            <p:cNvPr id="14" name="Rectangle 10">
              <a:extLst>
                <a:ext uri="{FF2B5EF4-FFF2-40B4-BE49-F238E27FC236}">
                  <a16:creationId xmlns:a16="http://schemas.microsoft.com/office/drawing/2014/main" id="{F0CE20EE-F9A5-9D9A-59C0-A8331EA3B1CD}"/>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5" y="1"/>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3908AB67-ECB2-83C9-760A-4F7DCB4EF81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3" y="1"/>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8E77EBFA-0CC7-950A-8C57-8A0459365946}"/>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0" y="0"/>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2FD3589C-6413-62A1-76FF-C2C76382ED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8" y="405549"/>
              <a:ext cx="2841851" cy="779175"/>
            </a:xfrm>
            <a:prstGeom prst="rect">
              <a:avLst/>
            </a:prstGeom>
          </p:spPr>
        </p:pic>
      </p:grpSp>
      <p:sp>
        <p:nvSpPr>
          <p:cNvPr id="2" name="Date Placeholder 1">
            <a:extLst>
              <a:ext uri="{FF2B5EF4-FFF2-40B4-BE49-F238E27FC236}">
                <a16:creationId xmlns:a16="http://schemas.microsoft.com/office/drawing/2014/main" id="{F493AE58-7C22-8168-F89A-DF92C33EC422}"/>
              </a:ext>
            </a:extLst>
          </p:cNvPr>
          <p:cNvSpPr>
            <a:spLocks noGrp="1"/>
          </p:cNvSpPr>
          <p:nvPr>
            <p:ph type="dt" sz="half" idx="10"/>
          </p:nvPr>
        </p:nvSpPr>
        <p:spPr/>
        <p:txBody>
          <a:bodyPr/>
          <a:lstStyle/>
          <a:p>
            <a:fld id="{D9C37738-5A30-47C0-866A-937C7C3327F4}" type="datetimeFigureOut">
              <a:rPr lang="en-US" smtClean="0"/>
              <a:t>6/8/2026</a:t>
            </a:fld>
            <a:endParaRPr lang="en-US" dirty="0"/>
          </a:p>
        </p:txBody>
      </p:sp>
      <p:sp>
        <p:nvSpPr>
          <p:cNvPr id="3" name="Footer Placeholder 2">
            <a:extLst>
              <a:ext uri="{FF2B5EF4-FFF2-40B4-BE49-F238E27FC236}">
                <a16:creationId xmlns:a16="http://schemas.microsoft.com/office/drawing/2014/main" id="{186A83CC-5D60-0B8C-5896-9B2630C1AC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EB5A58-0522-B409-8384-C8292C36E020}"/>
              </a:ext>
            </a:extLst>
          </p:cNvPr>
          <p:cNvSpPr>
            <a:spLocks noGrp="1"/>
          </p:cNvSpPr>
          <p:nvPr>
            <p:ph type="sldNum" sz="quarter" idx="12"/>
          </p:nvPr>
        </p:nvSpPr>
        <p:spPr/>
        <p:txBody>
          <a:bodyPr/>
          <a:lstStyle/>
          <a:p>
            <a:fld id="{D5A3CCFE-4CD8-476D-9DB6-3CA7F40E6A4D}" type="slidenum">
              <a:rPr lang="en-US" smtClean="0"/>
              <a:t>‹#›</a:t>
            </a:fld>
            <a:endParaRPr lang="en-US" dirty="0"/>
          </a:p>
        </p:txBody>
      </p:sp>
      <p:pic>
        <p:nvPicPr>
          <p:cNvPr id="9" name="Picture 8" descr="Text&#10;&#10;Description automatically generated with medium confidence">
            <a:extLst>
              <a:ext uri="{FF2B5EF4-FFF2-40B4-BE49-F238E27FC236}">
                <a16:creationId xmlns:a16="http://schemas.microsoft.com/office/drawing/2014/main" id="{960EA946-A0CE-3300-C5B1-F9DF18447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sp>
        <p:nvSpPr>
          <p:cNvPr id="10" name="Title 1">
            <a:extLst>
              <a:ext uri="{FF2B5EF4-FFF2-40B4-BE49-F238E27FC236}">
                <a16:creationId xmlns:a16="http://schemas.microsoft.com/office/drawing/2014/main" id="{5CCFA7DA-9C2F-E67B-91BA-824B1DE1387D}"/>
              </a:ext>
            </a:extLst>
          </p:cNvPr>
          <p:cNvSpPr>
            <a:spLocks noGrp="1"/>
          </p:cNvSpPr>
          <p:nvPr>
            <p:ph type="title"/>
          </p:nvPr>
        </p:nvSpPr>
        <p:spPr>
          <a:xfrm>
            <a:off x="216328" y="270434"/>
            <a:ext cx="7696200" cy="1049401"/>
          </a:xfrm>
        </p:spPr>
        <p:txBody>
          <a:bodyPr/>
          <a:lstStyle>
            <a:lvl1pPr>
              <a:defRPr>
                <a:solidFill>
                  <a:schemeClr val="bg1"/>
                </a:solidFill>
                <a:latin typeface="Source Sans 3 Black" panose="020B0903030403020204" pitchFamily="34" charset="0"/>
              </a:defRPr>
            </a:lvl1pPr>
          </a:lstStyle>
          <a:p>
            <a:r>
              <a:rPr lang="en-US"/>
              <a:t>Click to edit Master title style</a:t>
            </a:r>
            <a:endParaRPr lang="en-US" dirty="0"/>
          </a:p>
        </p:txBody>
      </p:sp>
      <p:sp>
        <p:nvSpPr>
          <p:cNvPr id="21" name="Content Placeholder 20">
            <a:extLst>
              <a:ext uri="{FF2B5EF4-FFF2-40B4-BE49-F238E27FC236}">
                <a16:creationId xmlns:a16="http://schemas.microsoft.com/office/drawing/2014/main" id="{7CAD351C-F2D6-F2A3-A0B6-835776412774}"/>
              </a:ext>
            </a:extLst>
          </p:cNvPr>
          <p:cNvSpPr>
            <a:spLocks noGrp="1"/>
          </p:cNvSpPr>
          <p:nvPr>
            <p:ph sz="quarter" idx="13"/>
          </p:nvPr>
        </p:nvSpPr>
        <p:spPr>
          <a:xfrm>
            <a:off x="381000" y="1752600"/>
            <a:ext cx="11430000" cy="4348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0964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4BAB40B-A173-5DE1-D8EA-0FC17F1172F5}"/>
              </a:ext>
            </a:extLst>
          </p:cNvPr>
          <p:cNvGrpSpPr/>
          <p:nvPr userDrawn="1"/>
        </p:nvGrpSpPr>
        <p:grpSpPr>
          <a:xfrm>
            <a:off x="-2" y="5282043"/>
            <a:ext cx="12192003" cy="1575956"/>
            <a:chOff x="-2" y="5282043"/>
            <a:chExt cx="12192003" cy="1575956"/>
          </a:xfrm>
        </p:grpSpPr>
        <p:sp>
          <p:nvSpPr>
            <p:cNvPr id="5" name="Rectangle 10">
              <a:extLst>
                <a:ext uri="{FF2B5EF4-FFF2-40B4-BE49-F238E27FC236}">
                  <a16:creationId xmlns:a16="http://schemas.microsoft.com/office/drawing/2014/main" id="{3772E8A4-0C9B-4D43-487A-FE98C1893CA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6" name="Rectangle 12">
              <a:extLst>
                <a:ext uri="{FF2B5EF4-FFF2-40B4-BE49-F238E27FC236}">
                  <a16:creationId xmlns:a16="http://schemas.microsoft.com/office/drawing/2014/main" id="{F5DE1E72-EB78-FF81-1089-41A9EF8B1AA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3" name="Rectangle 14">
              <a:extLst>
                <a:ext uri="{FF2B5EF4-FFF2-40B4-BE49-F238E27FC236}">
                  <a16:creationId xmlns:a16="http://schemas.microsoft.com/office/drawing/2014/main" id="{EE437292-66A9-C9D9-B6DB-D524168965D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5" name="Picture 14" descr="Text&#10;&#10;Description automatically generated with medium confidence">
              <a:extLst>
                <a:ext uri="{FF2B5EF4-FFF2-40B4-BE49-F238E27FC236}">
                  <a16:creationId xmlns:a16="http://schemas.microsoft.com/office/drawing/2014/main" id="{D1E95C0F-D1A5-3F03-B187-F3BB12A6C0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Date Placeholder 1">
            <a:extLst>
              <a:ext uri="{FF2B5EF4-FFF2-40B4-BE49-F238E27FC236}">
                <a16:creationId xmlns:a16="http://schemas.microsoft.com/office/drawing/2014/main" id="{F493AE58-7C22-8168-F89A-DF92C33EC422}"/>
              </a:ext>
            </a:extLst>
          </p:cNvPr>
          <p:cNvSpPr>
            <a:spLocks noGrp="1"/>
          </p:cNvSpPr>
          <p:nvPr>
            <p:ph type="dt" sz="half" idx="10"/>
          </p:nvPr>
        </p:nvSpPr>
        <p:spPr/>
        <p:txBody>
          <a:bodyPr/>
          <a:lstStyle/>
          <a:p>
            <a:fld id="{D9C37738-5A30-47C0-866A-937C7C3327F4}" type="datetimeFigureOut">
              <a:rPr lang="en-US" smtClean="0"/>
              <a:t>6/8/2026</a:t>
            </a:fld>
            <a:endParaRPr lang="en-US" dirty="0"/>
          </a:p>
        </p:txBody>
      </p:sp>
      <p:sp>
        <p:nvSpPr>
          <p:cNvPr id="3" name="Footer Placeholder 2">
            <a:extLst>
              <a:ext uri="{FF2B5EF4-FFF2-40B4-BE49-F238E27FC236}">
                <a16:creationId xmlns:a16="http://schemas.microsoft.com/office/drawing/2014/main" id="{186A83CC-5D60-0B8C-5896-9B2630C1AC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EB5A58-0522-B409-8384-C8292C36E020}"/>
              </a:ext>
            </a:extLst>
          </p:cNvPr>
          <p:cNvSpPr>
            <a:spLocks noGrp="1"/>
          </p:cNvSpPr>
          <p:nvPr>
            <p:ph type="sldNum" sz="quarter" idx="12"/>
          </p:nvPr>
        </p:nvSpPr>
        <p:spPr/>
        <p:txBody>
          <a:bodyPr/>
          <a:lstStyle/>
          <a:p>
            <a:fld id="{D5A3CCFE-4CD8-476D-9DB6-3CA7F40E6A4D}" type="slidenum">
              <a:rPr lang="en-US" smtClean="0"/>
              <a:t>‹#›</a:t>
            </a:fld>
            <a:endParaRPr lang="en-US" dirty="0"/>
          </a:p>
        </p:txBody>
      </p:sp>
      <p:sp>
        <p:nvSpPr>
          <p:cNvPr id="12" name="Title 1">
            <a:extLst>
              <a:ext uri="{FF2B5EF4-FFF2-40B4-BE49-F238E27FC236}">
                <a16:creationId xmlns:a16="http://schemas.microsoft.com/office/drawing/2014/main" id="{24DC3FFF-07E2-EE89-EEAB-5CDB0BDD1AAF}"/>
              </a:ext>
            </a:extLst>
          </p:cNvPr>
          <p:cNvSpPr>
            <a:spLocks noGrp="1"/>
          </p:cNvSpPr>
          <p:nvPr>
            <p:ph type="title"/>
          </p:nvPr>
        </p:nvSpPr>
        <p:spPr>
          <a:xfrm>
            <a:off x="228600" y="5306949"/>
            <a:ext cx="7696200" cy="1049401"/>
          </a:xfrm>
        </p:spPr>
        <p:txBody>
          <a:bodyPr/>
          <a:lstStyle>
            <a:lvl1pPr>
              <a:defRPr>
                <a:solidFill>
                  <a:schemeClr val="bg1"/>
                </a:solidFill>
                <a:latin typeface="Source Sans 3 Black" panose="020B0903030403020204" pitchFamily="34" charset="0"/>
              </a:defRPr>
            </a:lvl1pPr>
          </a:lstStyle>
          <a:p>
            <a:r>
              <a:rPr lang="en-US"/>
              <a:t>Click to edit Master title style</a:t>
            </a:r>
            <a:endParaRPr lang="en-US" dirty="0"/>
          </a:p>
        </p:txBody>
      </p:sp>
      <p:sp>
        <p:nvSpPr>
          <p:cNvPr id="14" name="Content Placeholder 3">
            <a:extLst>
              <a:ext uri="{FF2B5EF4-FFF2-40B4-BE49-F238E27FC236}">
                <a16:creationId xmlns:a16="http://schemas.microsoft.com/office/drawing/2014/main" id="{9331CEAD-544F-328C-1000-FBA1DC9D2A77}"/>
              </a:ext>
            </a:extLst>
          </p:cNvPr>
          <p:cNvSpPr>
            <a:spLocks noGrp="1"/>
          </p:cNvSpPr>
          <p:nvPr>
            <p:ph sz="half" idx="2"/>
          </p:nvPr>
        </p:nvSpPr>
        <p:spPr>
          <a:xfrm>
            <a:off x="803313" y="501649"/>
            <a:ext cx="10512424" cy="4526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233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E3F75"/>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E32D021-F829-B5D3-FC32-8485EE3882B2}"/>
              </a:ext>
            </a:extLst>
          </p:cNvPr>
          <p:cNvSpPr/>
          <p:nvPr userDrawn="1"/>
        </p:nvSpPr>
        <p:spPr>
          <a:xfrm>
            <a:off x="657684"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94E298-3EEC-4376-D3A0-68A2570C90BD}"/>
              </a:ext>
            </a:extLst>
          </p:cNvPr>
          <p:cNvSpPr/>
          <p:nvPr userDrawn="1"/>
        </p:nvSpPr>
        <p:spPr>
          <a:xfrm>
            <a:off x="4502456"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CFDC8DA-C75F-EB98-0384-D0F090A77D5D}"/>
              </a:ext>
            </a:extLst>
          </p:cNvPr>
          <p:cNvSpPr/>
          <p:nvPr userDrawn="1"/>
        </p:nvSpPr>
        <p:spPr>
          <a:xfrm>
            <a:off x="8347228" y="1699620"/>
            <a:ext cx="3187088" cy="4481110"/>
          </a:xfrm>
          <a:prstGeom prst="roundRect">
            <a:avLst/>
          </a:prstGeom>
          <a:gradFill flip="none" rotWithShape="1">
            <a:gsLst>
              <a:gs pos="0">
                <a:schemeClr val="accent4">
                  <a:lumMod val="20000"/>
                  <a:lumOff val="80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8B13B-E5B7-F206-C2CC-D63E51503170}"/>
              </a:ext>
            </a:extLst>
          </p:cNvPr>
          <p:cNvSpPr>
            <a:spLocks noGrp="1"/>
          </p:cNvSpPr>
          <p:nvPr>
            <p:ph type="title"/>
          </p:nvPr>
        </p:nvSpPr>
        <p:spPr>
          <a:xfrm>
            <a:off x="324539" y="365125"/>
            <a:ext cx="11542922" cy="115887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DE03049D-89A3-A725-CEDE-1161D26A99EB}"/>
              </a:ext>
            </a:extLst>
          </p:cNvPr>
          <p:cNvSpPr>
            <a:spLocks noGrp="1"/>
          </p:cNvSpPr>
          <p:nvPr>
            <p:ph type="dt" sz="half" idx="10"/>
          </p:nvPr>
        </p:nvSpPr>
        <p:spPr/>
        <p:txBody>
          <a:bodyPr/>
          <a:lstStyle>
            <a:lvl1pPr>
              <a:defRPr>
                <a:solidFill>
                  <a:schemeClr val="bg2"/>
                </a:solidFill>
              </a:defRPr>
            </a:lvl1pPr>
          </a:lstStyle>
          <a:p>
            <a:fld id="{D9C37738-5A30-47C0-866A-937C7C3327F4}" type="datetimeFigureOut">
              <a:rPr lang="en-US" smtClean="0"/>
              <a:pPr/>
              <a:t>6/8/2026</a:t>
            </a:fld>
            <a:endParaRPr lang="en-US" dirty="0"/>
          </a:p>
        </p:txBody>
      </p:sp>
      <p:sp>
        <p:nvSpPr>
          <p:cNvPr id="4" name="Footer Placeholder 3">
            <a:extLst>
              <a:ext uri="{FF2B5EF4-FFF2-40B4-BE49-F238E27FC236}">
                <a16:creationId xmlns:a16="http://schemas.microsoft.com/office/drawing/2014/main" id="{6C0325D9-2FC3-1E25-8762-ADA64A92155A}"/>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35212149-B8E7-EBE5-07C4-1A0F9ADCCD5C}"/>
              </a:ext>
            </a:extLst>
          </p:cNvPr>
          <p:cNvSpPr>
            <a:spLocks noGrp="1"/>
          </p:cNvSpPr>
          <p:nvPr>
            <p:ph type="sldNum" sz="quarter" idx="12"/>
          </p:nvPr>
        </p:nvSpPr>
        <p:spPr/>
        <p:txBody>
          <a:bodyPr/>
          <a:lstStyle>
            <a:lvl1pPr>
              <a:defRPr>
                <a:solidFill>
                  <a:schemeClr val="bg2"/>
                </a:solidFill>
              </a:defRPr>
            </a:lvl1pPr>
          </a:lstStyle>
          <a:p>
            <a:fld id="{D5A3CCFE-4CD8-476D-9DB6-3CA7F40E6A4D}" type="slidenum">
              <a:rPr lang="en-US" smtClean="0"/>
              <a:pPr/>
              <a:t>‹#›</a:t>
            </a:fld>
            <a:endParaRPr lang="en-US" dirty="0"/>
          </a:p>
        </p:txBody>
      </p:sp>
      <p:sp>
        <p:nvSpPr>
          <p:cNvPr id="38" name="Text Placeholder 29">
            <a:extLst>
              <a:ext uri="{FF2B5EF4-FFF2-40B4-BE49-F238E27FC236}">
                <a16:creationId xmlns:a16="http://schemas.microsoft.com/office/drawing/2014/main" id="{33C5736E-A51A-9685-B4BA-F036C2D1BE14}"/>
              </a:ext>
            </a:extLst>
          </p:cNvPr>
          <p:cNvSpPr>
            <a:spLocks noGrp="1" noChangeAspect="1"/>
          </p:cNvSpPr>
          <p:nvPr>
            <p:ph type="body" sz="quarter" idx="17" hasCustomPrompt="1"/>
          </p:nvPr>
        </p:nvSpPr>
        <p:spPr>
          <a:xfrm>
            <a:off x="838200" y="2085231"/>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7" name="Text Placeholder 29">
            <a:extLst>
              <a:ext uri="{FF2B5EF4-FFF2-40B4-BE49-F238E27FC236}">
                <a16:creationId xmlns:a16="http://schemas.microsoft.com/office/drawing/2014/main" id="{0CF908AB-3F24-57AE-1C11-C5C8A427F786}"/>
              </a:ext>
            </a:extLst>
          </p:cNvPr>
          <p:cNvSpPr>
            <a:spLocks noGrp="1" noChangeAspect="1"/>
          </p:cNvSpPr>
          <p:nvPr>
            <p:ph type="body" sz="quarter" idx="18" hasCustomPrompt="1"/>
          </p:nvPr>
        </p:nvSpPr>
        <p:spPr>
          <a:xfrm>
            <a:off x="4656869" y="2063444"/>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9" name="Text Placeholder 29">
            <a:extLst>
              <a:ext uri="{FF2B5EF4-FFF2-40B4-BE49-F238E27FC236}">
                <a16:creationId xmlns:a16="http://schemas.microsoft.com/office/drawing/2014/main" id="{186934E7-D711-0667-0465-477B3FF7E824}"/>
              </a:ext>
            </a:extLst>
          </p:cNvPr>
          <p:cNvSpPr>
            <a:spLocks noGrp="1" noChangeAspect="1"/>
          </p:cNvSpPr>
          <p:nvPr>
            <p:ph type="body" sz="quarter" idx="19" hasCustomPrompt="1"/>
          </p:nvPr>
        </p:nvSpPr>
        <p:spPr>
          <a:xfrm>
            <a:off x="8543069" y="2085231"/>
            <a:ext cx="2878262"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Tree>
    <p:extLst>
      <p:ext uri="{BB962C8B-B14F-4D97-AF65-F5344CB8AC3E}">
        <p14:creationId xmlns:p14="http://schemas.microsoft.com/office/powerpoint/2010/main" val="3916505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E3F75"/>
        </a:solidFill>
        <a:effectLst/>
      </p:bgPr>
    </p:bg>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E32D021-F829-B5D3-FC32-8485EE3882B2}"/>
              </a:ext>
            </a:extLst>
          </p:cNvPr>
          <p:cNvSpPr/>
          <p:nvPr userDrawn="1"/>
        </p:nvSpPr>
        <p:spPr>
          <a:xfrm>
            <a:off x="24384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194E298-3EEC-4376-D3A0-68A2570C90BD}"/>
              </a:ext>
            </a:extLst>
          </p:cNvPr>
          <p:cNvSpPr/>
          <p:nvPr userDrawn="1"/>
        </p:nvSpPr>
        <p:spPr>
          <a:xfrm>
            <a:off x="323088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CFDC8DA-C75F-EB98-0384-D0F090A77D5D}"/>
              </a:ext>
            </a:extLst>
          </p:cNvPr>
          <p:cNvSpPr/>
          <p:nvPr userDrawn="1"/>
        </p:nvSpPr>
        <p:spPr>
          <a:xfrm>
            <a:off x="621792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18B13B-E5B7-F206-C2CC-D63E51503170}"/>
              </a:ext>
            </a:extLst>
          </p:cNvPr>
          <p:cNvSpPr>
            <a:spLocks noGrp="1"/>
          </p:cNvSpPr>
          <p:nvPr>
            <p:ph type="title"/>
          </p:nvPr>
        </p:nvSpPr>
        <p:spPr>
          <a:xfrm>
            <a:off x="324539" y="365125"/>
            <a:ext cx="11542922" cy="1158875"/>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DE03049D-89A3-A725-CEDE-1161D26A99EB}"/>
              </a:ext>
            </a:extLst>
          </p:cNvPr>
          <p:cNvSpPr>
            <a:spLocks noGrp="1"/>
          </p:cNvSpPr>
          <p:nvPr>
            <p:ph type="dt" sz="half" idx="10"/>
          </p:nvPr>
        </p:nvSpPr>
        <p:spPr/>
        <p:txBody>
          <a:bodyPr/>
          <a:lstStyle>
            <a:lvl1pPr>
              <a:defRPr>
                <a:solidFill>
                  <a:schemeClr val="bg2"/>
                </a:solidFill>
              </a:defRPr>
            </a:lvl1pPr>
          </a:lstStyle>
          <a:p>
            <a:fld id="{D9C37738-5A30-47C0-866A-937C7C3327F4}" type="datetimeFigureOut">
              <a:rPr lang="en-US" smtClean="0"/>
              <a:pPr/>
              <a:t>6/8/2026</a:t>
            </a:fld>
            <a:endParaRPr lang="en-US" dirty="0"/>
          </a:p>
        </p:txBody>
      </p:sp>
      <p:sp>
        <p:nvSpPr>
          <p:cNvPr id="4" name="Footer Placeholder 3">
            <a:extLst>
              <a:ext uri="{FF2B5EF4-FFF2-40B4-BE49-F238E27FC236}">
                <a16:creationId xmlns:a16="http://schemas.microsoft.com/office/drawing/2014/main" id="{6C0325D9-2FC3-1E25-8762-ADA64A92155A}"/>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a:extLst>
              <a:ext uri="{FF2B5EF4-FFF2-40B4-BE49-F238E27FC236}">
                <a16:creationId xmlns:a16="http://schemas.microsoft.com/office/drawing/2014/main" id="{35212149-B8E7-EBE5-07C4-1A0F9ADCCD5C}"/>
              </a:ext>
            </a:extLst>
          </p:cNvPr>
          <p:cNvSpPr>
            <a:spLocks noGrp="1"/>
          </p:cNvSpPr>
          <p:nvPr>
            <p:ph type="sldNum" sz="quarter" idx="12"/>
          </p:nvPr>
        </p:nvSpPr>
        <p:spPr/>
        <p:txBody>
          <a:bodyPr/>
          <a:lstStyle>
            <a:lvl1pPr>
              <a:defRPr>
                <a:solidFill>
                  <a:schemeClr val="bg2"/>
                </a:solidFill>
              </a:defRPr>
            </a:lvl1pPr>
          </a:lstStyle>
          <a:p>
            <a:fld id="{D5A3CCFE-4CD8-476D-9DB6-3CA7F40E6A4D}" type="slidenum">
              <a:rPr lang="en-US" smtClean="0"/>
              <a:pPr/>
              <a:t>‹#›</a:t>
            </a:fld>
            <a:endParaRPr lang="en-US" dirty="0"/>
          </a:p>
        </p:txBody>
      </p:sp>
      <p:sp>
        <p:nvSpPr>
          <p:cNvPr id="38" name="Text Placeholder 29">
            <a:extLst>
              <a:ext uri="{FF2B5EF4-FFF2-40B4-BE49-F238E27FC236}">
                <a16:creationId xmlns:a16="http://schemas.microsoft.com/office/drawing/2014/main" id="{33C5736E-A51A-9685-B4BA-F036C2D1BE14}"/>
              </a:ext>
            </a:extLst>
          </p:cNvPr>
          <p:cNvSpPr>
            <a:spLocks noGrp="1" noChangeAspect="1"/>
          </p:cNvSpPr>
          <p:nvPr>
            <p:ph type="body" sz="quarter" idx="17" hasCustomPrompt="1"/>
          </p:nvPr>
        </p:nvSpPr>
        <p:spPr>
          <a:xfrm>
            <a:off x="452020" y="2063444"/>
            <a:ext cx="22860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7" name="Text Placeholder 29">
            <a:extLst>
              <a:ext uri="{FF2B5EF4-FFF2-40B4-BE49-F238E27FC236}">
                <a16:creationId xmlns:a16="http://schemas.microsoft.com/office/drawing/2014/main" id="{0CF908AB-3F24-57AE-1C11-C5C8A427F786}"/>
              </a:ext>
            </a:extLst>
          </p:cNvPr>
          <p:cNvSpPr>
            <a:spLocks noGrp="1" noChangeAspect="1"/>
          </p:cNvSpPr>
          <p:nvPr>
            <p:ph type="body" sz="quarter" idx="18" hasCustomPrompt="1"/>
          </p:nvPr>
        </p:nvSpPr>
        <p:spPr>
          <a:xfrm>
            <a:off x="342900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9" name="Text Placeholder 29">
            <a:extLst>
              <a:ext uri="{FF2B5EF4-FFF2-40B4-BE49-F238E27FC236}">
                <a16:creationId xmlns:a16="http://schemas.microsoft.com/office/drawing/2014/main" id="{186934E7-D711-0667-0465-477B3FF7E824}"/>
              </a:ext>
            </a:extLst>
          </p:cNvPr>
          <p:cNvSpPr>
            <a:spLocks noGrp="1" noChangeAspect="1"/>
          </p:cNvSpPr>
          <p:nvPr>
            <p:ph type="body" sz="quarter" idx="19" hasCustomPrompt="1"/>
          </p:nvPr>
        </p:nvSpPr>
        <p:spPr>
          <a:xfrm>
            <a:off x="640080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
        <p:nvSpPr>
          <p:cNvPr id="10" name="Rectangle: Rounded Corners 9">
            <a:extLst>
              <a:ext uri="{FF2B5EF4-FFF2-40B4-BE49-F238E27FC236}">
                <a16:creationId xmlns:a16="http://schemas.microsoft.com/office/drawing/2014/main" id="{CE591896-12E9-A2C5-4338-F5B454B26CEA}"/>
              </a:ext>
            </a:extLst>
          </p:cNvPr>
          <p:cNvSpPr/>
          <p:nvPr userDrawn="1"/>
        </p:nvSpPr>
        <p:spPr>
          <a:xfrm>
            <a:off x="9204960" y="1699620"/>
            <a:ext cx="2743200" cy="4481110"/>
          </a:xfrm>
          <a:prstGeom prst="roundRect">
            <a:avLst/>
          </a:prstGeom>
          <a:solidFill>
            <a:srgbClr val="0098D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9">
            <a:extLst>
              <a:ext uri="{FF2B5EF4-FFF2-40B4-BE49-F238E27FC236}">
                <a16:creationId xmlns:a16="http://schemas.microsoft.com/office/drawing/2014/main" id="{99F3C50B-AC9A-036C-9E2D-C579ABB64EFA}"/>
              </a:ext>
            </a:extLst>
          </p:cNvPr>
          <p:cNvSpPr>
            <a:spLocks noGrp="1" noChangeAspect="1"/>
          </p:cNvSpPr>
          <p:nvPr>
            <p:ph type="body" sz="quarter" idx="20" hasCustomPrompt="1"/>
          </p:nvPr>
        </p:nvSpPr>
        <p:spPr>
          <a:xfrm>
            <a:off x="9395460" y="2063444"/>
            <a:ext cx="2362200" cy="3709888"/>
          </a:xfrm>
        </p:spPr>
        <p:txBody>
          <a:bodyPr anchor="ctr" anchorCtr="0">
            <a:normAutofit/>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marL="0" indent="0" algn="ctr">
              <a:buNone/>
              <a:defRPr sz="3600" b="1">
                <a:solidFill>
                  <a:schemeClr val="bg1"/>
                </a:solidFill>
              </a:defRPr>
            </a:lvl5pPr>
          </a:lstStyle>
          <a:p>
            <a:pPr lvl="4"/>
            <a:r>
              <a:rPr lang="en-US" dirty="0"/>
              <a:t>Text</a:t>
            </a:r>
          </a:p>
        </p:txBody>
      </p:sp>
    </p:spTree>
    <p:extLst>
      <p:ext uri="{BB962C8B-B14F-4D97-AF65-F5344CB8AC3E}">
        <p14:creationId xmlns:p14="http://schemas.microsoft.com/office/powerpoint/2010/main" val="857509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E3F75"/>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E269E3D-32C7-550E-0DC2-3CBE65D75EA8}"/>
              </a:ext>
            </a:extLst>
          </p:cNvPr>
          <p:cNvSpPr>
            <a:spLocks noGrp="1"/>
          </p:cNvSpPr>
          <p:nvPr>
            <p:ph type="title" hasCustomPrompt="1"/>
          </p:nvPr>
        </p:nvSpPr>
        <p:spPr>
          <a:xfrm>
            <a:off x="3759746" y="747635"/>
            <a:ext cx="5620606" cy="1287877"/>
          </a:xfrm>
        </p:spPr>
        <p:txBody>
          <a:bodyPr/>
          <a:lstStyle>
            <a:lvl1pPr algn="l">
              <a:defRPr sz="4399">
                <a:solidFill>
                  <a:schemeClr val="bg1"/>
                </a:solidFill>
                <a:effectLst/>
              </a:defRPr>
            </a:lvl1pPr>
          </a:lstStyle>
          <a:p>
            <a:r>
              <a:rPr lang="en-US" dirty="0"/>
              <a:t>Insert Title Here</a:t>
            </a:r>
          </a:p>
        </p:txBody>
      </p:sp>
      <p:sp>
        <p:nvSpPr>
          <p:cNvPr id="10" name="Text Placeholder 2">
            <a:extLst>
              <a:ext uri="{FF2B5EF4-FFF2-40B4-BE49-F238E27FC236}">
                <a16:creationId xmlns:a16="http://schemas.microsoft.com/office/drawing/2014/main" id="{8FBFA950-6B8E-AB25-C31D-876186410B7A}"/>
              </a:ext>
            </a:extLst>
          </p:cNvPr>
          <p:cNvSpPr>
            <a:spLocks noGrp="1"/>
          </p:cNvSpPr>
          <p:nvPr>
            <p:ph type="body" sz="quarter" idx="11" hasCustomPrompt="1"/>
          </p:nvPr>
        </p:nvSpPr>
        <p:spPr>
          <a:xfrm>
            <a:off x="3759746" y="2286000"/>
            <a:ext cx="3573161" cy="621653"/>
          </a:xfrm>
        </p:spPr>
        <p:txBody>
          <a:bodyPr>
            <a:noAutofit/>
          </a:bodyPr>
          <a:lstStyle>
            <a:lvl1pPr marL="0" indent="0" algn="l">
              <a:buNone/>
              <a:defRPr sz="3299" b="1">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Subtitle</a:t>
            </a:r>
          </a:p>
        </p:txBody>
      </p:sp>
      <p:sp>
        <p:nvSpPr>
          <p:cNvPr id="11" name="Text Placeholder 2">
            <a:extLst>
              <a:ext uri="{FF2B5EF4-FFF2-40B4-BE49-F238E27FC236}">
                <a16:creationId xmlns:a16="http://schemas.microsoft.com/office/drawing/2014/main" id="{51FFC4F0-0E7E-7849-4C3D-BC00AD12BA56}"/>
              </a:ext>
            </a:extLst>
          </p:cNvPr>
          <p:cNvSpPr>
            <a:spLocks noGrp="1"/>
          </p:cNvSpPr>
          <p:nvPr>
            <p:ph type="body" sz="quarter" idx="12" hasCustomPrompt="1"/>
          </p:nvPr>
        </p:nvSpPr>
        <p:spPr>
          <a:xfrm>
            <a:off x="3759746" y="3648288"/>
            <a:ext cx="7897694" cy="2752512"/>
          </a:xfrm>
        </p:spPr>
        <p:txBody>
          <a:bodyPr>
            <a:noAutofit/>
          </a:bodyPr>
          <a:lstStyle>
            <a:lvl1pPr marL="0" indent="0" algn="l">
              <a:buNone/>
              <a:defRPr sz="1800">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Body Text</a:t>
            </a:r>
          </a:p>
        </p:txBody>
      </p:sp>
      <p:sp>
        <p:nvSpPr>
          <p:cNvPr id="5" name="Picture Placeholder 13">
            <a:extLst>
              <a:ext uri="{FF2B5EF4-FFF2-40B4-BE49-F238E27FC236}">
                <a16:creationId xmlns:a16="http://schemas.microsoft.com/office/drawing/2014/main" id="{85079765-668D-6DD6-3FC0-4CF85346A5FA}"/>
              </a:ext>
            </a:extLst>
          </p:cNvPr>
          <p:cNvSpPr>
            <a:spLocks noGrp="1"/>
          </p:cNvSpPr>
          <p:nvPr>
            <p:ph type="pic" sz="quarter" idx="13"/>
          </p:nvPr>
        </p:nvSpPr>
        <p:spPr>
          <a:xfrm>
            <a:off x="0" y="0"/>
            <a:ext cx="3352800" cy="6858000"/>
          </a:xfrm>
          <a:noFill/>
        </p:spPr>
        <p:txBody>
          <a:bodyPr/>
          <a:lstStyle/>
          <a:p>
            <a:r>
              <a:rPr lang="en-US" dirty="0"/>
              <a:t>Click icon to add picture</a:t>
            </a:r>
          </a:p>
        </p:txBody>
      </p:sp>
    </p:spTree>
    <p:extLst>
      <p:ext uri="{BB962C8B-B14F-4D97-AF65-F5344CB8AC3E}">
        <p14:creationId xmlns:p14="http://schemas.microsoft.com/office/powerpoint/2010/main" val="2901722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AA353B-BA1D-43C1-E8E5-AA537D769E60}"/>
              </a:ext>
            </a:extLst>
          </p:cNvPr>
          <p:cNvSpPr/>
          <p:nvPr userDrawn="1"/>
        </p:nvSpPr>
        <p:spPr>
          <a:xfrm>
            <a:off x="7086600" y="0"/>
            <a:ext cx="5105400" cy="6858000"/>
          </a:xfrm>
          <a:prstGeom prst="rect">
            <a:avLst/>
          </a:prstGeom>
          <a:solidFill>
            <a:srgbClr val="0E3F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9E269E3D-32C7-550E-0DC2-3CBE65D75EA8}"/>
              </a:ext>
            </a:extLst>
          </p:cNvPr>
          <p:cNvSpPr>
            <a:spLocks noGrp="1"/>
          </p:cNvSpPr>
          <p:nvPr>
            <p:ph type="title" hasCustomPrompt="1"/>
          </p:nvPr>
        </p:nvSpPr>
        <p:spPr>
          <a:xfrm>
            <a:off x="7260923" y="323419"/>
            <a:ext cx="4756754" cy="1287877"/>
          </a:xfrm>
        </p:spPr>
        <p:txBody>
          <a:bodyPr/>
          <a:lstStyle>
            <a:lvl1pPr algn="l">
              <a:defRPr sz="4399">
                <a:solidFill>
                  <a:schemeClr val="bg1"/>
                </a:solidFill>
                <a:effectLst/>
              </a:defRPr>
            </a:lvl1pPr>
          </a:lstStyle>
          <a:p>
            <a:r>
              <a:rPr lang="en-US" dirty="0"/>
              <a:t>Insert Title Here</a:t>
            </a:r>
          </a:p>
        </p:txBody>
      </p:sp>
      <p:sp>
        <p:nvSpPr>
          <p:cNvPr id="10" name="Text Placeholder 2">
            <a:extLst>
              <a:ext uri="{FF2B5EF4-FFF2-40B4-BE49-F238E27FC236}">
                <a16:creationId xmlns:a16="http://schemas.microsoft.com/office/drawing/2014/main" id="{8FBFA950-6B8E-AB25-C31D-876186410B7A}"/>
              </a:ext>
            </a:extLst>
          </p:cNvPr>
          <p:cNvSpPr>
            <a:spLocks noGrp="1"/>
          </p:cNvSpPr>
          <p:nvPr>
            <p:ph type="body" sz="quarter" idx="11" hasCustomPrompt="1"/>
          </p:nvPr>
        </p:nvSpPr>
        <p:spPr>
          <a:xfrm>
            <a:off x="7260923" y="1756216"/>
            <a:ext cx="3573161" cy="621653"/>
          </a:xfrm>
        </p:spPr>
        <p:txBody>
          <a:bodyPr>
            <a:noAutofit/>
          </a:bodyPr>
          <a:lstStyle>
            <a:lvl1pPr marL="0" indent="0" algn="l">
              <a:buNone/>
              <a:defRPr sz="3299">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Subtitle</a:t>
            </a:r>
          </a:p>
        </p:txBody>
      </p:sp>
      <p:sp>
        <p:nvSpPr>
          <p:cNvPr id="11" name="Text Placeholder 2">
            <a:extLst>
              <a:ext uri="{FF2B5EF4-FFF2-40B4-BE49-F238E27FC236}">
                <a16:creationId xmlns:a16="http://schemas.microsoft.com/office/drawing/2014/main" id="{51FFC4F0-0E7E-7849-4C3D-BC00AD12BA56}"/>
              </a:ext>
            </a:extLst>
          </p:cNvPr>
          <p:cNvSpPr>
            <a:spLocks noGrp="1"/>
          </p:cNvSpPr>
          <p:nvPr>
            <p:ph type="body" sz="quarter" idx="12" hasCustomPrompt="1"/>
          </p:nvPr>
        </p:nvSpPr>
        <p:spPr>
          <a:xfrm>
            <a:off x="7264733" y="2651113"/>
            <a:ext cx="4756754" cy="3883468"/>
          </a:xfrm>
        </p:spPr>
        <p:txBody>
          <a:bodyPr>
            <a:noAutofit/>
          </a:bodyPr>
          <a:lstStyle>
            <a:lvl1pPr marL="0" indent="0" algn="l">
              <a:buNone/>
              <a:defRPr sz="1800">
                <a:solidFill>
                  <a:schemeClr val="bg1"/>
                </a:solidFill>
              </a:defRPr>
            </a:lvl1pPr>
            <a:lvl2pPr marL="457109" indent="0">
              <a:buNone/>
              <a:defRPr sz="3599"/>
            </a:lvl2pPr>
            <a:lvl3pPr marL="914217" indent="0">
              <a:buNone/>
              <a:defRPr sz="3599"/>
            </a:lvl3pPr>
            <a:lvl4pPr marL="1371326" indent="0">
              <a:buNone/>
              <a:defRPr sz="3599"/>
            </a:lvl4pPr>
            <a:lvl5pPr marL="1828434" indent="0">
              <a:buNone/>
              <a:defRPr sz="3599"/>
            </a:lvl5pPr>
          </a:lstStyle>
          <a:p>
            <a:pPr lvl="0"/>
            <a:r>
              <a:rPr lang="en-US" dirty="0"/>
              <a:t>Body Text</a:t>
            </a:r>
          </a:p>
        </p:txBody>
      </p:sp>
      <p:sp>
        <p:nvSpPr>
          <p:cNvPr id="5" name="Picture Placeholder 13">
            <a:extLst>
              <a:ext uri="{FF2B5EF4-FFF2-40B4-BE49-F238E27FC236}">
                <a16:creationId xmlns:a16="http://schemas.microsoft.com/office/drawing/2014/main" id="{85079765-668D-6DD6-3FC0-4CF85346A5FA}"/>
              </a:ext>
            </a:extLst>
          </p:cNvPr>
          <p:cNvSpPr>
            <a:spLocks noGrp="1"/>
          </p:cNvSpPr>
          <p:nvPr>
            <p:ph type="pic" sz="quarter" idx="13"/>
          </p:nvPr>
        </p:nvSpPr>
        <p:spPr>
          <a:xfrm>
            <a:off x="0" y="0"/>
            <a:ext cx="7094220" cy="6858000"/>
          </a:xfrm>
          <a:noFill/>
        </p:spPr>
        <p:txBody>
          <a:bodyPr/>
          <a:lstStyle/>
          <a:p>
            <a:r>
              <a:rPr lang="en-US" dirty="0"/>
              <a:t>Click icon to add picture</a:t>
            </a:r>
          </a:p>
        </p:txBody>
      </p:sp>
    </p:spTree>
    <p:extLst>
      <p:ext uri="{BB962C8B-B14F-4D97-AF65-F5344CB8AC3E}">
        <p14:creationId xmlns:p14="http://schemas.microsoft.com/office/powerpoint/2010/main" val="461072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5AD386E1-1712-3AC5-24A4-5470A3AB9C21}"/>
              </a:ext>
            </a:extLst>
          </p:cNvPr>
          <p:cNvSpPr>
            <a:spLocks noGrp="1"/>
          </p:cNvSpPr>
          <p:nvPr userDrawn="1"/>
        </p:nvSpPr>
        <p:spPr>
          <a:xfrm>
            <a:off x="708524" y="790114"/>
            <a:ext cx="5218801" cy="5595634"/>
          </a:xfrm>
          <a:prstGeom prst="rect">
            <a:avLst/>
          </a:prstGeom>
          <a:solidFill>
            <a:srgbClr val="0E3F75"/>
          </a:solidFill>
          <a:ln w="12700">
            <a:miter lim="400000"/>
          </a:ln>
          <a:extLst>
            <a:ext uri="{C572A759-6A51-4108-AA02-DFA0A04FC94B}">
              <ma14:wrappingTextBoxFlag xmlns:ma14="http://schemas.microsoft.com/office/mac/drawingml/2011/main" xmlns="" xmlns:lc="http://schemas.openxmlformats.org/drawingml/2006/lockedCanvas" val="1"/>
            </a:ext>
          </a:extLst>
        </p:spPr>
        <p:txBody>
          <a:bodyPr lIns="91439" tIns="45719" rIns="91439" bIns="45719"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ource Sans 3"/>
              <a:ea typeface="+mn-ea"/>
              <a:cs typeface="+mn-cs"/>
            </a:endParaRPr>
          </a:p>
        </p:txBody>
      </p:sp>
      <p:sp>
        <p:nvSpPr>
          <p:cNvPr id="7" name="Title">
            <a:extLst>
              <a:ext uri="{FF2B5EF4-FFF2-40B4-BE49-F238E27FC236}">
                <a16:creationId xmlns:a16="http://schemas.microsoft.com/office/drawing/2014/main" id="{421334BA-C92F-549E-BC12-42E99604D525}"/>
              </a:ext>
            </a:extLst>
          </p:cNvPr>
          <p:cNvSpPr>
            <a:spLocks noGrp="1"/>
          </p:cNvSpPr>
          <p:nvPr>
            <p:ph type="title" hasCustomPrompt="1"/>
          </p:nvPr>
        </p:nvSpPr>
        <p:spPr>
          <a:xfrm>
            <a:off x="6421740" y="807870"/>
            <a:ext cx="5218801" cy="916912"/>
          </a:xfrm>
          <a:prstGeom prst="rect">
            <a:avLst/>
          </a:prstGeom>
        </p:spPr>
        <p:txBody>
          <a:bodyPr/>
          <a:lstStyle>
            <a:lvl1pPr algn="l">
              <a:defRPr sz="4800">
                <a:solidFill>
                  <a:srgbClr val="0E3F75"/>
                </a:solidFill>
                <a:effectLst/>
              </a:defRPr>
            </a:lvl1pPr>
          </a:lstStyle>
          <a:p>
            <a:r>
              <a:rPr lang="en-US" dirty="0"/>
              <a:t>Insert Title Here</a:t>
            </a:r>
          </a:p>
        </p:txBody>
      </p:sp>
      <p:sp>
        <p:nvSpPr>
          <p:cNvPr id="8" name="Text Placeholder 7">
            <a:extLst>
              <a:ext uri="{FF2B5EF4-FFF2-40B4-BE49-F238E27FC236}">
                <a16:creationId xmlns:a16="http://schemas.microsoft.com/office/drawing/2014/main" id="{48E823C5-F2F7-97D2-E9C5-7BEF791CA680}"/>
              </a:ext>
            </a:extLst>
          </p:cNvPr>
          <p:cNvSpPr>
            <a:spLocks noGrp="1"/>
          </p:cNvSpPr>
          <p:nvPr>
            <p:ph type="body" sz="quarter" idx="10"/>
          </p:nvPr>
        </p:nvSpPr>
        <p:spPr>
          <a:xfrm>
            <a:off x="6421740" y="1835481"/>
            <a:ext cx="5218801" cy="4550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Text&#10;&#10;Description automatically generated with medium confidence">
            <a:extLst>
              <a:ext uri="{FF2B5EF4-FFF2-40B4-BE49-F238E27FC236}">
                <a16:creationId xmlns:a16="http://schemas.microsoft.com/office/drawing/2014/main" id="{14AA1ACE-831F-D567-3D5D-1E2A49FC53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5257800"/>
            <a:ext cx="3353894" cy="918854"/>
          </a:xfrm>
          <a:prstGeom prst="rect">
            <a:avLst/>
          </a:prstGeom>
        </p:spPr>
      </p:pic>
      <p:sp>
        <p:nvSpPr>
          <p:cNvPr id="5" name="Picture Placeholder 4">
            <a:extLst>
              <a:ext uri="{FF2B5EF4-FFF2-40B4-BE49-F238E27FC236}">
                <a16:creationId xmlns:a16="http://schemas.microsoft.com/office/drawing/2014/main" id="{B943B546-0AC6-3CB9-0082-956F06B0DAE0}"/>
              </a:ext>
            </a:extLst>
          </p:cNvPr>
          <p:cNvSpPr>
            <a:spLocks noGrp="1"/>
          </p:cNvSpPr>
          <p:nvPr>
            <p:ph type="pic" sz="quarter" idx="11"/>
          </p:nvPr>
        </p:nvSpPr>
        <p:spPr>
          <a:xfrm>
            <a:off x="551459" y="472252"/>
            <a:ext cx="5544541" cy="4575998"/>
          </a:xfrm>
        </p:spPr>
        <p:txBody>
          <a:bodyPr/>
          <a:lstStyle/>
          <a:p>
            <a:r>
              <a:rPr lang="en-US" dirty="0"/>
              <a:t>Click icon to add picture</a:t>
            </a:r>
          </a:p>
        </p:txBody>
      </p:sp>
    </p:spTree>
    <p:extLst>
      <p:ext uri="{BB962C8B-B14F-4D97-AF65-F5344CB8AC3E}">
        <p14:creationId xmlns:p14="http://schemas.microsoft.com/office/powerpoint/2010/main" val="3346604521"/>
      </p:ext>
    </p:extLst>
  </p:cSld>
  <p:clrMapOvr>
    <a:masterClrMapping/>
  </p:clrMapOvr>
  <p:extLst>
    <p:ext uri="{DCECCB84-F9BA-43D5-87BE-67443E8EF086}">
      <p15:sldGuideLst xmlns:p15="http://schemas.microsoft.com/office/powerpoint/2012/main">
        <p15:guide id="1" orient="horz" pos="1596">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5AD386E1-1712-3AC5-24A4-5470A3AB9C21}"/>
              </a:ext>
            </a:extLst>
          </p:cNvPr>
          <p:cNvSpPr>
            <a:spLocks noGrp="1"/>
          </p:cNvSpPr>
          <p:nvPr userDrawn="1"/>
        </p:nvSpPr>
        <p:spPr>
          <a:xfrm>
            <a:off x="708524" y="790114"/>
            <a:ext cx="5218801" cy="5595634"/>
          </a:xfrm>
          <a:prstGeom prst="rect">
            <a:avLst/>
          </a:prstGeom>
          <a:solidFill>
            <a:srgbClr val="0E3F75"/>
          </a:solidFill>
          <a:ln w="12700">
            <a:miter lim="400000"/>
          </a:ln>
          <a:extLst>
            <a:ext uri="{C572A759-6A51-4108-AA02-DFA0A04FC94B}">
              <ma14:wrappingTextBoxFlag xmlns:lc="http://schemas.openxmlformats.org/drawingml/2006/lockedCanvas" xmlns="" xmlns:ma14="http://schemas.microsoft.com/office/mac/drawingml/2011/main" val="1"/>
            </a:ext>
          </a:extLst>
        </p:spPr>
        <p:txBody>
          <a:bodyPr lIns="91439" tIns="45719" rIns="91439" bIns="45719"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ource Sans 3"/>
              <a:ea typeface="+mn-ea"/>
              <a:cs typeface="+mn-cs"/>
            </a:endParaRPr>
          </a:p>
        </p:txBody>
      </p:sp>
      <p:sp>
        <p:nvSpPr>
          <p:cNvPr id="7" name="Title">
            <a:extLst>
              <a:ext uri="{FF2B5EF4-FFF2-40B4-BE49-F238E27FC236}">
                <a16:creationId xmlns:a16="http://schemas.microsoft.com/office/drawing/2014/main" id="{421334BA-C92F-549E-BC12-42E99604D525}"/>
              </a:ext>
            </a:extLst>
          </p:cNvPr>
          <p:cNvSpPr>
            <a:spLocks noGrp="1"/>
          </p:cNvSpPr>
          <p:nvPr>
            <p:ph type="title" hasCustomPrompt="1"/>
          </p:nvPr>
        </p:nvSpPr>
        <p:spPr>
          <a:xfrm>
            <a:off x="6421740" y="807870"/>
            <a:ext cx="5218801" cy="916912"/>
          </a:xfrm>
          <a:prstGeom prst="rect">
            <a:avLst/>
          </a:prstGeom>
        </p:spPr>
        <p:txBody>
          <a:bodyPr/>
          <a:lstStyle>
            <a:lvl1pPr algn="l">
              <a:defRPr sz="4800">
                <a:solidFill>
                  <a:srgbClr val="0E3F75"/>
                </a:solidFill>
                <a:effectLst/>
              </a:defRPr>
            </a:lvl1pPr>
          </a:lstStyle>
          <a:p>
            <a:r>
              <a:rPr lang="en-US" dirty="0"/>
              <a:t>Insert Title Here</a:t>
            </a:r>
          </a:p>
        </p:txBody>
      </p:sp>
      <p:sp>
        <p:nvSpPr>
          <p:cNvPr id="8" name="Text Placeholder 7">
            <a:extLst>
              <a:ext uri="{FF2B5EF4-FFF2-40B4-BE49-F238E27FC236}">
                <a16:creationId xmlns:a16="http://schemas.microsoft.com/office/drawing/2014/main" id="{48E823C5-F2F7-97D2-E9C5-7BEF791CA680}"/>
              </a:ext>
            </a:extLst>
          </p:cNvPr>
          <p:cNvSpPr>
            <a:spLocks noGrp="1"/>
          </p:cNvSpPr>
          <p:nvPr>
            <p:ph type="body" sz="quarter" idx="10"/>
          </p:nvPr>
        </p:nvSpPr>
        <p:spPr>
          <a:xfrm>
            <a:off x="6421740" y="1835481"/>
            <a:ext cx="5218801" cy="45502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Text&#10;&#10;Description automatically generated with medium confidence">
            <a:extLst>
              <a:ext uri="{FF2B5EF4-FFF2-40B4-BE49-F238E27FC236}">
                <a16:creationId xmlns:a16="http://schemas.microsoft.com/office/drawing/2014/main" id="{14AA1ACE-831F-D567-3D5D-1E2A49FC53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200" y="5257800"/>
            <a:ext cx="3353894" cy="918854"/>
          </a:xfrm>
          <a:prstGeom prst="rect">
            <a:avLst/>
          </a:prstGeom>
        </p:spPr>
      </p:pic>
      <p:sp>
        <p:nvSpPr>
          <p:cNvPr id="5" name="Picture Placeholder 4">
            <a:extLst>
              <a:ext uri="{FF2B5EF4-FFF2-40B4-BE49-F238E27FC236}">
                <a16:creationId xmlns:a16="http://schemas.microsoft.com/office/drawing/2014/main" id="{B943B546-0AC6-3CB9-0082-956F06B0DAE0}"/>
              </a:ext>
            </a:extLst>
          </p:cNvPr>
          <p:cNvSpPr>
            <a:spLocks noGrp="1"/>
          </p:cNvSpPr>
          <p:nvPr>
            <p:ph type="pic" sz="quarter" idx="11"/>
          </p:nvPr>
        </p:nvSpPr>
        <p:spPr>
          <a:xfrm>
            <a:off x="990600" y="472252"/>
            <a:ext cx="4648200" cy="4575998"/>
          </a:xfrm>
        </p:spPr>
        <p:txBody>
          <a:bodyPr/>
          <a:lstStyle/>
          <a:p>
            <a:r>
              <a:rPr lang="en-US" dirty="0"/>
              <a:t>Click icon to add picture</a:t>
            </a:r>
          </a:p>
        </p:txBody>
      </p:sp>
    </p:spTree>
    <p:extLst>
      <p:ext uri="{BB962C8B-B14F-4D97-AF65-F5344CB8AC3E}">
        <p14:creationId xmlns:p14="http://schemas.microsoft.com/office/powerpoint/2010/main" val="3310354053"/>
      </p:ext>
    </p:extLst>
  </p:cSld>
  <p:clrMapOvr>
    <a:masterClrMapping/>
  </p:clrMapOvr>
  <p:extLst>
    <p:ext uri="{DCECCB84-F9BA-43D5-87BE-67443E8EF086}">
      <p15:sldGuideLst xmlns:p15="http://schemas.microsoft.com/office/powerpoint/2012/main">
        <p15:guide id="1" orient="horz" pos="159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4126478601"/>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880D4D0-0272-20E4-173B-CD1FB0781E60}"/>
              </a:ext>
            </a:extLst>
          </p:cNvPr>
          <p:cNvGrpSpPr/>
          <p:nvPr userDrawn="1"/>
        </p:nvGrpSpPr>
        <p:grpSpPr>
          <a:xfrm>
            <a:off x="-3" y="-1"/>
            <a:ext cx="12192003" cy="1575956"/>
            <a:chOff x="-3" y="-1"/>
            <a:chExt cx="12192003" cy="1575956"/>
          </a:xfrm>
        </p:grpSpPr>
        <p:sp>
          <p:nvSpPr>
            <p:cNvPr id="8" name="Rectangle 10">
              <a:extLst>
                <a:ext uri="{FF2B5EF4-FFF2-40B4-BE49-F238E27FC236}">
                  <a16:creationId xmlns:a16="http://schemas.microsoft.com/office/drawing/2014/main" id="{99C9665D-27AF-C2E3-4486-27FD83598DB3}"/>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2">
              <a:extLst>
                <a:ext uri="{FF2B5EF4-FFF2-40B4-BE49-F238E27FC236}">
                  <a16:creationId xmlns:a16="http://schemas.microsoft.com/office/drawing/2014/main" id="{08D23AD1-F8F6-9E4C-7267-116E28C1E1C9}"/>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0" name="Rectangle 14">
              <a:extLst>
                <a:ext uri="{FF2B5EF4-FFF2-40B4-BE49-F238E27FC236}">
                  <a16:creationId xmlns:a16="http://schemas.microsoft.com/office/drawing/2014/main" id="{78AD75F8-7C25-8EFB-73F1-FE2BBC7F16B4}"/>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1" name="Picture 10" descr="Text&#10;&#10;Description automatically generated with medium confidence">
              <a:extLst>
                <a:ext uri="{FF2B5EF4-FFF2-40B4-BE49-F238E27FC236}">
                  <a16:creationId xmlns:a16="http://schemas.microsoft.com/office/drawing/2014/main" id="{BEFFCA8B-0B48-0D4E-4347-C22F5F74EA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94ADA096-F687-753B-86B4-F2490D37480E}"/>
              </a:ext>
            </a:extLst>
          </p:cNvPr>
          <p:cNvSpPr>
            <a:spLocks noGrp="1"/>
          </p:cNvSpPr>
          <p:nvPr>
            <p:ph type="title"/>
          </p:nvPr>
        </p:nvSpPr>
        <p:spPr>
          <a:xfrm>
            <a:off x="304800" y="132353"/>
            <a:ext cx="7543800" cy="1325563"/>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CEF024-56FB-7EFC-DD95-499C9FD11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8B1C1-A3E6-5322-55BB-76306F86D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2D39C-352B-9AA5-4763-3D242EBF7080}"/>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6" name="Footer Placeholder 5">
            <a:extLst>
              <a:ext uri="{FF2B5EF4-FFF2-40B4-BE49-F238E27FC236}">
                <a16:creationId xmlns:a16="http://schemas.microsoft.com/office/drawing/2014/main" id="{FC5511AE-AD64-A45D-4ACD-DF2DC495A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4450A2-8822-68CD-0C28-884F37BBB246}"/>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194190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2BFC7EB-271B-AEBA-5DD7-CA3B756393E6}"/>
              </a:ext>
            </a:extLst>
          </p:cNvPr>
          <p:cNvGrpSpPr/>
          <p:nvPr userDrawn="1"/>
        </p:nvGrpSpPr>
        <p:grpSpPr>
          <a:xfrm>
            <a:off x="-2" y="5282043"/>
            <a:ext cx="12192003" cy="1575956"/>
            <a:chOff x="-2" y="5282043"/>
            <a:chExt cx="12192003" cy="1575956"/>
          </a:xfrm>
        </p:grpSpPr>
        <p:sp>
          <p:nvSpPr>
            <p:cNvPr id="14" name="Rectangle 10">
              <a:extLst>
                <a:ext uri="{FF2B5EF4-FFF2-40B4-BE49-F238E27FC236}">
                  <a16:creationId xmlns:a16="http://schemas.microsoft.com/office/drawing/2014/main" id="{F2A059C7-191D-78B2-82DB-8BBA733008A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904D10E2-5A86-9D58-8D5E-328C791631F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33EEB961-E079-A71F-CDC6-A5C315831A5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83CA55CB-374B-E58F-2070-92596728B7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94ADA096-F687-753B-86B4-F2490D37480E}"/>
              </a:ext>
            </a:extLst>
          </p:cNvPr>
          <p:cNvSpPr>
            <a:spLocks noGrp="1"/>
          </p:cNvSpPr>
          <p:nvPr>
            <p:ph type="title"/>
          </p:nvPr>
        </p:nvSpPr>
        <p:spPr>
          <a:xfrm>
            <a:off x="292529" y="5386536"/>
            <a:ext cx="7543800" cy="834936"/>
          </a:xfrm>
        </p:spPr>
        <p:txBody>
          <a:bodyPr>
            <a:normAutofit/>
          </a:bodyPr>
          <a:lstStyle>
            <a:lvl1pPr>
              <a:defRPr sz="40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CEF024-56FB-7EFC-DD95-499C9FD11FD6}"/>
              </a:ext>
            </a:extLst>
          </p:cNvPr>
          <p:cNvSpPr>
            <a:spLocks noGrp="1"/>
          </p:cNvSpPr>
          <p:nvPr>
            <p:ph sz="half" idx="1"/>
          </p:nvPr>
        </p:nvSpPr>
        <p:spPr>
          <a:xfrm>
            <a:off x="677743" y="7322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8B1C1-A3E6-5322-55BB-76306F86DD3B}"/>
              </a:ext>
            </a:extLst>
          </p:cNvPr>
          <p:cNvSpPr>
            <a:spLocks noGrp="1"/>
          </p:cNvSpPr>
          <p:nvPr>
            <p:ph sz="half" idx="2"/>
          </p:nvPr>
        </p:nvSpPr>
        <p:spPr>
          <a:xfrm>
            <a:off x="6172200" y="7290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2D39C-352B-9AA5-4763-3D242EBF7080}"/>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6" name="Footer Placeholder 5">
            <a:extLst>
              <a:ext uri="{FF2B5EF4-FFF2-40B4-BE49-F238E27FC236}">
                <a16:creationId xmlns:a16="http://schemas.microsoft.com/office/drawing/2014/main" id="{FC5511AE-AD64-A45D-4ACD-DF2DC495AC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4450A2-8822-68CD-0C28-884F37BBB246}"/>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24953123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E22F4EC-38A1-13E5-3B5E-80D55C20EE7A}"/>
              </a:ext>
            </a:extLst>
          </p:cNvPr>
          <p:cNvGrpSpPr/>
          <p:nvPr userDrawn="1"/>
        </p:nvGrpSpPr>
        <p:grpSpPr>
          <a:xfrm>
            <a:off x="-3" y="-1"/>
            <a:ext cx="12192003" cy="1575956"/>
            <a:chOff x="-3" y="-1"/>
            <a:chExt cx="12192003" cy="1575956"/>
          </a:xfrm>
        </p:grpSpPr>
        <p:sp>
          <p:nvSpPr>
            <p:cNvPr id="10" name="Rectangle 10">
              <a:extLst>
                <a:ext uri="{FF2B5EF4-FFF2-40B4-BE49-F238E27FC236}">
                  <a16:creationId xmlns:a16="http://schemas.microsoft.com/office/drawing/2014/main" id="{747BBA92-5DC4-97DA-A28F-5678D2F2337E}"/>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1" name="Rectangle 12">
              <a:extLst>
                <a:ext uri="{FF2B5EF4-FFF2-40B4-BE49-F238E27FC236}">
                  <a16:creationId xmlns:a16="http://schemas.microsoft.com/office/drawing/2014/main" id="{E900E8F5-AB04-D8C4-A376-78BB38B49E1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2" name="Rectangle 14">
              <a:extLst>
                <a:ext uri="{FF2B5EF4-FFF2-40B4-BE49-F238E27FC236}">
                  <a16:creationId xmlns:a16="http://schemas.microsoft.com/office/drawing/2014/main" id="{68211041-E747-CA2F-3CA5-0E01E4B77F3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3" name="Picture 12" descr="Text&#10;&#10;Description automatically generated with medium confidence">
              <a:extLst>
                <a:ext uri="{FF2B5EF4-FFF2-40B4-BE49-F238E27FC236}">
                  <a16:creationId xmlns:a16="http://schemas.microsoft.com/office/drawing/2014/main" id="{61F2FAEF-23FC-2F89-0B3C-F68709FDA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D3BC89E6-0365-BD73-AFAA-34A3D2BEFFB8}"/>
              </a:ext>
            </a:extLst>
          </p:cNvPr>
          <p:cNvSpPr>
            <a:spLocks noGrp="1"/>
          </p:cNvSpPr>
          <p:nvPr>
            <p:ph type="title"/>
          </p:nvPr>
        </p:nvSpPr>
        <p:spPr>
          <a:xfrm>
            <a:off x="381000" y="136525"/>
            <a:ext cx="7391400" cy="1325563"/>
          </a:xfrm>
        </p:spPr>
        <p:txBody>
          <a:bodyPr>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454F0F4-E125-F044-8C84-B6BB9C6AAAA1}"/>
              </a:ext>
            </a:extLst>
          </p:cNvPr>
          <p:cNvSpPr>
            <a:spLocks noGrp="1"/>
          </p:cNvSpPr>
          <p:nvPr>
            <p:ph type="body" idx="1"/>
          </p:nvPr>
        </p:nvSpPr>
        <p:spPr>
          <a:xfrm>
            <a:off x="839788" y="1681163"/>
            <a:ext cx="5157787"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23B0B-92A0-09CD-74CC-CF7534B2F6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081A4-559F-03F5-F57F-199BCC18049F}"/>
              </a:ext>
            </a:extLst>
          </p:cNvPr>
          <p:cNvSpPr>
            <a:spLocks noGrp="1"/>
          </p:cNvSpPr>
          <p:nvPr>
            <p:ph type="body" sz="quarter" idx="3"/>
          </p:nvPr>
        </p:nvSpPr>
        <p:spPr>
          <a:xfrm>
            <a:off x="6172200" y="1681163"/>
            <a:ext cx="5183188"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D0A31-5BB7-B734-3950-89F3C02101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84BBD-DEBF-6801-0518-9563F4B6AEBD}"/>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8" name="Footer Placeholder 7">
            <a:extLst>
              <a:ext uri="{FF2B5EF4-FFF2-40B4-BE49-F238E27FC236}">
                <a16:creationId xmlns:a16="http://schemas.microsoft.com/office/drawing/2014/main" id="{6BB23DC3-E4ED-C19D-5A41-C2D7F83CCD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F8B0DD-CD61-8DAA-B9C8-20DD726DB4AD}"/>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075213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8B92135-CB00-B09C-EA32-FA9AD88385AF}"/>
              </a:ext>
            </a:extLst>
          </p:cNvPr>
          <p:cNvGrpSpPr/>
          <p:nvPr userDrawn="1"/>
        </p:nvGrpSpPr>
        <p:grpSpPr>
          <a:xfrm>
            <a:off x="-2" y="5282043"/>
            <a:ext cx="12192003" cy="1575956"/>
            <a:chOff x="-2" y="5282043"/>
            <a:chExt cx="12192003" cy="1575956"/>
          </a:xfrm>
        </p:grpSpPr>
        <p:sp>
          <p:nvSpPr>
            <p:cNvPr id="16" name="Rectangle 10">
              <a:extLst>
                <a:ext uri="{FF2B5EF4-FFF2-40B4-BE49-F238E27FC236}">
                  <a16:creationId xmlns:a16="http://schemas.microsoft.com/office/drawing/2014/main" id="{56EA67F8-2A11-092E-EA20-C06034291C73}"/>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7" name="Rectangle 12">
              <a:extLst>
                <a:ext uri="{FF2B5EF4-FFF2-40B4-BE49-F238E27FC236}">
                  <a16:creationId xmlns:a16="http://schemas.microsoft.com/office/drawing/2014/main" id="{9B76A400-48A1-5F6F-14C2-B08C015E5DB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8" name="Rectangle 14">
              <a:extLst>
                <a:ext uri="{FF2B5EF4-FFF2-40B4-BE49-F238E27FC236}">
                  <a16:creationId xmlns:a16="http://schemas.microsoft.com/office/drawing/2014/main" id="{97411548-BE2D-4C6A-F29D-7A0F77B5EE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9" name="Picture 18" descr="Text&#10;&#10;Description automatically generated with medium confidence">
              <a:extLst>
                <a:ext uri="{FF2B5EF4-FFF2-40B4-BE49-F238E27FC236}">
                  <a16:creationId xmlns:a16="http://schemas.microsoft.com/office/drawing/2014/main" id="{C40664A1-A5A9-4245-671B-A7B0C53E8C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D3BC89E6-0365-BD73-AFAA-34A3D2BEFFB8}"/>
              </a:ext>
            </a:extLst>
          </p:cNvPr>
          <p:cNvSpPr>
            <a:spLocks noGrp="1"/>
          </p:cNvSpPr>
          <p:nvPr>
            <p:ph type="title"/>
          </p:nvPr>
        </p:nvSpPr>
        <p:spPr>
          <a:xfrm>
            <a:off x="342899" y="5414398"/>
            <a:ext cx="7391400" cy="807074"/>
          </a:xfrm>
        </p:spPr>
        <p:txBody>
          <a:bodyPr>
            <a:normAutofit/>
          </a:bodyPr>
          <a:lstStyle>
            <a:lvl1pPr>
              <a:defRPr sz="4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454F0F4-E125-F044-8C84-B6BB9C6AAAA1}"/>
              </a:ext>
            </a:extLst>
          </p:cNvPr>
          <p:cNvSpPr>
            <a:spLocks noGrp="1"/>
          </p:cNvSpPr>
          <p:nvPr>
            <p:ph type="body" idx="1"/>
          </p:nvPr>
        </p:nvSpPr>
        <p:spPr>
          <a:xfrm>
            <a:off x="822251" y="409273"/>
            <a:ext cx="5157787"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23B0B-92A0-09CD-74CC-CF7534B2F6FE}"/>
              </a:ext>
            </a:extLst>
          </p:cNvPr>
          <p:cNvSpPr>
            <a:spLocks noGrp="1"/>
          </p:cNvSpPr>
          <p:nvPr>
            <p:ph sz="half" idx="2"/>
          </p:nvPr>
        </p:nvSpPr>
        <p:spPr>
          <a:xfrm>
            <a:off x="822251" y="123318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081A4-559F-03F5-F57F-199BCC18049F}"/>
              </a:ext>
            </a:extLst>
          </p:cNvPr>
          <p:cNvSpPr>
            <a:spLocks noGrp="1"/>
          </p:cNvSpPr>
          <p:nvPr>
            <p:ph type="body" sz="quarter" idx="3"/>
          </p:nvPr>
        </p:nvSpPr>
        <p:spPr>
          <a:xfrm>
            <a:off x="6154663" y="409273"/>
            <a:ext cx="5183188" cy="823912"/>
          </a:xfrm>
        </p:spPr>
        <p:txBody>
          <a:bodyPr anchor="b">
            <a:normAutofit/>
          </a:bodyPr>
          <a:lstStyle>
            <a:lvl1pPr marL="0" indent="0">
              <a:buNone/>
              <a:defRPr sz="2400" b="1">
                <a:solidFill>
                  <a:srgbClr val="0E3F7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1D0A31-5BB7-B734-3950-89F3C02101AF}"/>
              </a:ext>
            </a:extLst>
          </p:cNvPr>
          <p:cNvSpPr>
            <a:spLocks noGrp="1"/>
          </p:cNvSpPr>
          <p:nvPr>
            <p:ph sz="quarter" idx="4"/>
          </p:nvPr>
        </p:nvSpPr>
        <p:spPr>
          <a:xfrm>
            <a:off x="6154663" y="123318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84BBD-DEBF-6801-0518-9563F4B6AEBD}"/>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8" name="Footer Placeholder 7">
            <a:extLst>
              <a:ext uri="{FF2B5EF4-FFF2-40B4-BE49-F238E27FC236}">
                <a16:creationId xmlns:a16="http://schemas.microsoft.com/office/drawing/2014/main" id="{6BB23DC3-E4ED-C19D-5A41-C2D7F83CCD8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F8B0DD-CD61-8DAA-B9C8-20DD726DB4AD}"/>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110793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E229AC8-AE9C-9B51-CB44-BF2F5073896E}"/>
              </a:ext>
            </a:extLst>
          </p:cNvPr>
          <p:cNvGrpSpPr/>
          <p:nvPr userDrawn="1"/>
        </p:nvGrpSpPr>
        <p:grpSpPr>
          <a:xfrm>
            <a:off x="-3" y="-1"/>
            <a:ext cx="12192003" cy="1575956"/>
            <a:chOff x="-3" y="-1"/>
            <a:chExt cx="12192003" cy="1575956"/>
          </a:xfrm>
        </p:grpSpPr>
        <p:sp>
          <p:nvSpPr>
            <p:cNvPr id="8" name="Rectangle 10">
              <a:extLst>
                <a:ext uri="{FF2B5EF4-FFF2-40B4-BE49-F238E27FC236}">
                  <a16:creationId xmlns:a16="http://schemas.microsoft.com/office/drawing/2014/main" id="{0159AC36-84FB-3B0F-0003-281423609751}"/>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9" name="Rectangle 12">
              <a:extLst>
                <a:ext uri="{FF2B5EF4-FFF2-40B4-BE49-F238E27FC236}">
                  <a16:creationId xmlns:a16="http://schemas.microsoft.com/office/drawing/2014/main" id="{957AC6AD-3A59-F932-10FB-AE360FA8069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0" name="Rectangle 14">
              <a:extLst>
                <a:ext uri="{FF2B5EF4-FFF2-40B4-BE49-F238E27FC236}">
                  <a16:creationId xmlns:a16="http://schemas.microsoft.com/office/drawing/2014/main" id="{B7D9B11C-69F7-7551-51A7-EF583BE2642A}"/>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1" name="Picture 10" descr="Text&#10;&#10;Description automatically generated with medium confidence">
              <a:extLst>
                <a:ext uri="{FF2B5EF4-FFF2-40B4-BE49-F238E27FC236}">
                  <a16:creationId xmlns:a16="http://schemas.microsoft.com/office/drawing/2014/main" id="{217037C3-234B-5AB6-C6E4-F99F9322A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5" y="405548"/>
              <a:ext cx="2841851" cy="779175"/>
            </a:xfrm>
            <a:prstGeom prst="rect">
              <a:avLst/>
            </a:prstGeom>
          </p:spPr>
        </p:pic>
      </p:grpSp>
      <p:sp>
        <p:nvSpPr>
          <p:cNvPr id="2" name="Title 1">
            <a:extLst>
              <a:ext uri="{FF2B5EF4-FFF2-40B4-BE49-F238E27FC236}">
                <a16:creationId xmlns:a16="http://schemas.microsoft.com/office/drawing/2014/main" id="{C5AF2B2C-EBFA-AB15-D409-BF94DF8033A6}"/>
              </a:ext>
            </a:extLst>
          </p:cNvPr>
          <p:cNvSpPr>
            <a:spLocks noGrp="1"/>
          </p:cNvSpPr>
          <p:nvPr>
            <p:ph type="title"/>
          </p:nvPr>
        </p:nvSpPr>
        <p:spPr>
          <a:xfrm>
            <a:off x="827752" y="1752600"/>
            <a:ext cx="3932237" cy="990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CCF2D-7D85-157D-8305-B96D98E57A65}"/>
              </a:ext>
            </a:extLst>
          </p:cNvPr>
          <p:cNvSpPr>
            <a:spLocks noGrp="1"/>
          </p:cNvSpPr>
          <p:nvPr>
            <p:ph idx="1"/>
          </p:nvPr>
        </p:nvSpPr>
        <p:spPr>
          <a:xfrm>
            <a:off x="5183188" y="1752600"/>
            <a:ext cx="6172200" cy="4108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DCA4E4-3BAC-5A08-1913-54F04C5A48AD}"/>
              </a:ext>
            </a:extLst>
          </p:cNvPr>
          <p:cNvSpPr>
            <a:spLocks noGrp="1"/>
          </p:cNvSpPr>
          <p:nvPr>
            <p:ph type="body" sz="half" idx="2"/>
          </p:nvPr>
        </p:nvSpPr>
        <p:spPr>
          <a:xfrm>
            <a:off x="839788" y="2895600"/>
            <a:ext cx="3932237"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64BBB-43D7-0C44-BEB5-83DDA625E94F}"/>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6" name="Footer Placeholder 5">
            <a:extLst>
              <a:ext uri="{FF2B5EF4-FFF2-40B4-BE49-F238E27FC236}">
                <a16:creationId xmlns:a16="http://schemas.microsoft.com/office/drawing/2014/main" id="{FAB8D11A-28A3-34CC-CD03-273714A23C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A4A85-060B-AA30-81BA-040B83F67289}"/>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39008240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0B32DC9-0553-719A-2808-1619F4CE9C7A}"/>
              </a:ext>
            </a:extLst>
          </p:cNvPr>
          <p:cNvGrpSpPr/>
          <p:nvPr userDrawn="1"/>
        </p:nvGrpSpPr>
        <p:grpSpPr>
          <a:xfrm>
            <a:off x="-2" y="5282043"/>
            <a:ext cx="12192003" cy="1575956"/>
            <a:chOff x="-2" y="5282043"/>
            <a:chExt cx="12192003" cy="1575956"/>
          </a:xfrm>
        </p:grpSpPr>
        <p:sp>
          <p:nvSpPr>
            <p:cNvPr id="14" name="Rectangle 10">
              <a:extLst>
                <a:ext uri="{FF2B5EF4-FFF2-40B4-BE49-F238E27FC236}">
                  <a16:creationId xmlns:a16="http://schemas.microsoft.com/office/drawing/2014/main" id="{6A1FFCAA-08C5-DFA3-4F75-B2DBBEFF179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rot="10800000" flipH="1">
              <a:off x="3" y="5282044"/>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5" name="Rectangle 12">
              <a:extLst>
                <a:ext uri="{FF2B5EF4-FFF2-40B4-BE49-F238E27FC236}">
                  <a16:creationId xmlns:a16="http://schemas.microsoft.com/office/drawing/2014/main" id="{87C3C5FB-4BD2-E501-3CB6-9BFB5CF007FD}"/>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 y="5282044"/>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sp>
          <p:nvSpPr>
            <p:cNvPr id="16" name="Rectangle 14">
              <a:extLst>
                <a:ext uri="{FF2B5EF4-FFF2-40B4-BE49-F238E27FC236}">
                  <a16:creationId xmlns:a16="http://schemas.microsoft.com/office/drawing/2014/main" id="{4250698F-534D-B3FA-1058-EAB6EED13055}"/>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5282043"/>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3"/>
                <a:ea typeface="+mn-ea"/>
                <a:cs typeface="+mn-cs"/>
              </a:endParaRPr>
            </a:p>
          </p:txBody>
        </p:sp>
        <p:pic>
          <p:nvPicPr>
            <p:cNvPr id="17" name="Picture 16" descr="Text&#10;&#10;Description automatically generated with medium confidence">
              <a:extLst>
                <a:ext uri="{FF2B5EF4-FFF2-40B4-BE49-F238E27FC236}">
                  <a16:creationId xmlns:a16="http://schemas.microsoft.com/office/drawing/2014/main" id="{0F856769-7325-A4D2-D4FF-99EBDFAFFD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4806" y="5687592"/>
              <a:ext cx="2841851" cy="779175"/>
            </a:xfrm>
            <a:prstGeom prst="rect">
              <a:avLst/>
            </a:prstGeom>
          </p:spPr>
        </p:pic>
      </p:grpSp>
      <p:sp>
        <p:nvSpPr>
          <p:cNvPr id="2" name="Title 1">
            <a:extLst>
              <a:ext uri="{FF2B5EF4-FFF2-40B4-BE49-F238E27FC236}">
                <a16:creationId xmlns:a16="http://schemas.microsoft.com/office/drawing/2014/main" id="{C5AF2B2C-EBFA-AB15-D409-BF94DF8033A6}"/>
              </a:ext>
            </a:extLst>
          </p:cNvPr>
          <p:cNvSpPr>
            <a:spLocks noGrp="1"/>
          </p:cNvSpPr>
          <p:nvPr>
            <p:ph type="title"/>
          </p:nvPr>
        </p:nvSpPr>
        <p:spPr>
          <a:xfrm>
            <a:off x="857693" y="817064"/>
            <a:ext cx="3932237" cy="9906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CCF2D-7D85-157D-8305-B96D98E57A65}"/>
              </a:ext>
            </a:extLst>
          </p:cNvPr>
          <p:cNvSpPr>
            <a:spLocks noGrp="1"/>
          </p:cNvSpPr>
          <p:nvPr>
            <p:ph idx="1"/>
          </p:nvPr>
        </p:nvSpPr>
        <p:spPr>
          <a:xfrm>
            <a:off x="5213129" y="817064"/>
            <a:ext cx="6172200" cy="41084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9DCA4E4-3BAC-5A08-1913-54F04C5A48AD}"/>
              </a:ext>
            </a:extLst>
          </p:cNvPr>
          <p:cNvSpPr>
            <a:spLocks noGrp="1"/>
          </p:cNvSpPr>
          <p:nvPr>
            <p:ph type="body" sz="half" idx="2"/>
          </p:nvPr>
        </p:nvSpPr>
        <p:spPr>
          <a:xfrm>
            <a:off x="869729" y="1960064"/>
            <a:ext cx="3932237" cy="2973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64BBB-43D7-0C44-BEB5-83DDA625E94F}"/>
              </a:ext>
            </a:extLst>
          </p:cNvPr>
          <p:cNvSpPr>
            <a:spLocks noGrp="1"/>
          </p:cNvSpPr>
          <p:nvPr>
            <p:ph type="dt" sz="half" idx="10"/>
          </p:nvPr>
        </p:nvSpPr>
        <p:spPr/>
        <p:txBody>
          <a:bodyPr/>
          <a:lstStyle/>
          <a:p>
            <a:fld id="{0EA64ACE-977A-49AB-B2EB-FC60B46357A6}" type="datetimeFigureOut">
              <a:rPr lang="en-US" smtClean="0"/>
              <a:t>6/8/2026</a:t>
            </a:fld>
            <a:endParaRPr lang="en-US" dirty="0"/>
          </a:p>
        </p:txBody>
      </p:sp>
      <p:sp>
        <p:nvSpPr>
          <p:cNvPr id="6" name="Footer Placeholder 5">
            <a:extLst>
              <a:ext uri="{FF2B5EF4-FFF2-40B4-BE49-F238E27FC236}">
                <a16:creationId xmlns:a16="http://schemas.microsoft.com/office/drawing/2014/main" id="{FAB8D11A-28A3-34CC-CD03-273714A23C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AA4A85-060B-AA30-81BA-040B83F67289}"/>
              </a:ext>
            </a:extLst>
          </p:cNvPr>
          <p:cNvSpPr>
            <a:spLocks noGrp="1"/>
          </p:cNvSpPr>
          <p:nvPr>
            <p:ph type="sldNum" sz="quarter" idx="12"/>
          </p:nvPr>
        </p:nvSpPr>
        <p:spPr/>
        <p:txBody>
          <a:bodyPr/>
          <a:lstStyle/>
          <a:p>
            <a:fld id="{66923759-F0D8-4D2A-891C-A23754E81718}" type="slidenum">
              <a:rPr lang="en-US" smtClean="0"/>
              <a:t>‹#›</a:t>
            </a:fld>
            <a:endParaRPr lang="en-US" dirty="0"/>
          </a:p>
        </p:txBody>
      </p:sp>
    </p:spTree>
    <p:extLst>
      <p:ext uri="{BB962C8B-B14F-4D97-AF65-F5344CB8AC3E}">
        <p14:creationId xmlns:p14="http://schemas.microsoft.com/office/powerpoint/2010/main" val="4172985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Intro Slide DEV">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262711108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er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59732410"/>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9378261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347410"/>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74175697"/>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63554642"/>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51487887"/>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79825949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54560299"/>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80189442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26076179"/>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5295205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571378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3717892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74307202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316507319"/>
      </p:ext>
    </p:extLst>
  </p:cSld>
  <p:clrMapOvr>
    <a:masterClrMapping/>
  </p:clrMapOvr>
  <p:hf sldNum="0" hdr="0" ftr="0" dt="0"/>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92654294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101746523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091921199"/>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7225813"/>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34419521"/>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1598350827"/>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Questions HE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1352482838"/>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ank You DEV">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419423152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67B3B6-3B15-49A9-8376-0ADAF1D1B3D7}" type="datetimeFigureOut">
              <a:rPr lang="en-US" smtClean="0"/>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2F46542C-AC98-46AC-BE7E-55EFAF9ADF61}" type="slidenum">
              <a:rPr lang="en-US" smtClean="0"/>
              <a:t>‹#›</a:t>
            </a:fld>
            <a:endParaRPr lang="en-US"/>
          </a:p>
        </p:txBody>
      </p:sp>
    </p:spTree>
    <p:extLst>
      <p:ext uri="{BB962C8B-B14F-4D97-AF65-F5344CB8AC3E}">
        <p14:creationId xmlns:p14="http://schemas.microsoft.com/office/powerpoint/2010/main" val="2713089014"/>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1207008" y="1508761"/>
            <a:ext cx="10119360" cy="1087684"/>
          </a:xfrm>
        </p:spPr>
        <p:txBody>
          <a:bodyPr/>
          <a:lstStyle>
            <a:lvl1pPr marL="0" indent="0">
              <a:buFontTx/>
              <a:buNone/>
              <a:defRPr sz="1800" b="0" i="1">
                <a:solidFill>
                  <a:schemeClr val="bg2"/>
                </a:solidFill>
                <a:latin typeface="Georgia"/>
                <a:cs typeface="Georgia"/>
              </a:defRPr>
            </a:lvl1pPr>
            <a:lvl2pPr marL="182880" indent="0">
              <a:buFontTx/>
              <a:buNone/>
              <a:defRPr sz="1800" b="0" i="1">
                <a:solidFill>
                  <a:schemeClr val="bg2"/>
                </a:solidFill>
                <a:latin typeface="Georgia"/>
                <a:cs typeface="Georgia"/>
              </a:defRPr>
            </a:lvl2pPr>
            <a:lvl3pPr marL="914400" indent="0">
              <a:buFontTx/>
              <a:buNone/>
              <a:defRPr sz="1800" b="0" i="1">
                <a:solidFill>
                  <a:schemeClr val="bg2"/>
                </a:solidFill>
                <a:latin typeface="Georgia"/>
                <a:cs typeface="Georgia"/>
              </a:defRPr>
            </a:lvl3pPr>
            <a:lvl4pPr marL="1371600" indent="0">
              <a:buFontTx/>
              <a:buNone/>
              <a:defRPr sz="1800" b="0" i="1">
                <a:solidFill>
                  <a:schemeClr val="bg2"/>
                </a:solidFill>
                <a:latin typeface="Georgia"/>
                <a:cs typeface="Georgia"/>
              </a:defRPr>
            </a:lvl4pPr>
            <a:lvl5pPr marL="1828800" indent="0">
              <a:buFontTx/>
              <a:buNone/>
              <a:defRPr sz="1800" b="0" i="1">
                <a:solidFill>
                  <a:schemeClr val="bg2"/>
                </a:solidFill>
                <a:latin typeface="Georgia"/>
                <a:cs typeface="Georgia"/>
              </a:defRPr>
            </a:lvl5pPr>
          </a:lstStyle>
          <a:p>
            <a:pPr lvl="0"/>
            <a:r>
              <a:rPr lang="en-US" dirty="0"/>
              <a:t>Click to edit Master text styles</a:t>
            </a:r>
          </a:p>
          <a:p>
            <a:pPr lvl="0"/>
            <a:endParaRPr lang="en-US" dirty="0"/>
          </a:p>
          <a:p>
            <a:pPr lvl="0"/>
            <a:endParaRPr lang="en-US" dirty="0"/>
          </a:p>
        </p:txBody>
      </p:sp>
      <p:sp>
        <p:nvSpPr>
          <p:cNvPr id="8" name="Title 1"/>
          <p:cNvSpPr>
            <a:spLocks noGrp="1"/>
          </p:cNvSpPr>
          <p:nvPr>
            <p:ph type="title"/>
          </p:nvPr>
        </p:nvSpPr>
        <p:spPr>
          <a:xfrm>
            <a:off x="1207008" y="411481"/>
            <a:ext cx="10119360" cy="571465"/>
          </a:xfrm>
        </p:spPr>
        <p:txBody>
          <a:bodyPr lIns="0" tIns="0" rIns="0" bIns="0" anchor="t" anchorCtr="0">
            <a:noAutofit/>
          </a:bodyPr>
          <a:lstStyle>
            <a:lvl1pPr algn="l">
              <a:defRPr sz="3000" i="0" cap="none">
                <a:solidFill>
                  <a:schemeClr val="bg2"/>
                </a:solidFill>
                <a:latin typeface="Arial"/>
                <a:cs typeface="Arial"/>
              </a:defRPr>
            </a:lvl1pPr>
          </a:lstStyle>
          <a:p>
            <a:endParaRPr lang="en-US" dirty="0"/>
          </a:p>
        </p:txBody>
      </p:sp>
      <p:sp>
        <p:nvSpPr>
          <p:cNvPr id="11" name="Text Placeholder 9"/>
          <p:cNvSpPr>
            <a:spLocks noGrp="1"/>
          </p:cNvSpPr>
          <p:nvPr>
            <p:ph type="body" sz="quarter" idx="13"/>
          </p:nvPr>
        </p:nvSpPr>
        <p:spPr>
          <a:xfrm>
            <a:off x="1207008" y="978431"/>
            <a:ext cx="10119360" cy="416560"/>
          </a:xfrm>
        </p:spPr>
        <p:txBody>
          <a:bodyPr>
            <a:normAutofit/>
          </a:bodyPr>
          <a:lstStyle>
            <a:lvl1pPr marL="0" indent="0" algn="l">
              <a:buNone/>
              <a:defRPr sz="1800" b="0" i="1" cap="none">
                <a:solidFill>
                  <a:schemeClr val="accent2">
                    <a:lumMod val="75000"/>
                  </a:schemeClr>
                </a:solidFill>
                <a:latin typeface="Georgia"/>
                <a:cs typeface="Georgia"/>
              </a:defRPr>
            </a:lvl1pPr>
          </a:lstStyle>
          <a:p>
            <a:pPr lvl="0"/>
            <a:endParaRPr lang="en-US" dirty="0"/>
          </a:p>
        </p:txBody>
      </p:sp>
      <p:sp>
        <p:nvSpPr>
          <p:cNvPr id="9" name="Text Placeholder 3"/>
          <p:cNvSpPr>
            <a:spLocks noGrp="1"/>
          </p:cNvSpPr>
          <p:nvPr>
            <p:ph type="body" sz="quarter" idx="15"/>
          </p:nvPr>
        </p:nvSpPr>
        <p:spPr>
          <a:xfrm>
            <a:off x="6453181" y="2723446"/>
            <a:ext cx="4873188" cy="2638777"/>
          </a:xfrm>
        </p:spPr>
        <p:txBody>
          <a:bodyPr/>
          <a:lstStyle>
            <a:lvl1pPr>
              <a:defRPr>
                <a:solidFill>
                  <a:srgbClr val="737373"/>
                </a:solidFill>
              </a:defRPr>
            </a:lvl1pPr>
            <a:lvl2pPr>
              <a:buClr>
                <a:schemeClr val="accent2">
                  <a:lumMod val="75000"/>
                </a:schemeClr>
              </a:buClr>
              <a:defRPr>
                <a:solidFill>
                  <a:srgbClr val="737373"/>
                </a:solidFill>
              </a:defRPr>
            </a:lvl2pPr>
          </a:lstStyle>
          <a:p>
            <a:pPr lvl="0"/>
            <a:r>
              <a:rPr lang="en-US" dirty="0"/>
              <a:t>Click to edit Master text styles</a:t>
            </a:r>
          </a:p>
          <a:p>
            <a:pPr lvl="1"/>
            <a:r>
              <a:rPr lang="en-US" dirty="0"/>
              <a:t>Second level</a:t>
            </a:r>
          </a:p>
        </p:txBody>
      </p:sp>
      <p:sp>
        <p:nvSpPr>
          <p:cNvPr id="13" name="Text Placeholder 3"/>
          <p:cNvSpPr>
            <a:spLocks noGrp="1"/>
          </p:cNvSpPr>
          <p:nvPr>
            <p:ph type="body" sz="quarter" idx="18"/>
          </p:nvPr>
        </p:nvSpPr>
        <p:spPr>
          <a:xfrm>
            <a:off x="1207008" y="2723446"/>
            <a:ext cx="4870177" cy="2638777"/>
          </a:xfrm>
        </p:spPr>
        <p:txBody>
          <a:bodyPr/>
          <a:lstStyle>
            <a:lvl1pPr>
              <a:defRPr>
                <a:solidFill>
                  <a:srgbClr val="737373"/>
                </a:solidFill>
              </a:defRPr>
            </a:lvl1pPr>
            <a:lvl2pPr>
              <a:buClr>
                <a:schemeClr val="accent2">
                  <a:lumMod val="75000"/>
                </a:schemeClr>
              </a:buClr>
              <a:defRPr>
                <a:solidFill>
                  <a:srgbClr val="737373"/>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45096995"/>
      </p:ext>
    </p:extLst>
  </p:cSld>
  <p:clrMapOvr>
    <a:masterClrMapping/>
  </p:clrMapOvr>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24.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7.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4.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image" Target="../media/image22.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05.xml"/><Relationship Id="rId7" Type="http://schemas.openxmlformats.org/officeDocument/2006/relationships/image" Target="../media/image5.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4.jpeg"/><Relationship Id="rId5" Type="http://schemas.openxmlformats.org/officeDocument/2006/relationships/theme" Target="../theme/theme8.xml"/><Relationship Id="rId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theme" Target="../theme/theme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9740" y="508288"/>
            <a:ext cx="8247380" cy="1068070"/>
          </a:xfrm>
          <a:prstGeom prst="rect">
            <a:avLst/>
          </a:prstGeom>
        </p:spPr>
        <p:txBody>
          <a:bodyPr wrap="square" lIns="0" tIns="0" rIns="0" bIns="0">
            <a:spAutoFit/>
          </a:bodyPr>
          <a:lstStyle>
            <a:lvl1pPr>
              <a:defRPr sz="3600" b="1" i="0">
                <a:solidFill>
                  <a:srgbClr val="001F5F"/>
                </a:solidFill>
                <a:latin typeface="Calibri"/>
                <a:cs typeface="Calibri"/>
              </a:defRPr>
            </a:lvl1pPr>
          </a:lstStyle>
          <a:p>
            <a:endParaRPr/>
          </a:p>
        </p:txBody>
      </p:sp>
      <p:sp>
        <p:nvSpPr>
          <p:cNvPr id="3" name="Holder 3"/>
          <p:cNvSpPr>
            <a:spLocks noGrp="1"/>
          </p:cNvSpPr>
          <p:nvPr>
            <p:ph type="body" idx="1"/>
          </p:nvPr>
        </p:nvSpPr>
        <p:spPr>
          <a:xfrm>
            <a:off x="1080410" y="1700660"/>
            <a:ext cx="6776084" cy="4111625"/>
          </a:xfrm>
          <a:prstGeom prst="rect">
            <a:avLst/>
          </a:prstGeom>
        </p:spPr>
        <p:txBody>
          <a:bodyPr wrap="square" lIns="0" tIns="0" rIns="0" bIns="0">
            <a:spAutoFit/>
          </a:bodyPr>
          <a:lstStyle>
            <a:lvl1pPr>
              <a:defRPr sz="2400" b="0" i="0">
                <a:solidFill>
                  <a:srgbClr val="2A2E36"/>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6/8/2026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ivider Page_Option 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noChangeAspect="1"/>
          </p:cNvSpPr>
          <p:nvPr>
            <p:ph type="title"/>
          </p:nvPr>
        </p:nvSpPr>
        <p:spPr>
          <a:xfrm>
            <a:off x="700755" y="274639"/>
            <a:ext cx="10763112" cy="87682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00755" y="2208053"/>
            <a:ext cx="10763112" cy="2888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268637" y="6356351"/>
            <a:ext cx="1219200" cy="365125"/>
          </a:xfrm>
          <a:prstGeom prst="rect">
            <a:avLst/>
          </a:prstGeom>
        </p:spPr>
        <p:txBody>
          <a:bodyPr vert="horz" lIns="91440" tIns="45720" rIns="91440" bIns="45720" rtlCol="0" anchor="ctr"/>
          <a:lstStyle>
            <a:lvl1pPr algn="l">
              <a:defRPr sz="1333">
                <a:solidFill>
                  <a:schemeClr val="bg1"/>
                </a:solidFill>
                <a:latin typeface="Arial"/>
                <a:cs typeface="Arial"/>
              </a:defRPr>
            </a:lvl1pPr>
          </a:lstStyle>
          <a:p>
            <a:fld id="{195E4398-2DE0-45F8-AEBC-2F2F6BFCAF7A}" type="datetimeFigureOut">
              <a:rPr lang="en-US" smtClean="0"/>
              <a:t>6/9/2026</a:t>
            </a:fld>
            <a:endParaRPr lang="en-US"/>
          </a:p>
        </p:txBody>
      </p:sp>
      <p:sp>
        <p:nvSpPr>
          <p:cNvPr id="6" name="Slide Number Placeholder 5"/>
          <p:cNvSpPr>
            <a:spLocks noGrp="1"/>
          </p:cNvSpPr>
          <p:nvPr>
            <p:ph type="sldNum" sz="quarter" idx="4"/>
          </p:nvPr>
        </p:nvSpPr>
        <p:spPr>
          <a:xfrm>
            <a:off x="1487837" y="6356351"/>
            <a:ext cx="1066800" cy="365125"/>
          </a:xfrm>
          <a:prstGeom prst="rect">
            <a:avLst/>
          </a:prstGeom>
        </p:spPr>
        <p:txBody>
          <a:bodyPr vert="horz" lIns="91440" tIns="45720" rIns="91440" bIns="45720" rtlCol="0" anchor="ctr"/>
          <a:lstStyle>
            <a:lvl1pPr algn="l">
              <a:defRPr sz="1333">
                <a:solidFill>
                  <a:srgbClr val="FFFFFF"/>
                </a:solidFill>
                <a:latin typeface="Arial"/>
                <a:cs typeface="Arial"/>
              </a:defRPr>
            </a:lvl1pPr>
          </a:lstStyle>
          <a:p>
            <a:fld id="{F9D14FC4-16B9-49BC-A784-E008C84DD336}" type="slidenum">
              <a:rPr lang="en-US" smtClean="0"/>
              <a:t>‹#›</a:t>
            </a:fld>
            <a:endParaRPr lang="en-US"/>
          </a:p>
        </p:txBody>
      </p:sp>
    </p:spTree>
    <p:extLst>
      <p:ext uri="{BB962C8B-B14F-4D97-AF65-F5344CB8AC3E}">
        <p14:creationId xmlns:p14="http://schemas.microsoft.com/office/powerpoint/2010/main" val="323369892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Lst>
  <p:txStyles>
    <p:titleStyle>
      <a:lvl1pPr algn="l" defTabSz="609585" rtl="0" eaLnBrk="1" latinLnBrk="0" hangingPunct="1">
        <a:spcBef>
          <a:spcPct val="0"/>
        </a:spcBef>
        <a:buNone/>
        <a:defRPr sz="4533" b="1" i="0" kern="1200">
          <a:solidFill>
            <a:srgbClr val="224E2D"/>
          </a:solidFill>
          <a:latin typeface="Arial"/>
          <a:ea typeface="+mj-ea"/>
          <a:cs typeface="Arial"/>
        </a:defRPr>
      </a:lvl1pPr>
    </p:titleStyle>
    <p:bodyStyle>
      <a:lvl1pPr marL="457189" indent="-457189" algn="l" defTabSz="609585" rtl="0" eaLnBrk="1" latinLnBrk="0" hangingPunct="1">
        <a:spcBef>
          <a:spcPct val="20000"/>
        </a:spcBef>
        <a:buClr>
          <a:srgbClr val="C88020"/>
        </a:buClr>
        <a:buFont typeface="Arial"/>
        <a:buChar char="•"/>
        <a:defRPr sz="3733" kern="1200">
          <a:solidFill>
            <a:schemeClr val="tx1"/>
          </a:solidFill>
          <a:latin typeface="Arial"/>
          <a:ea typeface="+mn-ea"/>
          <a:cs typeface="Arial"/>
        </a:defRPr>
      </a:lvl1pPr>
      <a:lvl2pPr marL="990575" indent="-380990" algn="l" defTabSz="609585" rtl="0" eaLnBrk="1" latinLnBrk="0" hangingPunct="1">
        <a:spcBef>
          <a:spcPct val="20000"/>
        </a:spcBef>
        <a:buClr>
          <a:srgbClr val="C88020"/>
        </a:buClr>
        <a:buFont typeface="Wingdings" charset="2"/>
        <a:buChar char="Ø"/>
        <a:defRPr sz="3200" kern="1200">
          <a:solidFill>
            <a:schemeClr val="tx1"/>
          </a:solidFill>
          <a:latin typeface="Arial"/>
          <a:ea typeface="+mn-ea"/>
          <a:cs typeface="Arial"/>
        </a:defRPr>
      </a:lvl2pPr>
      <a:lvl3pPr marL="1523962" indent="-304792" algn="l" defTabSz="609585" rtl="0" eaLnBrk="1" latinLnBrk="0" hangingPunct="1">
        <a:spcBef>
          <a:spcPct val="20000"/>
        </a:spcBef>
        <a:buClr>
          <a:srgbClr val="C88020"/>
        </a:buClr>
        <a:buFont typeface="Lucida Grande"/>
        <a:buChar char="–"/>
        <a:defRPr sz="2667"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8464000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7013765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hf sldNum="0" hdr="0" ft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3256" y="6141037"/>
            <a:ext cx="731520" cy="580438"/>
          </a:xfrm>
          <a:prstGeom prst="rect">
            <a:avLst/>
          </a:prstGeom>
        </p:spPr>
      </p:pic>
    </p:spTree>
    <p:extLst>
      <p:ext uri="{BB962C8B-B14F-4D97-AF65-F5344CB8AC3E}">
        <p14:creationId xmlns:p14="http://schemas.microsoft.com/office/powerpoint/2010/main" val="23008370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2"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23C5C-338D-A404-561B-27C123665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76BA8-DDBC-B825-971E-24E7D388D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EE05ED-9BF6-58CE-659A-2724801EF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64ACE-977A-49AB-B2EB-FC60B46357A6}" type="datetimeFigureOut">
              <a:rPr lang="en-US" smtClean="0"/>
              <a:t>6/8/2026</a:t>
            </a:fld>
            <a:endParaRPr lang="en-US" dirty="0"/>
          </a:p>
        </p:txBody>
      </p:sp>
      <p:sp>
        <p:nvSpPr>
          <p:cNvPr id="5" name="Footer Placeholder 4">
            <a:extLst>
              <a:ext uri="{FF2B5EF4-FFF2-40B4-BE49-F238E27FC236}">
                <a16:creationId xmlns:a16="http://schemas.microsoft.com/office/drawing/2014/main" id="{37692602-CB20-0443-9C23-DEC67A6D0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1A8792-E137-F95F-2901-5DD4E035C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23759-F0D8-4D2A-891C-A23754E81718}" type="slidenum">
              <a:rPr lang="en-US" smtClean="0"/>
              <a:t>‹#›</a:t>
            </a:fld>
            <a:endParaRPr lang="en-US" dirty="0"/>
          </a:p>
        </p:txBody>
      </p:sp>
    </p:spTree>
    <p:extLst>
      <p:ext uri="{BB962C8B-B14F-4D97-AF65-F5344CB8AC3E}">
        <p14:creationId xmlns:p14="http://schemas.microsoft.com/office/powerpoint/2010/main" val="217277298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xStyles>
    <p:titleStyle>
      <a:lvl1pPr algn="l" defTabSz="914400" rtl="0" eaLnBrk="1" latinLnBrk="0" hangingPunct="1">
        <a:lnSpc>
          <a:spcPct val="90000"/>
        </a:lnSpc>
        <a:spcBef>
          <a:spcPct val="0"/>
        </a:spcBef>
        <a:buNone/>
        <a:defRPr sz="4400" kern="1200">
          <a:solidFill>
            <a:schemeClr val="tx1"/>
          </a:solidFill>
          <a:latin typeface="Source Sans 3 Black" panose="020B09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57981920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58" r:id="rId25"/>
    <p:sldLayoutId id="2147483859" r:id="rId26"/>
    <p:sldLayoutId id="2147483874" r:id="rId27"/>
  </p:sldLayoutIdLst>
  <mc:AlternateContent xmlns:mc="http://schemas.openxmlformats.org/markup-compatibility/2006" xmlns:p15="http://schemas.microsoft.com/office/powerpoint/2012/main">
    <mc:Choice Requires="p15">
      <p:transition spd="slow" advClick="0" advTm="6000">
        <p15:prstTrans prst="curtains"/>
      </p:transition>
    </mc:Choice>
    <mc:Fallback xmlns="">
      <p:transition spd="slow" advClick="0" advTm="6000">
        <p:fade/>
      </p:transition>
    </mc:Fallback>
  </mc:AlternateConten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15" name="Rectangle 14">
            <a:extLst>
              <a:ext uri="{FF2B5EF4-FFF2-40B4-BE49-F238E27FC236}">
                <a16:creationId xmlns:a16="http://schemas.microsoft.com/office/drawing/2014/main" id="{FDDB4D39-9FA5-5C46-845E-A393FCAF090C}"/>
              </a:ext>
              <a:ext uri="{C183D7F6-B498-43B3-948B-1728B52AA6E4}">
                <adec:decorative xmlns:adec="http://schemas.microsoft.com/office/drawing/2017/decorative" val="1"/>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567192484"/>
      </p:ext>
    </p:extLst>
  </p:cSld>
  <p:clrMap bg1="lt1" tx1="dk1" bg2="lt2" tx2="dk2" accent1="accent1" accent2="accent2" accent3="accent3" accent4="accent4" accent5="accent5" accent6="accent6" hlink="hlink" folHlink="folHlink"/>
  <p:hf hdr="0" dt="0"/>
  <p:txStyles>
    <p:titleStyle>
      <a:lvl1pPr algn="l" defTabSz="914400" rtl="0" eaLnBrk="1" latinLnBrk="0" hangingPunct="1">
        <a:lnSpc>
          <a:spcPct val="90000"/>
        </a:lnSpc>
        <a:spcBef>
          <a:spcPct val="0"/>
        </a:spcBef>
        <a:buNone/>
        <a:defRPr sz="3600" b="1" kern="1200" cap="none"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385810736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15" name="Rectangle 14">
            <a:extLst>
              <a:ext uri="{FF2B5EF4-FFF2-40B4-BE49-F238E27FC236}">
                <a16:creationId xmlns:a16="http://schemas.microsoft.com/office/drawing/2014/main" id="{FDDB4D39-9FA5-5C46-845E-A393FCAF090C}"/>
              </a:ext>
              <a:ext uri="{C183D7F6-B498-43B3-948B-1728B52AA6E4}">
                <adec:decorative xmlns:adec="http://schemas.microsoft.com/office/drawing/2017/decorative" val="1"/>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78180279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Lst>
  <p:hf hdr="0" dt="0"/>
  <p:txStyles>
    <p:titleStyle>
      <a:lvl1pPr algn="l" defTabSz="914400" rtl="0" eaLnBrk="1" latinLnBrk="0" hangingPunct="1">
        <a:lnSpc>
          <a:spcPct val="90000"/>
        </a:lnSpc>
        <a:spcBef>
          <a:spcPct val="0"/>
        </a:spcBef>
        <a:buNone/>
        <a:defRPr sz="3600" b="1" kern="1200" cap="none"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openxmlformats.org/officeDocument/2006/relationships/image" Target="../media/image45.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84.xml"/><Relationship Id="rId5" Type="http://schemas.openxmlformats.org/officeDocument/2006/relationships/image" Target="../media/image50.sv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84.xml"/><Relationship Id="rId5" Type="http://schemas.openxmlformats.org/officeDocument/2006/relationships/image" Target="../media/image50.sv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4.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4.xml"/><Relationship Id="rId1" Type="http://schemas.openxmlformats.org/officeDocument/2006/relationships/tags" Target="../tags/tag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4.xml"/><Relationship Id="rId1" Type="http://schemas.openxmlformats.org/officeDocument/2006/relationships/tags" Target="../tags/tag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4.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4.xml"/><Relationship Id="rId1" Type="http://schemas.openxmlformats.org/officeDocument/2006/relationships/tags" Target="../tags/tag5.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4.xml"/><Relationship Id="rId1" Type="http://schemas.openxmlformats.org/officeDocument/2006/relationships/tags" Target="../tags/tag6.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4.xml"/><Relationship Id="rId1" Type="http://schemas.openxmlformats.org/officeDocument/2006/relationships/tags" Target="../tags/tag7.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4.xml"/><Relationship Id="rId1" Type="http://schemas.openxmlformats.org/officeDocument/2006/relationships/tags" Target="../tags/tag8.xml"/><Relationship Id="rId4" Type="http://schemas.microsoft.com/office/2018/10/relationships/comments" Target="../comments/modernComment_218_72D83FA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10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sp>
          <p:nvSpPr>
            <p:cNvPr id="5" name="object 5"/>
            <p:cNvSpPr/>
            <p:nvPr/>
          </p:nvSpPr>
          <p:spPr>
            <a:xfrm>
              <a:off x="0" y="6172200"/>
              <a:ext cx="12192000" cy="685800"/>
            </a:xfrm>
            <a:custGeom>
              <a:avLst/>
              <a:gdLst/>
              <a:ahLst/>
              <a:cxnLst/>
              <a:rect l="l" t="t" r="r" b="b"/>
              <a:pathLst>
                <a:path w="12192000" h="685800">
                  <a:moveTo>
                    <a:pt x="12192000" y="0"/>
                  </a:moveTo>
                  <a:lnTo>
                    <a:pt x="0" y="0"/>
                  </a:lnTo>
                  <a:lnTo>
                    <a:pt x="0" y="685800"/>
                  </a:lnTo>
                  <a:lnTo>
                    <a:pt x="12192000" y="685800"/>
                  </a:lnTo>
                  <a:lnTo>
                    <a:pt x="12192000"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98856" y="6361099"/>
              <a:ext cx="474840" cy="376770"/>
            </a:xfrm>
            <a:prstGeom prst="rect">
              <a:avLst/>
            </a:prstGeom>
          </p:spPr>
        </p:pic>
        <p:pic>
          <p:nvPicPr>
            <p:cNvPr id="7" name="object 7"/>
            <p:cNvPicPr/>
            <p:nvPr/>
          </p:nvPicPr>
          <p:blipFill>
            <a:blip r:embed="rId4" cstate="print"/>
            <a:stretch>
              <a:fillRect/>
            </a:stretch>
          </p:blipFill>
          <p:spPr>
            <a:xfrm>
              <a:off x="3186683" y="652284"/>
              <a:ext cx="6132575" cy="1639811"/>
            </a:xfrm>
            <a:prstGeom prst="rect">
              <a:avLst/>
            </a:prstGeom>
          </p:spPr>
        </p:pic>
        <p:pic>
          <p:nvPicPr>
            <p:cNvPr id="8" name="object 8"/>
            <p:cNvPicPr/>
            <p:nvPr/>
          </p:nvPicPr>
          <p:blipFill>
            <a:blip r:embed="rId5" cstate="print"/>
            <a:stretch>
              <a:fillRect/>
            </a:stretch>
          </p:blipFill>
          <p:spPr>
            <a:xfrm>
              <a:off x="3131820" y="1461528"/>
              <a:ext cx="5971031" cy="1639811"/>
            </a:xfrm>
            <a:prstGeom prst="rect">
              <a:avLst/>
            </a:prstGeom>
          </p:spPr>
        </p:pic>
      </p:grpSp>
      <p:sp>
        <p:nvSpPr>
          <p:cNvPr id="9" name="object 9" descr="$PPTXTitle"/>
          <p:cNvSpPr txBox="1"/>
          <p:nvPr/>
        </p:nvSpPr>
        <p:spPr>
          <a:xfrm>
            <a:off x="3580001" y="824937"/>
            <a:ext cx="6132575" cy="1757532"/>
          </a:xfrm>
          <a:prstGeom prst="rect">
            <a:avLst/>
          </a:prstGeom>
        </p:spPr>
        <p:txBody>
          <a:bodyPr vert="horz" wrap="square" lIns="0" tIns="114935" rIns="0" bIns="0" rtlCol="0">
            <a:spAutoFit/>
          </a:bodyPr>
          <a:lstStyle/>
          <a:p>
            <a:pPr marL="12700" marR="5080" indent="54610">
              <a:lnSpc>
                <a:spcPts val="6370"/>
              </a:lnSpc>
              <a:spcBef>
                <a:spcPts val="905"/>
              </a:spcBef>
            </a:pPr>
            <a:r>
              <a:rPr sz="5900" b="1" spc="940" dirty="0">
                <a:solidFill>
                  <a:srgbClr val="0E4179"/>
                </a:solidFill>
                <a:latin typeface="Broadway" panose="04040905080B02020502" pitchFamily="82" charset="0"/>
                <a:cs typeface="Palatino Linotype"/>
              </a:rPr>
              <a:t>WELCOME </a:t>
            </a:r>
            <a:r>
              <a:rPr sz="5900" b="1" spc="730" dirty="0">
                <a:solidFill>
                  <a:srgbClr val="0E4179"/>
                </a:solidFill>
                <a:latin typeface="Broadway" panose="04040905080B02020502" pitchFamily="82" charset="0"/>
                <a:cs typeface="Palatino Linotype"/>
              </a:rPr>
              <a:t>EVERYONE</a:t>
            </a:r>
            <a:endParaRPr sz="5900" dirty="0">
              <a:latin typeface="Broadway" panose="04040905080B02020502" pitchFamily="82" charset="0"/>
              <a:cs typeface="Palatino Linotype"/>
            </a:endParaRPr>
          </a:p>
        </p:txBody>
      </p:sp>
      <p:sp>
        <p:nvSpPr>
          <p:cNvPr id="13" name="object 13"/>
          <p:cNvSpPr txBox="1"/>
          <p:nvPr/>
        </p:nvSpPr>
        <p:spPr>
          <a:xfrm>
            <a:off x="713484" y="3361728"/>
            <a:ext cx="10792716" cy="1308692"/>
          </a:xfrm>
          <a:prstGeom prst="rect">
            <a:avLst/>
          </a:prstGeom>
        </p:spPr>
        <p:txBody>
          <a:bodyPr vert="horz" wrap="square" lIns="0" tIns="81280" rIns="0" bIns="0" rtlCol="0">
            <a:spAutoFit/>
          </a:bodyPr>
          <a:lstStyle/>
          <a:p>
            <a:pPr marL="1013460" marR="5080" indent="-1001394" algn="ctr">
              <a:lnSpc>
                <a:spcPts val="4320"/>
              </a:lnSpc>
              <a:spcBef>
                <a:spcPts val="640"/>
              </a:spcBef>
            </a:pPr>
            <a:r>
              <a:rPr sz="4800" b="1" spc="680" dirty="0">
                <a:solidFill>
                  <a:srgbClr val="C43343"/>
                </a:solidFill>
                <a:latin typeface="Modern Love Caps" panose="020F0502020204030204" pitchFamily="82" charset="0"/>
                <a:cs typeface="Palatino Linotype"/>
              </a:rPr>
              <a:t>West</a:t>
            </a:r>
            <a:r>
              <a:rPr sz="4800" b="1" spc="459" dirty="0">
                <a:solidFill>
                  <a:srgbClr val="C43343"/>
                </a:solidFill>
                <a:latin typeface="Modern Love Caps" panose="020F0502020204030204" pitchFamily="82" charset="0"/>
                <a:cs typeface="Palatino Linotype"/>
              </a:rPr>
              <a:t> </a:t>
            </a:r>
            <a:r>
              <a:rPr sz="4800" b="1" spc="770" dirty="0">
                <a:solidFill>
                  <a:srgbClr val="C43343"/>
                </a:solidFill>
                <a:latin typeface="Modern Love Caps" panose="020F0502020204030204" pitchFamily="82" charset="0"/>
                <a:cs typeface="Palatino Linotype"/>
              </a:rPr>
              <a:t>Central</a:t>
            </a:r>
            <a:r>
              <a:rPr sz="4800" b="1" spc="484" dirty="0">
                <a:solidFill>
                  <a:srgbClr val="C43343"/>
                </a:solidFill>
                <a:latin typeface="Modern Love Caps" panose="020F0502020204030204" pitchFamily="82" charset="0"/>
                <a:cs typeface="Palatino Linotype"/>
              </a:rPr>
              <a:t> </a:t>
            </a:r>
            <a:r>
              <a:rPr sz="4800" b="1" spc="710" dirty="0">
                <a:solidFill>
                  <a:srgbClr val="C43343"/>
                </a:solidFill>
                <a:latin typeface="Modern Love Caps" panose="020F0502020204030204" pitchFamily="82" charset="0"/>
                <a:cs typeface="Palatino Linotype"/>
              </a:rPr>
              <a:t>Ohio</a:t>
            </a:r>
            <a:r>
              <a:rPr sz="4800" b="1" spc="475" dirty="0">
                <a:solidFill>
                  <a:srgbClr val="C43343"/>
                </a:solidFill>
                <a:latin typeface="Modern Love Caps" panose="020F0502020204030204" pitchFamily="82" charset="0"/>
                <a:cs typeface="Palatino Linotype"/>
              </a:rPr>
              <a:t> </a:t>
            </a:r>
            <a:r>
              <a:rPr sz="4800" b="1" spc="625" dirty="0">
                <a:solidFill>
                  <a:srgbClr val="C43343"/>
                </a:solidFill>
                <a:latin typeface="Modern Love Caps" panose="020F0502020204030204" pitchFamily="82" charset="0"/>
                <a:cs typeface="Palatino Linotype"/>
              </a:rPr>
              <a:t>Safety</a:t>
            </a:r>
            <a:r>
              <a:rPr sz="4800" b="1" spc="490" dirty="0">
                <a:solidFill>
                  <a:srgbClr val="C43343"/>
                </a:solidFill>
                <a:latin typeface="Modern Love Caps" panose="020F0502020204030204" pitchFamily="82" charset="0"/>
                <a:cs typeface="Palatino Linotype"/>
              </a:rPr>
              <a:t> </a:t>
            </a:r>
            <a:r>
              <a:rPr sz="4800" b="1" spc="780" dirty="0">
                <a:solidFill>
                  <a:srgbClr val="C43343"/>
                </a:solidFill>
                <a:latin typeface="Modern Love Caps" panose="020F0502020204030204" pitchFamily="82" charset="0"/>
                <a:cs typeface="Palatino Linotype"/>
              </a:rPr>
              <a:t>Council</a:t>
            </a:r>
            <a:endParaRPr lang="en-US" sz="4800" b="1" spc="780" dirty="0">
              <a:solidFill>
                <a:srgbClr val="C43343"/>
              </a:solidFill>
              <a:latin typeface="Modern Love Caps" panose="020F0502020204030204" pitchFamily="82" charset="0"/>
              <a:cs typeface="Palatino Linotype"/>
            </a:endParaRPr>
          </a:p>
          <a:p>
            <a:pPr marL="1013460" marR="5080" indent="-1001394" algn="ctr">
              <a:lnSpc>
                <a:spcPts val="4320"/>
              </a:lnSpc>
              <a:spcBef>
                <a:spcPts val="640"/>
              </a:spcBef>
            </a:pPr>
            <a:r>
              <a:rPr lang="en-US" sz="4800" b="1" spc="840" dirty="0" err="1">
                <a:solidFill>
                  <a:srgbClr val="C43343"/>
                </a:solidFill>
                <a:latin typeface="Modern Love Caps" panose="020F0502020204030204" pitchFamily="82" charset="0"/>
                <a:cs typeface="Palatino Linotype"/>
              </a:rPr>
              <a:t>june</a:t>
            </a:r>
            <a:r>
              <a:rPr sz="4800" b="1" spc="484" dirty="0">
                <a:solidFill>
                  <a:srgbClr val="C43343"/>
                </a:solidFill>
                <a:latin typeface="Modern Love Caps" panose="020F0502020204030204" pitchFamily="82" charset="0"/>
                <a:cs typeface="Palatino Linotype"/>
              </a:rPr>
              <a:t> </a:t>
            </a:r>
            <a:r>
              <a:rPr sz="4800" b="1" spc="735" dirty="0">
                <a:solidFill>
                  <a:srgbClr val="C43343"/>
                </a:solidFill>
                <a:latin typeface="Modern Love Caps" panose="020F0502020204030204" pitchFamily="82" charset="0"/>
                <a:cs typeface="Palatino Linotype"/>
              </a:rPr>
              <a:t>Monthly</a:t>
            </a:r>
            <a:r>
              <a:rPr sz="4800" b="1" spc="459" dirty="0">
                <a:solidFill>
                  <a:srgbClr val="C43343"/>
                </a:solidFill>
                <a:latin typeface="Modern Love Caps" panose="020F0502020204030204" pitchFamily="82" charset="0"/>
                <a:cs typeface="Palatino Linotype"/>
              </a:rPr>
              <a:t> </a:t>
            </a:r>
            <a:r>
              <a:rPr sz="4800" b="1" spc="835" dirty="0">
                <a:solidFill>
                  <a:srgbClr val="C43343"/>
                </a:solidFill>
                <a:latin typeface="Modern Love Caps" panose="020F0502020204030204" pitchFamily="82" charset="0"/>
                <a:cs typeface="Palatino Linotype"/>
              </a:rPr>
              <a:t>Meeting</a:t>
            </a:r>
            <a:endParaRPr sz="4800" dirty="0">
              <a:latin typeface="Modern Love Caps" panose="020F0502020204030204" pitchFamily="82" charset="0"/>
              <a:cs typeface="Palatino Linotype"/>
            </a:endParaRPr>
          </a:p>
        </p:txBody>
      </p:sp>
      <p:pic>
        <p:nvPicPr>
          <p:cNvPr id="14" name="object 14" descr="A red and blue logo with text  Description automatically generated"/>
          <p:cNvPicPr/>
          <p:nvPr/>
        </p:nvPicPr>
        <p:blipFill>
          <a:blip r:embed="rId6" cstate="print"/>
          <a:stretch>
            <a:fillRect/>
          </a:stretch>
        </p:blipFill>
        <p:spPr>
          <a:xfrm>
            <a:off x="10138609" y="336892"/>
            <a:ext cx="1491911" cy="14919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14325"/>
            <a:ext cx="3580129" cy="574040"/>
          </a:xfrm>
          <a:prstGeom prst="rect">
            <a:avLst/>
          </a:prstGeom>
        </p:spPr>
        <p:txBody>
          <a:bodyPr vert="horz" wrap="square" lIns="0" tIns="12700" rIns="0" bIns="0" rtlCol="0">
            <a:spAutoFit/>
          </a:bodyPr>
          <a:lstStyle/>
          <a:p>
            <a:pPr marL="12700">
              <a:lnSpc>
                <a:spcPct val="100000"/>
              </a:lnSpc>
              <a:spcBef>
                <a:spcPts val="100"/>
              </a:spcBef>
            </a:pPr>
            <a:r>
              <a:rPr dirty="0"/>
              <a:t>FY</a:t>
            </a:r>
            <a:r>
              <a:rPr spc="-70" dirty="0"/>
              <a:t> </a:t>
            </a:r>
            <a:r>
              <a:rPr dirty="0"/>
              <a:t>2026</a:t>
            </a:r>
            <a:r>
              <a:rPr spc="-40" dirty="0"/>
              <a:t> </a:t>
            </a:r>
            <a:r>
              <a:rPr spc="-10" dirty="0"/>
              <a:t>SCHEDULE</a:t>
            </a:r>
          </a:p>
        </p:txBody>
      </p:sp>
      <p:sp>
        <p:nvSpPr>
          <p:cNvPr id="5" name="object 5"/>
          <p:cNvSpPr txBox="1"/>
          <p:nvPr/>
        </p:nvSpPr>
        <p:spPr>
          <a:xfrm>
            <a:off x="11618468" y="6425628"/>
            <a:ext cx="112395" cy="208279"/>
          </a:xfrm>
          <a:prstGeom prst="rect">
            <a:avLst/>
          </a:prstGeom>
        </p:spPr>
        <p:txBody>
          <a:bodyPr vert="horz" wrap="square" lIns="0" tIns="12700" rIns="0" bIns="0" rtlCol="0">
            <a:spAutoFit/>
          </a:bodyPr>
          <a:lstStyle/>
          <a:p>
            <a:pPr marL="12700">
              <a:lnSpc>
                <a:spcPct val="100000"/>
              </a:lnSpc>
              <a:spcBef>
                <a:spcPts val="100"/>
              </a:spcBef>
            </a:pPr>
            <a:r>
              <a:rPr sz="1200" b="1" spc="-50" dirty="0">
                <a:solidFill>
                  <a:srgbClr val="F1F1F1"/>
                </a:solidFill>
                <a:latin typeface="Gadugi"/>
                <a:cs typeface="Gadugi"/>
              </a:rPr>
              <a:t>7</a:t>
            </a:r>
            <a:endParaRPr sz="1200">
              <a:latin typeface="Gadugi"/>
              <a:cs typeface="Gadugi"/>
            </a:endParaRPr>
          </a:p>
        </p:txBody>
      </p:sp>
      <p:sp>
        <p:nvSpPr>
          <p:cNvPr id="9" name="TextBox 8">
            <a:extLst>
              <a:ext uri="{FF2B5EF4-FFF2-40B4-BE49-F238E27FC236}">
                <a16:creationId xmlns:a16="http://schemas.microsoft.com/office/drawing/2014/main" id="{3DBA53D6-70C0-2DE7-B901-5012574F4F7F}"/>
              </a:ext>
            </a:extLst>
          </p:cNvPr>
          <p:cNvSpPr txBox="1"/>
          <p:nvPr/>
        </p:nvSpPr>
        <p:spPr>
          <a:xfrm>
            <a:off x="1676400" y="2667000"/>
            <a:ext cx="8077200" cy="1077218"/>
          </a:xfrm>
          <a:prstGeom prst="rect">
            <a:avLst/>
          </a:prstGeom>
          <a:noFill/>
        </p:spPr>
        <p:txBody>
          <a:bodyPr wrap="square" rtlCol="0">
            <a:spAutoFit/>
          </a:bodyPr>
          <a:lstStyle/>
          <a:p>
            <a:pPr algn="ctr"/>
            <a:r>
              <a:rPr lang="en-US" sz="3200" b="1" dirty="0">
                <a:solidFill>
                  <a:srgbClr val="D21E39"/>
                </a:solidFill>
              </a:rPr>
              <a:t>STAY TUNED FOR FY27 PROGRAMMING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6C1A-AEC6-4A70-79BD-BA7E354542D6}"/>
              </a:ext>
            </a:extLst>
          </p:cNvPr>
          <p:cNvSpPr>
            <a:spLocks noGrp="1"/>
          </p:cNvSpPr>
          <p:nvPr>
            <p:ph type="title"/>
          </p:nvPr>
        </p:nvSpPr>
        <p:spPr/>
        <p:txBody>
          <a:bodyPr/>
          <a:lstStyle/>
          <a:p>
            <a:r>
              <a:rPr lang="en-US" dirty="0"/>
              <a:t>Drug Free Safety Program - 2026</a:t>
            </a:r>
          </a:p>
        </p:txBody>
      </p:sp>
      <p:pic>
        <p:nvPicPr>
          <p:cNvPr id="5" name="Picture 4">
            <a:extLst>
              <a:ext uri="{FF2B5EF4-FFF2-40B4-BE49-F238E27FC236}">
                <a16:creationId xmlns:a16="http://schemas.microsoft.com/office/drawing/2014/main" id="{62B4E839-46ED-C1B9-0873-D2DCCD020F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1573" y="314795"/>
            <a:ext cx="1214460" cy="1214460"/>
          </a:xfrm>
          <a:prstGeom prst="rect">
            <a:avLst/>
          </a:prstGeom>
        </p:spPr>
      </p:pic>
      <p:sp>
        <p:nvSpPr>
          <p:cNvPr id="6" name="Content Placeholder 5">
            <a:extLst>
              <a:ext uri="{FF2B5EF4-FFF2-40B4-BE49-F238E27FC236}">
                <a16:creationId xmlns:a16="http://schemas.microsoft.com/office/drawing/2014/main" id="{745E3C72-5757-DA98-5A5C-257B55548063}"/>
              </a:ext>
            </a:extLst>
          </p:cNvPr>
          <p:cNvSpPr>
            <a:spLocks noGrp="1"/>
          </p:cNvSpPr>
          <p:nvPr>
            <p:ph idx="1"/>
          </p:nvPr>
        </p:nvSpPr>
        <p:spPr>
          <a:xfrm>
            <a:off x="381000" y="1579585"/>
            <a:ext cx="10515600" cy="4778184"/>
          </a:xfrm>
        </p:spPr>
        <p:txBody>
          <a:bodyPr anchor="ctr">
            <a:normAutofit/>
          </a:bodyPr>
          <a:lstStyle/>
          <a:p>
            <a:r>
              <a:rPr lang="en-US" sz="4000" b="1" dirty="0"/>
              <a:t>Drug Free Safety Training</a:t>
            </a:r>
          </a:p>
          <a:p>
            <a:r>
              <a:rPr lang="en-US" sz="4000" b="1" dirty="0"/>
              <a:t>October 14, 2026</a:t>
            </a:r>
          </a:p>
          <a:p>
            <a:r>
              <a:rPr lang="en-US" sz="4000" b="1" dirty="0"/>
              <a:t>Sheakley Trainer</a:t>
            </a:r>
          </a:p>
          <a:p>
            <a:pPr marL="0" indent="0">
              <a:lnSpc>
                <a:spcPct val="100000"/>
              </a:lnSpc>
              <a:buNone/>
            </a:pPr>
            <a:endParaRPr lang="en-US" sz="3200" b="1" i="1" dirty="0">
              <a:solidFill>
                <a:srgbClr val="C12637"/>
              </a:solidFill>
            </a:endParaRPr>
          </a:p>
          <a:p>
            <a:pPr marL="0" indent="0">
              <a:lnSpc>
                <a:spcPct val="100000"/>
              </a:lnSpc>
              <a:buNone/>
            </a:pPr>
            <a:r>
              <a:rPr lang="en-US" sz="3200" b="1" i="1" dirty="0">
                <a:solidFill>
                  <a:srgbClr val="C12637"/>
                </a:solidFill>
              </a:rPr>
              <a:t>Invitations will be emailed out</a:t>
            </a:r>
            <a:endParaRPr lang="en-US" sz="2800" b="1" i="1" dirty="0">
              <a:solidFill>
                <a:srgbClr val="C12637"/>
              </a:solidFill>
            </a:endParaRPr>
          </a:p>
        </p:txBody>
      </p:sp>
      <p:pic>
        <p:nvPicPr>
          <p:cNvPr id="1026" name="Picture 2" descr="TODO">
            <a:extLst>
              <a:ext uri="{FF2B5EF4-FFF2-40B4-BE49-F238E27FC236}">
                <a16:creationId xmlns:a16="http://schemas.microsoft.com/office/drawing/2014/main" id="{CA526A7C-CA3B-DF1F-862C-F87AB2858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1579" y="2233804"/>
            <a:ext cx="2714454" cy="358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112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airplane"/>
      </p:transition>
    </mc:Choice>
    <mc:Fallback>
      <p:transition spd="slow"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4320-9C81-834B-0906-4FD4FFC0BF65}"/>
              </a:ext>
            </a:extLst>
          </p:cNvPr>
          <p:cNvSpPr>
            <a:spLocks noGrp="1"/>
          </p:cNvSpPr>
          <p:nvPr>
            <p:ph type="ctrTitle"/>
          </p:nvPr>
        </p:nvSpPr>
        <p:spPr>
          <a:xfrm>
            <a:off x="0" y="1019533"/>
            <a:ext cx="12192000" cy="1126208"/>
          </a:xfrm>
        </p:spPr>
        <p:txBody>
          <a:bodyPr/>
          <a:lstStyle/>
          <a:p>
            <a:r>
              <a:rPr lang="en-US" dirty="0"/>
              <a:t>Safety Council Update</a:t>
            </a:r>
          </a:p>
        </p:txBody>
      </p:sp>
      <p:sp>
        <p:nvSpPr>
          <p:cNvPr id="3" name="Text Placeholder 2">
            <a:extLst>
              <a:ext uri="{FF2B5EF4-FFF2-40B4-BE49-F238E27FC236}">
                <a16:creationId xmlns:a16="http://schemas.microsoft.com/office/drawing/2014/main" id="{1B1614A8-E161-8E4F-95E8-4B05F3382B25}"/>
              </a:ext>
            </a:extLst>
          </p:cNvPr>
          <p:cNvSpPr>
            <a:spLocks noGrp="1"/>
          </p:cNvSpPr>
          <p:nvPr>
            <p:ph type="body" sz="quarter" idx="14"/>
          </p:nvPr>
        </p:nvSpPr>
        <p:spPr/>
        <p:txBody>
          <a:bodyPr/>
          <a:lstStyle/>
          <a:p>
            <a:r>
              <a:rPr lang="en-US" dirty="0"/>
              <a:t>Kimberly S. Kondalski, Esq.</a:t>
            </a:r>
          </a:p>
          <a:p>
            <a:r>
              <a:rPr lang="en-US" dirty="0"/>
              <a:t>June 2026</a:t>
            </a:r>
          </a:p>
        </p:txBody>
      </p:sp>
    </p:spTree>
    <p:extLst>
      <p:ext uri="{BB962C8B-B14F-4D97-AF65-F5344CB8AC3E}">
        <p14:creationId xmlns:p14="http://schemas.microsoft.com/office/powerpoint/2010/main" val="861671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022739-B5A1-EEA6-4565-E082A87779BE}"/>
              </a:ext>
            </a:extLst>
          </p:cNvPr>
          <p:cNvSpPr>
            <a:spLocks noGrp="1"/>
          </p:cNvSpPr>
          <p:nvPr>
            <p:ph type="body" sz="quarter" idx="13"/>
          </p:nvPr>
        </p:nvSpPr>
        <p:spPr>
          <a:xfrm>
            <a:off x="1054524" y="841248"/>
            <a:ext cx="10363200" cy="2962742"/>
          </a:xfrm>
        </p:spPr>
        <p:txBody>
          <a:bodyPr>
            <a:normAutofit/>
          </a:bodyPr>
          <a:lstStyle/>
          <a:p>
            <a:r>
              <a:rPr lang="en-US" sz="3200" dirty="0"/>
              <a:t>    An introduction to:   </a:t>
            </a:r>
          </a:p>
          <a:p>
            <a:endParaRPr lang="en-US" sz="3200" dirty="0"/>
          </a:p>
          <a:p>
            <a:r>
              <a:rPr lang="en-US" sz="3200" dirty="0"/>
              <a:t>       Non-at-Fault Motor Vehicle Accident Claims</a:t>
            </a:r>
          </a:p>
          <a:p>
            <a:r>
              <a:rPr lang="en-US" sz="3200" dirty="0"/>
              <a:t>                         (“No-Fault MVAs”)                </a:t>
            </a:r>
          </a:p>
        </p:txBody>
      </p:sp>
    </p:spTree>
    <p:extLst>
      <p:ext uri="{BB962C8B-B14F-4D97-AF65-F5344CB8AC3E}">
        <p14:creationId xmlns:p14="http://schemas.microsoft.com/office/powerpoint/2010/main" val="3409930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ED18-0FAA-9271-0FDD-C64718435FE5}"/>
              </a:ext>
            </a:extLst>
          </p:cNvPr>
          <p:cNvSpPr>
            <a:spLocks noGrp="1"/>
          </p:cNvSpPr>
          <p:nvPr>
            <p:ph type="title"/>
          </p:nvPr>
        </p:nvSpPr>
        <p:spPr/>
        <p:txBody>
          <a:bodyPr>
            <a:noAutofit/>
          </a:bodyPr>
          <a:lstStyle/>
          <a:p>
            <a:r>
              <a:rPr lang="en-US" sz="3600" dirty="0"/>
              <a:t>For Accidents Occurring on or After July 1, 2017:</a:t>
            </a:r>
          </a:p>
        </p:txBody>
      </p:sp>
      <p:sp>
        <p:nvSpPr>
          <p:cNvPr id="3" name="Content Placeholder 2">
            <a:extLst>
              <a:ext uri="{FF2B5EF4-FFF2-40B4-BE49-F238E27FC236}">
                <a16:creationId xmlns:a16="http://schemas.microsoft.com/office/drawing/2014/main" id="{E14FB72E-1660-54EC-D7BE-C2FC3C541465}"/>
              </a:ext>
            </a:extLst>
          </p:cNvPr>
          <p:cNvSpPr>
            <a:spLocks noGrp="1"/>
          </p:cNvSpPr>
          <p:nvPr>
            <p:ph idx="1"/>
          </p:nvPr>
        </p:nvSpPr>
        <p:spPr>
          <a:xfrm>
            <a:off x="700755" y="1390652"/>
            <a:ext cx="5932057" cy="3578093"/>
          </a:xfrm>
        </p:spPr>
        <p:txBody>
          <a:bodyPr>
            <a:normAutofit/>
          </a:bodyPr>
          <a:lstStyle/>
          <a:p>
            <a:r>
              <a:rPr lang="en-US" dirty="0"/>
              <a:t>Eligible employers can apply to the BWC to exclude the cost of the claim from their rating experience if certain requirements are met.</a:t>
            </a:r>
          </a:p>
        </p:txBody>
      </p:sp>
      <p:pic>
        <p:nvPicPr>
          <p:cNvPr id="5" name="Picture 4" descr="Cars in a traffic jam">
            <a:extLst>
              <a:ext uri="{FF2B5EF4-FFF2-40B4-BE49-F238E27FC236}">
                <a16:creationId xmlns:a16="http://schemas.microsoft.com/office/drawing/2014/main" id="{ED48CDEB-3E67-B763-1908-C1D9922A6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205" y="1616682"/>
            <a:ext cx="4815662" cy="3126031"/>
          </a:xfrm>
          <a:prstGeom prst="rect">
            <a:avLst/>
          </a:prstGeom>
        </p:spPr>
      </p:pic>
    </p:spTree>
    <p:extLst>
      <p:ext uri="{BB962C8B-B14F-4D97-AF65-F5344CB8AC3E}">
        <p14:creationId xmlns:p14="http://schemas.microsoft.com/office/powerpoint/2010/main" val="4093069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03F4-8F61-5FB5-B080-6FBBB17FFBB3}"/>
              </a:ext>
            </a:extLst>
          </p:cNvPr>
          <p:cNvSpPr>
            <a:spLocks noGrp="1"/>
          </p:cNvSpPr>
          <p:nvPr>
            <p:ph type="title"/>
          </p:nvPr>
        </p:nvSpPr>
        <p:spPr/>
        <p:txBody>
          <a:bodyPr/>
          <a:lstStyle/>
          <a:p>
            <a:r>
              <a:rPr lang="en-US" dirty="0"/>
              <a:t>Eligible Employers</a:t>
            </a:r>
          </a:p>
        </p:txBody>
      </p:sp>
      <p:graphicFrame>
        <p:nvGraphicFramePr>
          <p:cNvPr id="6" name="Content Placeholder 5">
            <a:extLst>
              <a:ext uri="{FF2B5EF4-FFF2-40B4-BE49-F238E27FC236}">
                <a16:creationId xmlns:a16="http://schemas.microsoft.com/office/drawing/2014/main" id="{915A2DE2-79F3-7F09-3D25-0878EAFA3E52}"/>
              </a:ext>
            </a:extLst>
          </p:cNvPr>
          <p:cNvGraphicFramePr>
            <a:graphicFrameLocks noGrp="1"/>
          </p:cNvGraphicFramePr>
          <p:nvPr>
            <p:ph idx="1"/>
          </p:nvPr>
        </p:nvGraphicFramePr>
        <p:xfrm>
          <a:off x="700755" y="1390652"/>
          <a:ext cx="10763112" cy="3578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701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C1BA-B89D-4451-AA44-5D3C969A6610}"/>
              </a:ext>
            </a:extLst>
          </p:cNvPr>
          <p:cNvSpPr>
            <a:spLocks noGrp="1"/>
          </p:cNvSpPr>
          <p:nvPr>
            <p:ph type="title"/>
          </p:nvPr>
        </p:nvSpPr>
        <p:spPr/>
        <p:txBody>
          <a:bodyPr/>
          <a:lstStyle/>
          <a:p>
            <a:r>
              <a:rPr lang="en-US" dirty="0"/>
              <a:t>Application Process</a:t>
            </a:r>
          </a:p>
        </p:txBody>
      </p:sp>
      <p:graphicFrame>
        <p:nvGraphicFramePr>
          <p:cNvPr id="4" name="Content Placeholder 3">
            <a:extLst>
              <a:ext uri="{FF2B5EF4-FFF2-40B4-BE49-F238E27FC236}">
                <a16:creationId xmlns:a16="http://schemas.microsoft.com/office/drawing/2014/main" id="{376FB6D6-F078-76C9-5D4C-5B870DE92020}"/>
              </a:ext>
            </a:extLst>
          </p:cNvPr>
          <p:cNvGraphicFramePr>
            <a:graphicFrameLocks noGrp="1"/>
          </p:cNvGraphicFramePr>
          <p:nvPr>
            <p:ph idx="1"/>
          </p:nvPr>
        </p:nvGraphicFramePr>
        <p:xfrm>
          <a:off x="700755" y="1390652"/>
          <a:ext cx="10763112" cy="3578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702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544A9-48D8-5A73-9AEF-5F09957C63DB}"/>
              </a:ext>
            </a:extLst>
          </p:cNvPr>
          <p:cNvSpPr>
            <a:spLocks noGrp="1"/>
          </p:cNvSpPr>
          <p:nvPr>
            <p:ph type="body" idx="1"/>
          </p:nvPr>
        </p:nvSpPr>
        <p:spPr>
          <a:xfrm>
            <a:off x="1118532" y="3246745"/>
            <a:ext cx="10363200" cy="1500187"/>
          </a:xfrm>
        </p:spPr>
        <p:txBody>
          <a:bodyPr/>
          <a:lstStyle/>
          <a:p>
            <a:r>
              <a:rPr lang="en-US" dirty="0"/>
              <a:t>Kim Kondalski, Esq.</a:t>
            </a:r>
          </a:p>
          <a:p>
            <a:r>
              <a:rPr lang="en-US" dirty="0"/>
              <a:t>Eastman &amp; Smith Ltd.</a:t>
            </a:r>
          </a:p>
          <a:p>
            <a:r>
              <a:rPr lang="en-US" dirty="0"/>
              <a:t>(419) 247-1667</a:t>
            </a:r>
          </a:p>
        </p:txBody>
      </p:sp>
      <p:sp>
        <p:nvSpPr>
          <p:cNvPr id="3" name="Text Placeholder 2">
            <a:extLst>
              <a:ext uri="{FF2B5EF4-FFF2-40B4-BE49-F238E27FC236}">
                <a16:creationId xmlns:a16="http://schemas.microsoft.com/office/drawing/2014/main" id="{2E952CBF-047C-70E3-A076-224EB046A398}"/>
              </a:ext>
            </a:extLst>
          </p:cNvPr>
          <p:cNvSpPr>
            <a:spLocks noGrp="1"/>
          </p:cNvSpPr>
          <p:nvPr>
            <p:ph type="body" sz="quarter" idx="13"/>
          </p:nvPr>
        </p:nvSpPr>
        <p:spPr>
          <a:xfrm>
            <a:off x="1118532" y="694944"/>
            <a:ext cx="10619316" cy="3066955"/>
          </a:xfrm>
        </p:spPr>
        <p:txBody>
          <a:bodyPr/>
          <a:lstStyle/>
          <a:p>
            <a:r>
              <a:rPr lang="en-US" dirty="0"/>
              <a:t>QUESTIONS?????</a:t>
            </a:r>
          </a:p>
          <a:p>
            <a:endParaRPr lang="en-US" dirty="0"/>
          </a:p>
          <a:p>
            <a:r>
              <a:rPr lang="en-US" dirty="0"/>
              <a:t>Thank You!</a:t>
            </a:r>
          </a:p>
        </p:txBody>
      </p:sp>
    </p:spTree>
    <p:extLst>
      <p:ext uri="{BB962C8B-B14F-4D97-AF65-F5344CB8AC3E}">
        <p14:creationId xmlns:p14="http://schemas.microsoft.com/office/powerpoint/2010/main" val="2757620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0CBA-12AE-BE3E-D5EE-1C2C9CDF6737}"/>
              </a:ext>
            </a:extLst>
          </p:cNvPr>
          <p:cNvSpPr>
            <a:spLocks noGrp="1"/>
          </p:cNvSpPr>
          <p:nvPr>
            <p:ph type="title" idx="4294967295"/>
          </p:nvPr>
        </p:nvSpPr>
        <p:spPr>
          <a:xfrm>
            <a:off x="838200" y="-1325563"/>
            <a:ext cx="10515600" cy="1325563"/>
          </a:xfrm>
          <a:prstGeom prst="rect">
            <a:avLst/>
          </a:prstGeom>
        </p:spPr>
        <p:txBody>
          <a:bodyPr anchor="b"/>
          <a:lstStyle/>
          <a:p>
            <a:r>
              <a:rPr lang="en-US"/>
              <a:t>Opening slide – BWC logo</a:t>
            </a:r>
          </a:p>
        </p:txBody>
      </p:sp>
    </p:spTree>
    <p:extLst>
      <p:ext uri="{BB962C8B-B14F-4D97-AF65-F5344CB8AC3E}">
        <p14:creationId xmlns:p14="http://schemas.microsoft.com/office/powerpoint/2010/main" val="352481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930E-00AE-56E1-BB7C-2055A7E535A0}"/>
              </a:ext>
            </a:extLst>
          </p:cNvPr>
          <p:cNvSpPr>
            <a:spLocks noGrp="1"/>
          </p:cNvSpPr>
          <p:nvPr>
            <p:ph type="title"/>
          </p:nvPr>
        </p:nvSpPr>
        <p:spPr/>
        <p:txBody>
          <a:bodyPr>
            <a:normAutofit/>
          </a:bodyPr>
          <a:lstStyle/>
          <a:p>
            <a:r>
              <a:rPr lang="en-US" dirty="0">
                <a:latin typeface="Source Sans 3"/>
              </a:rPr>
              <a:t>June Safety Council Update</a:t>
            </a:r>
            <a:endParaRPr lang="en-US" cap="all" dirty="0">
              <a:latin typeface="Source Sans 3"/>
            </a:endParaRPr>
          </a:p>
        </p:txBody>
      </p:sp>
      <p:sp>
        <p:nvSpPr>
          <p:cNvPr id="3" name="Text Placeholder 2">
            <a:extLst>
              <a:ext uri="{FF2B5EF4-FFF2-40B4-BE49-F238E27FC236}">
                <a16:creationId xmlns:a16="http://schemas.microsoft.com/office/drawing/2014/main" id="{CC08C658-87FC-153A-ACCF-62527B7767C6}"/>
              </a:ext>
            </a:extLst>
          </p:cNvPr>
          <p:cNvSpPr>
            <a:spLocks noGrp="1"/>
          </p:cNvSpPr>
          <p:nvPr>
            <p:ph type="body" sz="quarter" idx="10"/>
          </p:nvPr>
        </p:nvSpPr>
        <p:spPr>
          <a:xfrm>
            <a:off x="1641869" y="2004808"/>
            <a:ext cx="9098732" cy="3531828"/>
          </a:xfrm>
        </p:spPr>
        <p:txBody>
          <a:bodyPr vert="horz" lIns="91440" tIns="45720" rIns="91440" bIns="45720" rtlCol="0" anchor="t">
            <a:normAutofit/>
          </a:bodyPr>
          <a:lstStyle/>
          <a:p>
            <a:r>
              <a:rPr lang="en-US" sz="3000" dirty="0">
                <a:solidFill>
                  <a:srgbClr val="002060"/>
                </a:solidFill>
                <a:latin typeface="Source Sans 3"/>
                <a:ea typeface="Open Sans"/>
                <a:cs typeface="Open Sans"/>
              </a:rPr>
              <a:t>West Central Ohio Safety Council  </a:t>
            </a:r>
          </a:p>
          <a:p>
            <a:r>
              <a:rPr lang="en-US" b="1" dirty="0">
                <a:solidFill>
                  <a:srgbClr val="002060"/>
                </a:solidFill>
                <a:latin typeface="Source Sans 3"/>
                <a:ea typeface="Open Sans"/>
                <a:cs typeface="Open Sans"/>
              </a:rPr>
              <a:t>Butch Blankenship</a:t>
            </a:r>
            <a:endParaRPr lang="en-US" b="1" dirty="0">
              <a:solidFill>
                <a:srgbClr val="002060"/>
              </a:solidFill>
            </a:endParaRPr>
          </a:p>
          <a:p>
            <a:r>
              <a:rPr lang="en-US" dirty="0">
                <a:solidFill>
                  <a:schemeClr val="bg1">
                    <a:lumMod val="65000"/>
                  </a:schemeClr>
                </a:solidFill>
                <a:latin typeface="Source Sans 3"/>
                <a:ea typeface="Open Sans"/>
                <a:cs typeface="Open Sans"/>
              </a:rPr>
              <a:t>Industrial Safety Consultant Specialist </a:t>
            </a:r>
            <a:endParaRPr lang="en-US" dirty="0">
              <a:solidFill>
                <a:schemeClr val="bg1">
                  <a:lumMod val="65000"/>
                </a:schemeClr>
              </a:solidFill>
            </a:endParaRPr>
          </a:p>
          <a:p>
            <a:r>
              <a:rPr lang="en-US" dirty="0">
                <a:solidFill>
                  <a:srgbClr val="002060"/>
                </a:solidFill>
                <a:latin typeface="Source Sans 3"/>
                <a:ea typeface="Open Sans"/>
                <a:cs typeface="Open Sans"/>
              </a:rPr>
              <a:t>Toledo Service Office</a:t>
            </a:r>
            <a:endParaRPr lang="en-US" dirty="0">
              <a:solidFill>
                <a:srgbClr val="002060"/>
              </a:solidFill>
            </a:endParaRPr>
          </a:p>
          <a:p>
            <a:r>
              <a:rPr lang="en-US" dirty="0">
                <a:solidFill>
                  <a:srgbClr val="002060"/>
                </a:solidFill>
              </a:rPr>
              <a:t>419-461-4760</a:t>
            </a:r>
          </a:p>
          <a:p>
            <a:r>
              <a:rPr lang="en-US" dirty="0">
                <a:solidFill>
                  <a:srgbClr val="002060"/>
                </a:solidFill>
                <a:latin typeface="Source Sans 3"/>
                <a:ea typeface="Open Sans"/>
                <a:cs typeface="Open Sans"/>
              </a:rPr>
              <a:t>butch.b.2@bwc.ohio.gov</a:t>
            </a:r>
            <a:endParaRPr lang="en-US" dirty="0">
              <a:solidFill>
                <a:srgbClr val="002060"/>
              </a:solidFill>
            </a:endParaRPr>
          </a:p>
          <a:p>
            <a:endParaRPr lang="en-US" dirty="0"/>
          </a:p>
        </p:txBody>
      </p:sp>
      <p:pic>
        <p:nvPicPr>
          <p:cNvPr id="7" name="Picture 6" descr=" QR Code to help the attendee go to BWC Webpage by capturing the image with their phone.">
            <a:extLst>
              <a:ext uri="{FF2B5EF4-FFF2-40B4-BE49-F238E27FC236}">
                <a16:creationId xmlns:a16="http://schemas.microsoft.com/office/drawing/2014/main" id="{69C7D11E-15D5-ED08-5925-C372B94412C5}"/>
              </a:ext>
            </a:extLst>
          </p:cNvPr>
          <p:cNvPicPr>
            <a:picLocks noChangeAspect="1"/>
          </p:cNvPicPr>
          <p:nvPr/>
        </p:nvPicPr>
        <p:blipFill>
          <a:blip r:embed="rId3"/>
          <a:stretch>
            <a:fillRect/>
          </a:stretch>
        </p:blipFill>
        <p:spPr>
          <a:xfrm>
            <a:off x="9538607" y="3770722"/>
            <a:ext cx="2286000" cy="2268515"/>
          </a:xfrm>
          <a:prstGeom prst="rect">
            <a:avLst/>
          </a:prstGeom>
        </p:spPr>
      </p:pic>
      <p:sp>
        <p:nvSpPr>
          <p:cNvPr id="8" name="TextBox 7">
            <a:extLst>
              <a:ext uri="{FF2B5EF4-FFF2-40B4-BE49-F238E27FC236}">
                <a16:creationId xmlns:a16="http://schemas.microsoft.com/office/drawing/2014/main" id="{3DECCAFB-39C6-EFD7-39F1-B323AC643C6D}"/>
              </a:ext>
            </a:extLst>
          </p:cNvPr>
          <p:cNvSpPr txBox="1"/>
          <p:nvPr/>
        </p:nvSpPr>
        <p:spPr>
          <a:xfrm>
            <a:off x="10293790" y="3655306"/>
            <a:ext cx="905346" cy="230832"/>
          </a:xfrm>
          <a:prstGeom prst="rect">
            <a:avLst/>
          </a:prstGeom>
          <a:noFill/>
        </p:spPr>
        <p:txBody>
          <a:bodyPr wrap="square" rtlCol="0">
            <a:spAutoFit/>
          </a:bodyPr>
          <a:lstStyle/>
          <a:p>
            <a:r>
              <a:rPr lang="en-US" sz="900" dirty="0">
                <a:latin typeface="Source Sans 3" panose="020B0503030403020204" pitchFamily="34" charset="0"/>
              </a:rPr>
              <a:t>bwc.ohio.gov</a:t>
            </a:r>
          </a:p>
        </p:txBody>
      </p:sp>
    </p:spTree>
    <p:extLst>
      <p:ext uri="{BB962C8B-B14F-4D97-AF65-F5344CB8AC3E}">
        <p14:creationId xmlns:p14="http://schemas.microsoft.com/office/powerpoint/2010/main" val="4193706465"/>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83554"/>
            <a:ext cx="4133850" cy="696595"/>
          </a:xfrm>
          <a:prstGeom prst="rect">
            <a:avLst/>
          </a:prstGeom>
        </p:spPr>
        <p:txBody>
          <a:bodyPr vert="horz" wrap="square" lIns="0" tIns="12700" rIns="0" bIns="0" rtlCol="0">
            <a:spAutoFit/>
          </a:bodyPr>
          <a:lstStyle/>
          <a:p>
            <a:pPr marL="12700">
              <a:lnSpc>
                <a:spcPct val="100000"/>
              </a:lnSpc>
              <a:spcBef>
                <a:spcPts val="100"/>
              </a:spcBef>
            </a:pPr>
            <a:r>
              <a:rPr sz="4400" spc="-65" dirty="0"/>
              <a:t>TODAY’S</a:t>
            </a:r>
            <a:r>
              <a:rPr sz="4400" spc="-135" dirty="0"/>
              <a:t> </a:t>
            </a:r>
            <a:r>
              <a:rPr sz="4400" spc="-10" dirty="0"/>
              <a:t>AGENDA</a:t>
            </a:r>
            <a:endParaRPr sz="4400" dirty="0"/>
          </a:p>
        </p:txBody>
      </p:sp>
      <p:sp>
        <p:nvSpPr>
          <p:cNvPr id="5" name="object 5"/>
          <p:cNvSpPr txBox="1"/>
          <p:nvPr/>
        </p:nvSpPr>
        <p:spPr>
          <a:xfrm>
            <a:off x="459740" y="1228316"/>
            <a:ext cx="11068685" cy="4168449"/>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002F6B"/>
                </a:solidFill>
                <a:latin typeface="Calibri"/>
                <a:cs typeface="Calibri"/>
              </a:rPr>
              <a:t>8:00</a:t>
            </a:r>
            <a:r>
              <a:rPr sz="2000" dirty="0">
                <a:solidFill>
                  <a:srgbClr val="002F6B"/>
                </a:solidFill>
                <a:latin typeface="Calibri"/>
                <a:cs typeface="Calibri"/>
              </a:rPr>
              <a:t> am:</a:t>
            </a:r>
            <a:r>
              <a:rPr sz="2000" spc="10" dirty="0">
                <a:solidFill>
                  <a:srgbClr val="002F6B"/>
                </a:solidFill>
                <a:latin typeface="Calibri"/>
                <a:cs typeface="Calibri"/>
              </a:rPr>
              <a:t> </a:t>
            </a:r>
            <a:r>
              <a:rPr sz="2000" spc="-30" dirty="0">
                <a:solidFill>
                  <a:srgbClr val="002F6B"/>
                </a:solidFill>
                <a:latin typeface="Calibri"/>
                <a:cs typeface="Calibri"/>
              </a:rPr>
              <a:t>Meeting</a:t>
            </a:r>
            <a:r>
              <a:rPr sz="2000" spc="-5" dirty="0">
                <a:solidFill>
                  <a:srgbClr val="002F6B"/>
                </a:solidFill>
                <a:latin typeface="Calibri"/>
                <a:cs typeface="Calibri"/>
              </a:rPr>
              <a:t> </a:t>
            </a:r>
            <a:r>
              <a:rPr sz="2000" dirty="0">
                <a:solidFill>
                  <a:srgbClr val="002F6B"/>
                </a:solidFill>
                <a:latin typeface="Calibri"/>
                <a:cs typeface="Calibri"/>
              </a:rPr>
              <a:t>Begins</a:t>
            </a:r>
            <a:r>
              <a:rPr sz="2000" spc="5" dirty="0">
                <a:solidFill>
                  <a:srgbClr val="002F6B"/>
                </a:solidFill>
                <a:latin typeface="Calibri"/>
                <a:cs typeface="Calibri"/>
              </a:rPr>
              <a:t> </a:t>
            </a:r>
            <a:r>
              <a:rPr sz="2000" dirty="0">
                <a:solidFill>
                  <a:srgbClr val="002F6B"/>
                </a:solidFill>
                <a:latin typeface="Calibri"/>
                <a:cs typeface="Calibri"/>
              </a:rPr>
              <a:t>with</a:t>
            </a:r>
            <a:r>
              <a:rPr sz="2000" spc="-25" dirty="0">
                <a:solidFill>
                  <a:srgbClr val="002F6B"/>
                </a:solidFill>
                <a:latin typeface="Calibri"/>
                <a:cs typeface="Calibri"/>
              </a:rPr>
              <a:t> </a:t>
            </a:r>
            <a:r>
              <a:rPr sz="2000" spc="-10" dirty="0">
                <a:solidFill>
                  <a:srgbClr val="002F6B"/>
                </a:solidFill>
                <a:latin typeface="Calibri"/>
                <a:cs typeface="Calibri"/>
              </a:rPr>
              <a:t>Announcements</a:t>
            </a:r>
            <a:endParaRPr sz="2000" dirty="0">
              <a:latin typeface="Calibri"/>
              <a:cs typeface="Calibri"/>
            </a:endParaRPr>
          </a:p>
          <a:p>
            <a:pPr marL="789305" indent="-227965">
              <a:lnSpc>
                <a:spcPct val="100000"/>
              </a:lnSpc>
              <a:spcBef>
                <a:spcPts val="2395"/>
              </a:spcBef>
              <a:buSzPct val="108333"/>
              <a:buFont typeface="Arial"/>
              <a:buChar char="•"/>
              <a:tabLst>
                <a:tab pos="789305" algn="l"/>
              </a:tabLst>
            </a:pPr>
            <a:r>
              <a:rPr sz="1800" dirty="0">
                <a:solidFill>
                  <a:srgbClr val="C12537"/>
                </a:solidFill>
                <a:latin typeface="Calibri"/>
                <a:cs typeface="Calibri"/>
              </a:rPr>
              <a:t>Deb</a:t>
            </a:r>
            <a:r>
              <a:rPr sz="1800" spc="25" dirty="0">
                <a:solidFill>
                  <a:srgbClr val="C12537"/>
                </a:solidFill>
                <a:latin typeface="Calibri"/>
                <a:cs typeface="Calibri"/>
              </a:rPr>
              <a:t> </a:t>
            </a:r>
            <a:r>
              <a:rPr sz="1800" dirty="0">
                <a:solidFill>
                  <a:srgbClr val="C12537"/>
                </a:solidFill>
                <a:latin typeface="Calibri"/>
                <a:cs typeface="Calibri"/>
              </a:rPr>
              <a:t>–</a:t>
            </a:r>
            <a:r>
              <a:rPr sz="1800" spc="10" dirty="0">
                <a:solidFill>
                  <a:srgbClr val="C12537"/>
                </a:solidFill>
                <a:latin typeface="Calibri"/>
                <a:cs typeface="Calibri"/>
              </a:rPr>
              <a:t> </a:t>
            </a:r>
            <a:r>
              <a:rPr sz="1800" spc="90" dirty="0">
                <a:solidFill>
                  <a:srgbClr val="C12537"/>
                </a:solidFill>
                <a:latin typeface="Calibri"/>
                <a:cs typeface="Calibri"/>
              </a:rPr>
              <a:t>SC</a:t>
            </a:r>
            <a:r>
              <a:rPr sz="1800" spc="15" dirty="0">
                <a:solidFill>
                  <a:srgbClr val="C12537"/>
                </a:solidFill>
                <a:latin typeface="Calibri"/>
                <a:cs typeface="Calibri"/>
              </a:rPr>
              <a:t> </a:t>
            </a:r>
            <a:r>
              <a:rPr sz="1800" dirty="0">
                <a:solidFill>
                  <a:srgbClr val="C12537"/>
                </a:solidFill>
                <a:latin typeface="Calibri"/>
                <a:cs typeface="Calibri"/>
              </a:rPr>
              <a:t>updates</a:t>
            </a:r>
            <a:r>
              <a:rPr sz="1800" spc="10" dirty="0">
                <a:solidFill>
                  <a:srgbClr val="C12537"/>
                </a:solidFill>
                <a:latin typeface="Calibri"/>
                <a:cs typeface="Calibri"/>
              </a:rPr>
              <a:t> </a:t>
            </a:r>
            <a:r>
              <a:rPr sz="1800" dirty="0">
                <a:solidFill>
                  <a:srgbClr val="C12537"/>
                </a:solidFill>
                <a:latin typeface="Calibri"/>
                <a:cs typeface="Calibri"/>
              </a:rPr>
              <a:t>and</a:t>
            </a:r>
            <a:r>
              <a:rPr sz="1800" spc="25" dirty="0">
                <a:solidFill>
                  <a:srgbClr val="C12537"/>
                </a:solidFill>
                <a:latin typeface="Calibri"/>
                <a:cs typeface="Calibri"/>
              </a:rPr>
              <a:t> </a:t>
            </a:r>
            <a:r>
              <a:rPr sz="1800" dirty="0">
                <a:solidFill>
                  <a:srgbClr val="C12537"/>
                </a:solidFill>
                <a:latin typeface="Calibri"/>
                <a:cs typeface="Calibri"/>
              </a:rPr>
              <a:t>External</a:t>
            </a:r>
            <a:r>
              <a:rPr sz="1800" spc="20" dirty="0">
                <a:solidFill>
                  <a:srgbClr val="C12537"/>
                </a:solidFill>
                <a:latin typeface="Calibri"/>
                <a:cs typeface="Calibri"/>
              </a:rPr>
              <a:t> </a:t>
            </a:r>
            <a:r>
              <a:rPr sz="1800" dirty="0">
                <a:solidFill>
                  <a:srgbClr val="C12537"/>
                </a:solidFill>
                <a:latin typeface="Calibri"/>
                <a:cs typeface="Calibri"/>
              </a:rPr>
              <a:t>Training</a:t>
            </a:r>
            <a:r>
              <a:rPr sz="1800" spc="45" dirty="0">
                <a:solidFill>
                  <a:srgbClr val="C12537"/>
                </a:solidFill>
                <a:latin typeface="Calibri"/>
                <a:cs typeface="Calibri"/>
              </a:rPr>
              <a:t> </a:t>
            </a:r>
            <a:r>
              <a:rPr sz="1800" spc="-10" dirty="0">
                <a:solidFill>
                  <a:srgbClr val="C12537"/>
                </a:solidFill>
                <a:latin typeface="Calibri"/>
                <a:cs typeface="Calibri"/>
              </a:rPr>
              <a:t>Opportunities</a:t>
            </a:r>
            <a:endParaRPr sz="1800" dirty="0">
              <a:latin typeface="Calibri"/>
              <a:cs typeface="Calibri"/>
            </a:endParaRPr>
          </a:p>
          <a:p>
            <a:pPr marL="789305" indent="-227965">
              <a:lnSpc>
                <a:spcPct val="100000"/>
              </a:lnSpc>
              <a:spcBef>
                <a:spcPts val="1800"/>
              </a:spcBef>
              <a:buClr>
                <a:srgbClr val="C12537"/>
              </a:buClr>
              <a:buSzPct val="108333"/>
              <a:buFont typeface="Arial"/>
              <a:buChar char="•"/>
              <a:tabLst>
                <a:tab pos="789305" algn="l"/>
              </a:tabLst>
            </a:pPr>
            <a:r>
              <a:rPr sz="1800" spc="-20" dirty="0">
                <a:solidFill>
                  <a:srgbClr val="002F6B"/>
                </a:solidFill>
                <a:latin typeface="Calibri"/>
                <a:cs typeface="Calibri"/>
              </a:rPr>
              <a:t>BWC</a:t>
            </a:r>
            <a:r>
              <a:rPr sz="1800" spc="20" dirty="0">
                <a:solidFill>
                  <a:srgbClr val="002F6B"/>
                </a:solidFill>
                <a:latin typeface="Calibri"/>
                <a:cs typeface="Calibri"/>
              </a:rPr>
              <a:t> </a:t>
            </a:r>
            <a:r>
              <a:rPr sz="1800" dirty="0">
                <a:solidFill>
                  <a:srgbClr val="002F6B"/>
                </a:solidFill>
                <a:latin typeface="Calibri"/>
                <a:cs typeface="Calibri"/>
              </a:rPr>
              <a:t>Updates</a:t>
            </a:r>
            <a:r>
              <a:rPr sz="1800" spc="20" dirty="0">
                <a:solidFill>
                  <a:srgbClr val="002F6B"/>
                </a:solidFill>
                <a:latin typeface="Calibri"/>
                <a:cs typeface="Calibri"/>
              </a:rPr>
              <a:t> </a:t>
            </a:r>
            <a:r>
              <a:rPr spc="-10" dirty="0">
                <a:solidFill>
                  <a:srgbClr val="002F6B"/>
                </a:solidFill>
                <a:latin typeface="Calibri"/>
                <a:cs typeface="Calibri"/>
              </a:rPr>
              <a:t>from Butch Blankenship</a:t>
            </a:r>
            <a:endParaRPr lang="en-US" sz="1800" spc="-10" dirty="0">
              <a:solidFill>
                <a:srgbClr val="002F6B"/>
              </a:solidFill>
              <a:latin typeface="Calibri"/>
              <a:cs typeface="Calibri"/>
            </a:endParaRPr>
          </a:p>
          <a:p>
            <a:pPr marL="789305" indent="-227965">
              <a:lnSpc>
                <a:spcPct val="100000"/>
              </a:lnSpc>
              <a:spcBef>
                <a:spcPts val="1800"/>
              </a:spcBef>
              <a:buClr>
                <a:srgbClr val="C12537"/>
              </a:buClr>
              <a:buSzPct val="108333"/>
              <a:buFont typeface="Arial"/>
              <a:buChar char="•"/>
              <a:tabLst>
                <a:tab pos="789305" algn="l"/>
              </a:tabLst>
            </a:pPr>
            <a:r>
              <a:rPr lang="en-US" sz="1800" dirty="0">
                <a:solidFill>
                  <a:srgbClr val="C12537"/>
                </a:solidFill>
                <a:latin typeface="Calibri"/>
                <a:cs typeface="Calibri"/>
              </a:rPr>
              <a:t>Keynote</a:t>
            </a:r>
            <a:r>
              <a:rPr lang="en-US" sz="1800" spc="25" dirty="0">
                <a:solidFill>
                  <a:srgbClr val="C12537"/>
                </a:solidFill>
                <a:latin typeface="Calibri"/>
                <a:cs typeface="Calibri"/>
              </a:rPr>
              <a:t> </a:t>
            </a:r>
            <a:r>
              <a:rPr lang="en-US" sz="1800" dirty="0">
                <a:solidFill>
                  <a:srgbClr val="C12537"/>
                </a:solidFill>
                <a:latin typeface="Calibri"/>
                <a:cs typeface="Calibri"/>
              </a:rPr>
              <a:t>Speaker Presentation – </a:t>
            </a:r>
            <a:r>
              <a:rPr lang="en-US" sz="1800" b="1" dirty="0">
                <a:solidFill>
                  <a:srgbClr val="D21E39"/>
                </a:solidFill>
                <a:latin typeface="+mn-lt"/>
              </a:rPr>
              <a:t>Brian </a:t>
            </a:r>
            <a:r>
              <a:rPr lang="en-US" sz="1800" b="1" dirty="0" err="1">
                <a:solidFill>
                  <a:srgbClr val="D21E39"/>
                </a:solidFill>
                <a:latin typeface="+mn-lt"/>
              </a:rPr>
              <a:t>Brianhorst</a:t>
            </a:r>
            <a:r>
              <a:rPr lang="en-US" b="1" dirty="0">
                <a:solidFill>
                  <a:srgbClr val="D21E39"/>
                </a:solidFill>
                <a:latin typeface="+mn-lt"/>
              </a:rPr>
              <a:t>, Operations Manager at the Lima YMCA</a:t>
            </a:r>
            <a:endParaRPr lang="en-US" sz="1800" b="1" dirty="0">
              <a:solidFill>
                <a:srgbClr val="D21E39"/>
              </a:solidFill>
              <a:latin typeface="+mn-lt"/>
            </a:endParaRPr>
          </a:p>
          <a:p>
            <a:pPr marL="789305" indent="-227965">
              <a:spcBef>
                <a:spcPts val="1800"/>
              </a:spcBef>
              <a:buClr>
                <a:srgbClr val="C12537"/>
              </a:buClr>
              <a:buSzPct val="108333"/>
              <a:buFont typeface="Arial"/>
              <a:buChar char="•"/>
              <a:tabLst>
                <a:tab pos="789305" algn="l"/>
              </a:tabLst>
            </a:pPr>
            <a:r>
              <a:rPr lang="en-US" sz="3200" b="1" spc="-20" dirty="0">
                <a:solidFill>
                  <a:srgbClr val="C12537"/>
                </a:solidFill>
                <a:latin typeface="Calibri"/>
                <a:cs typeface="Calibri"/>
              </a:rPr>
              <a:t>THANK YOU!  Volunteers at the Fairground!</a:t>
            </a:r>
          </a:p>
          <a:p>
            <a:pPr marL="789305" indent="-227965">
              <a:lnSpc>
                <a:spcPct val="100000"/>
              </a:lnSpc>
              <a:spcBef>
                <a:spcPts val="1800"/>
              </a:spcBef>
              <a:buClr>
                <a:srgbClr val="C12537"/>
              </a:buClr>
              <a:buSzPct val="108333"/>
              <a:buFont typeface="Arial"/>
              <a:buChar char="•"/>
              <a:tabLst>
                <a:tab pos="789305" algn="l"/>
              </a:tabLst>
            </a:pPr>
            <a:r>
              <a:rPr sz="1800" spc="-20" dirty="0">
                <a:solidFill>
                  <a:srgbClr val="0E4179"/>
                </a:solidFill>
                <a:latin typeface="Calibri"/>
                <a:cs typeface="Calibri"/>
              </a:rPr>
              <a:t>Meeting</a:t>
            </a:r>
            <a:r>
              <a:rPr sz="1800" spc="-30" dirty="0">
                <a:solidFill>
                  <a:srgbClr val="0E4179"/>
                </a:solidFill>
                <a:latin typeface="Calibri"/>
                <a:cs typeface="Calibri"/>
              </a:rPr>
              <a:t> </a:t>
            </a:r>
            <a:r>
              <a:rPr sz="1800" spc="-40" dirty="0">
                <a:solidFill>
                  <a:srgbClr val="0E4179"/>
                </a:solidFill>
                <a:latin typeface="Calibri"/>
                <a:cs typeface="Calibri"/>
              </a:rPr>
              <a:t>Wrap-</a:t>
            </a:r>
            <a:r>
              <a:rPr sz="1800" dirty="0">
                <a:solidFill>
                  <a:srgbClr val="0E4179"/>
                </a:solidFill>
                <a:latin typeface="Calibri"/>
                <a:cs typeface="Calibri"/>
              </a:rPr>
              <a:t>Up</a:t>
            </a:r>
            <a:r>
              <a:rPr sz="1800" spc="-15" dirty="0">
                <a:solidFill>
                  <a:srgbClr val="0E4179"/>
                </a:solidFill>
                <a:latin typeface="Calibri"/>
                <a:cs typeface="Calibri"/>
              </a:rPr>
              <a:t> </a:t>
            </a:r>
            <a:r>
              <a:rPr sz="1800" dirty="0">
                <a:solidFill>
                  <a:srgbClr val="0E4179"/>
                </a:solidFill>
                <a:latin typeface="Calibri"/>
                <a:cs typeface="Calibri"/>
              </a:rPr>
              <a:t>-</a:t>
            </a:r>
            <a:r>
              <a:rPr sz="1800" spc="-30" dirty="0">
                <a:solidFill>
                  <a:srgbClr val="0E4179"/>
                </a:solidFill>
                <a:latin typeface="Calibri"/>
                <a:cs typeface="Calibri"/>
              </a:rPr>
              <a:t> </a:t>
            </a:r>
            <a:r>
              <a:rPr sz="1800" spc="50" dirty="0">
                <a:solidFill>
                  <a:srgbClr val="0E4179"/>
                </a:solidFill>
                <a:latin typeface="Calibri"/>
                <a:cs typeface="Calibri"/>
              </a:rPr>
              <a:t>Pull</a:t>
            </a:r>
            <a:r>
              <a:rPr sz="1800" spc="-25" dirty="0">
                <a:solidFill>
                  <a:srgbClr val="0E4179"/>
                </a:solidFill>
                <a:latin typeface="Calibri"/>
                <a:cs typeface="Calibri"/>
              </a:rPr>
              <a:t> 50/50 </a:t>
            </a:r>
            <a:r>
              <a:rPr sz="1800" dirty="0">
                <a:solidFill>
                  <a:srgbClr val="0E4179"/>
                </a:solidFill>
                <a:latin typeface="Calibri"/>
                <a:cs typeface="Calibri"/>
              </a:rPr>
              <a:t>Winning</a:t>
            </a:r>
            <a:r>
              <a:rPr sz="1800" spc="-30" dirty="0">
                <a:solidFill>
                  <a:srgbClr val="0E4179"/>
                </a:solidFill>
                <a:latin typeface="Calibri"/>
                <a:cs typeface="Calibri"/>
              </a:rPr>
              <a:t> </a:t>
            </a:r>
            <a:r>
              <a:rPr sz="1800" spc="-10" dirty="0">
                <a:solidFill>
                  <a:srgbClr val="0E4179"/>
                </a:solidFill>
                <a:latin typeface="Calibri"/>
                <a:cs typeface="Calibri"/>
              </a:rPr>
              <a:t>Number</a:t>
            </a:r>
            <a:endParaRPr sz="1800" dirty="0">
              <a:latin typeface="Calibri"/>
              <a:cs typeface="Calibri"/>
            </a:endParaRPr>
          </a:p>
          <a:p>
            <a:pPr marL="789305" indent="-227965">
              <a:lnSpc>
                <a:spcPct val="100000"/>
              </a:lnSpc>
              <a:spcBef>
                <a:spcPts val="1800"/>
              </a:spcBef>
              <a:buSzPct val="108333"/>
              <a:buFont typeface="Arial"/>
              <a:buChar char="•"/>
              <a:tabLst>
                <a:tab pos="789305" algn="l"/>
              </a:tabLst>
            </a:pPr>
            <a:r>
              <a:rPr sz="1800" spc="-20" dirty="0">
                <a:solidFill>
                  <a:srgbClr val="002060"/>
                </a:solidFill>
                <a:latin typeface="Calibri"/>
                <a:cs typeface="Calibri"/>
              </a:rPr>
              <a:t>Meeting</a:t>
            </a:r>
            <a:r>
              <a:rPr sz="1800" spc="-15" dirty="0">
                <a:solidFill>
                  <a:srgbClr val="002060"/>
                </a:solidFill>
                <a:latin typeface="Calibri"/>
                <a:cs typeface="Calibri"/>
              </a:rPr>
              <a:t> </a:t>
            </a:r>
            <a:r>
              <a:rPr sz="1800" dirty="0">
                <a:solidFill>
                  <a:srgbClr val="002060"/>
                </a:solidFill>
                <a:latin typeface="Calibri"/>
                <a:cs typeface="Calibri"/>
              </a:rPr>
              <a:t>Adjourned</a:t>
            </a:r>
            <a:r>
              <a:rPr sz="1800" spc="-10" dirty="0">
                <a:solidFill>
                  <a:srgbClr val="002060"/>
                </a:solidFill>
                <a:latin typeface="Calibri"/>
                <a:cs typeface="Calibri"/>
              </a:rPr>
              <a:t> </a:t>
            </a:r>
            <a:r>
              <a:rPr sz="1800" dirty="0">
                <a:solidFill>
                  <a:srgbClr val="002060"/>
                </a:solidFill>
                <a:latin typeface="Calibri"/>
                <a:cs typeface="Calibri"/>
              </a:rPr>
              <a:t>by</a:t>
            </a:r>
            <a:r>
              <a:rPr sz="1800" spc="-15" dirty="0">
                <a:solidFill>
                  <a:srgbClr val="002060"/>
                </a:solidFill>
                <a:latin typeface="Calibri"/>
                <a:cs typeface="Calibri"/>
              </a:rPr>
              <a:t> </a:t>
            </a:r>
            <a:r>
              <a:rPr sz="1800" dirty="0">
                <a:solidFill>
                  <a:srgbClr val="002060"/>
                </a:solidFill>
                <a:latin typeface="Calibri"/>
                <a:cs typeface="Calibri"/>
              </a:rPr>
              <a:t>9</a:t>
            </a:r>
            <a:r>
              <a:rPr sz="1800" spc="-15" dirty="0">
                <a:solidFill>
                  <a:srgbClr val="002060"/>
                </a:solidFill>
                <a:latin typeface="Calibri"/>
                <a:cs typeface="Calibri"/>
              </a:rPr>
              <a:t> </a:t>
            </a:r>
            <a:r>
              <a:rPr sz="1800" spc="25" dirty="0">
                <a:solidFill>
                  <a:srgbClr val="002060"/>
                </a:solidFill>
                <a:latin typeface="Calibri"/>
                <a:cs typeface="Calibri"/>
              </a:rPr>
              <a:t>am</a:t>
            </a:r>
            <a:endParaRPr sz="1800" dirty="0">
              <a:solidFill>
                <a:srgbClr val="002060"/>
              </a:solidFill>
              <a:latin typeface="Calibri"/>
              <a:cs typeface="Calibri"/>
            </a:endParaRPr>
          </a:p>
          <a:p>
            <a:pPr marL="561340">
              <a:lnSpc>
                <a:spcPct val="100000"/>
              </a:lnSpc>
              <a:spcBef>
                <a:spcPts val="1800"/>
              </a:spcBef>
            </a:pPr>
            <a:r>
              <a:rPr sz="1800" dirty="0">
                <a:solidFill>
                  <a:srgbClr val="C12537"/>
                </a:solidFill>
                <a:latin typeface="Calibri"/>
                <a:cs typeface="Calibri"/>
              </a:rPr>
              <a:t>***SLIDES</a:t>
            </a:r>
            <a:r>
              <a:rPr sz="1800" spc="15" dirty="0">
                <a:solidFill>
                  <a:srgbClr val="C12537"/>
                </a:solidFill>
                <a:latin typeface="Calibri"/>
                <a:cs typeface="Calibri"/>
              </a:rPr>
              <a:t> </a:t>
            </a:r>
            <a:r>
              <a:rPr sz="1800" dirty="0">
                <a:solidFill>
                  <a:srgbClr val="C12537"/>
                </a:solidFill>
                <a:latin typeface="Calibri"/>
                <a:cs typeface="Calibri"/>
              </a:rPr>
              <a:t>WILL</a:t>
            </a:r>
            <a:r>
              <a:rPr sz="1800" spc="35" dirty="0">
                <a:solidFill>
                  <a:srgbClr val="C12537"/>
                </a:solidFill>
                <a:latin typeface="Calibri"/>
                <a:cs typeface="Calibri"/>
              </a:rPr>
              <a:t> </a:t>
            </a:r>
            <a:r>
              <a:rPr sz="1800" spc="70" dirty="0">
                <a:solidFill>
                  <a:srgbClr val="C12537"/>
                </a:solidFill>
                <a:latin typeface="Calibri"/>
                <a:cs typeface="Calibri"/>
              </a:rPr>
              <a:t>BE</a:t>
            </a:r>
            <a:r>
              <a:rPr sz="1800" spc="40" dirty="0">
                <a:solidFill>
                  <a:srgbClr val="C12537"/>
                </a:solidFill>
                <a:latin typeface="Calibri"/>
                <a:cs typeface="Calibri"/>
              </a:rPr>
              <a:t> </a:t>
            </a:r>
            <a:r>
              <a:rPr sz="1800" dirty="0">
                <a:solidFill>
                  <a:srgbClr val="C12537"/>
                </a:solidFill>
                <a:latin typeface="Calibri"/>
                <a:cs typeface="Calibri"/>
              </a:rPr>
              <a:t>SHARED</a:t>
            </a:r>
            <a:r>
              <a:rPr sz="1800" spc="30" dirty="0">
                <a:solidFill>
                  <a:srgbClr val="C12537"/>
                </a:solidFill>
                <a:latin typeface="Calibri"/>
                <a:cs typeface="Calibri"/>
              </a:rPr>
              <a:t> </a:t>
            </a:r>
            <a:r>
              <a:rPr sz="1800" dirty="0">
                <a:solidFill>
                  <a:srgbClr val="C12537"/>
                </a:solidFill>
                <a:latin typeface="Calibri"/>
                <a:cs typeface="Calibri"/>
              </a:rPr>
              <a:t>WITH</a:t>
            </a:r>
            <a:r>
              <a:rPr sz="1800" spc="25" dirty="0">
                <a:solidFill>
                  <a:srgbClr val="C12537"/>
                </a:solidFill>
                <a:latin typeface="Calibri"/>
                <a:cs typeface="Calibri"/>
              </a:rPr>
              <a:t> </a:t>
            </a:r>
            <a:r>
              <a:rPr sz="1800" dirty="0">
                <a:solidFill>
                  <a:srgbClr val="C12537"/>
                </a:solidFill>
                <a:latin typeface="Calibri"/>
                <a:cs typeface="Calibri"/>
              </a:rPr>
              <a:t>ATTENDEES</a:t>
            </a:r>
            <a:r>
              <a:rPr sz="1800" spc="30" dirty="0">
                <a:solidFill>
                  <a:srgbClr val="C12537"/>
                </a:solidFill>
                <a:latin typeface="Calibri"/>
                <a:cs typeface="Calibri"/>
              </a:rPr>
              <a:t> </a:t>
            </a:r>
            <a:r>
              <a:rPr sz="1800" dirty="0">
                <a:solidFill>
                  <a:srgbClr val="C12537"/>
                </a:solidFill>
                <a:latin typeface="Calibri"/>
                <a:cs typeface="Calibri"/>
              </a:rPr>
              <a:t>AFTER</a:t>
            </a:r>
            <a:r>
              <a:rPr sz="1800" spc="10" dirty="0">
                <a:solidFill>
                  <a:srgbClr val="C12537"/>
                </a:solidFill>
                <a:latin typeface="Calibri"/>
                <a:cs typeface="Calibri"/>
              </a:rPr>
              <a:t> </a:t>
            </a:r>
            <a:r>
              <a:rPr sz="1800" spc="65" dirty="0">
                <a:solidFill>
                  <a:srgbClr val="C12537"/>
                </a:solidFill>
                <a:latin typeface="Calibri"/>
                <a:cs typeface="Calibri"/>
              </a:rPr>
              <a:t>THE</a:t>
            </a:r>
            <a:r>
              <a:rPr sz="1800" spc="40" dirty="0">
                <a:solidFill>
                  <a:srgbClr val="C12537"/>
                </a:solidFill>
                <a:latin typeface="Calibri"/>
                <a:cs typeface="Calibri"/>
              </a:rPr>
              <a:t> </a:t>
            </a:r>
            <a:r>
              <a:rPr sz="1800" dirty="0">
                <a:solidFill>
                  <a:srgbClr val="C12537"/>
                </a:solidFill>
                <a:latin typeface="Calibri"/>
                <a:cs typeface="Calibri"/>
              </a:rPr>
              <a:t>MEETING</a:t>
            </a:r>
            <a:r>
              <a:rPr sz="1800" spc="40" dirty="0">
                <a:solidFill>
                  <a:srgbClr val="C12537"/>
                </a:solidFill>
                <a:latin typeface="Calibri"/>
                <a:cs typeface="Calibri"/>
              </a:rPr>
              <a:t> </a:t>
            </a:r>
            <a:r>
              <a:rPr sz="1800" dirty="0">
                <a:solidFill>
                  <a:srgbClr val="C12537"/>
                </a:solidFill>
                <a:latin typeface="Calibri"/>
                <a:cs typeface="Calibri"/>
              </a:rPr>
              <a:t>AS</a:t>
            </a:r>
            <a:r>
              <a:rPr sz="1800" spc="20" dirty="0">
                <a:solidFill>
                  <a:srgbClr val="C12537"/>
                </a:solidFill>
                <a:latin typeface="Calibri"/>
                <a:cs typeface="Calibri"/>
              </a:rPr>
              <a:t> </a:t>
            </a:r>
            <a:r>
              <a:rPr sz="1800" dirty="0">
                <a:solidFill>
                  <a:srgbClr val="C12537"/>
                </a:solidFill>
                <a:latin typeface="Calibri"/>
                <a:cs typeface="Calibri"/>
              </a:rPr>
              <a:t>WELL</a:t>
            </a:r>
            <a:r>
              <a:rPr sz="1800" spc="20" dirty="0">
                <a:solidFill>
                  <a:srgbClr val="C12537"/>
                </a:solidFill>
                <a:latin typeface="Calibri"/>
                <a:cs typeface="Calibri"/>
              </a:rPr>
              <a:t> </a:t>
            </a:r>
            <a:r>
              <a:rPr sz="1800" dirty="0">
                <a:solidFill>
                  <a:srgbClr val="C12537"/>
                </a:solidFill>
                <a:latin typeface="Calibri"/>
                <a:cs typeface="Calibri"/>
              </a:rPr>
              <a:t>AS </a:t>
            </a:r>
            <a:r>
              <a:rPr sz="1800" spc="65" dirty="0">
                <a:solidFill>
                  <a:srgbClr val="C12537"/>
                </a:solidFill>
                <a:latin typeface="Calibri"/>
                <a:cs typeface="Calibri"/>
              </a:rPr>
              <a:t>THE</a:t>
            </a:r>
            <a:r>
              <a:rPr sz="1800" spc="35" dirty="0">
                <a:solidFill>
                  <a:srgbClr val="C12537"/>
                </a:solidFill>
                <a:latin typeface="Calibri"/>
                <a:cs typeface="Calibri"/>
              </a:rPr>
              <a:t> </a:t>
            </a:r>
            <a:r>
              <a:rPr sz="1800" spc="-10" dirty="0">
                <a:solidFill>
                  <a:srgbClr val="C12537"/>
                </a:solidFill>
                <a:latin typeface="Calibri"/>
                <a:cs typeface="Calibri"/>
              </a:rPr>
              <a:t>ATTENDANCE</a:t>
            </a:r>
            <a:endParaRPr sz="1800" dirty="0">
              <a:latin typeface="Calibri"/>
              <a:cs typeface="Calibri"/>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ED671-7DA6-E194-E9BF-2A1733B57CD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92EBAE1-4413-74D8-60A7-B0CDBCC19F80}"/>
              </a:ext>
            </a:extLst>
          </p:cNvPr>
          <p:cNvSpPr>
            <a:spLocks noGrp="1"/>
          </p:cNvSpPr>
          <p:nvPr>
            <p:ph type="title"/>
          </p:nvPr>
        </p:nvSpPr>
        <p:spPr>
          <a:xfrm>
            <a:off x="381000" y="559088"/>
            <a:ext cx="11430000" cy="708397"/>
          </a:xfrm>
        </p:spPr>
        <p:txBody>
          <a:bodyPr>
            <a:normAutofit/>
          </a:bodyPr>
          <a:lstStyle/>
          <a:p>
            <a:r>
              <a:rPr lang="en-US" dirty="0">
                <a:latin typeface="Source Sans 3"/>
                <a:ea typeface="Times New Roman" panose="02020603050405020304" pitchFamily="18" charset="0"/>
              </a:rPr>
              <a:t>Monthly Learning June</a:t>
            </a:r>
            <a:endParaRPr lang="en-US" dirty="0">
              <a:latin typeface="Source Sans 3"/>
            </a:endParaRPr>
          </a:p>
        </p:txBody>
      </p:sp>
      <p:sp>
        <p:nvSpPr>
          <p:cNvPr id="12" name="Text Placeholder 11">
            <a:extLst>
              <a:ext uri="{FF2B5EF4-FFF2-40B4-BE49-F238E27FC236}">
                <a16:creationId xmlns:a16="http://schemas.microsoft.com/office/drawing/2014/main" id="{03ECD1B9-3561-82F7-D489-94980C9528AF}"/>
              </a:ext>
            </a:extLst>
          </p:cNvPr>
          <p:cNvSpPr>
            <a:spLocks noGrp="1"/>
          </p:cNvSpPr>
          <p:nvPr>
            <p:ph type="body" sz="quarter" idx="12"/>
          </p:nvPr>
        </p:nvSpPr>
        <p:spPr>
          <a:xfrm>
            <a:off x="714679" y="1876507"/>
            <a:ext cx="7934325" cy="4479207"/>
          </a:xfrm>
        </p:spPr>
        <p:txBody>
          <a:bodyPr>
            <a:normAutofit/>
          </a:bodyPr>
          <a:lstStyle/>
          <a:p>
            <a:pPr marL="457200" indent="0">
              <a:lnSpc>
                <a:spcPct val="100000"/>
              </a:lnSpc>
              <a:spcAft>
                <a:spcPts val="0"/>
              </a:spcAft>
              <a:buNone/>
            </a:pPr>
            <a:r>
              <a:rPr lang="en-US" b="1" dirty="0">
                <a:latin typeface="Source Sans 3"/>
                <a:ea typeface="Open Sans"/>
                <a:cs typeface="Open Sans"/>
              </a:rPr>
              <a:t>June 2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First aid in the workplace</a:t>
            </a:r>
          </a:p>
          <a:p>
            <a:pPr marL="457200" indent="0">
              <a:lnSpc>
                <a:spcPct val="100000"/>
              </a:lnSpc>
              <a:spcAft>
                <a:spcPts val="0"/>
              </a:spcAft>
              <a:buNone/>
            </a:pPr>
            <a:r>
              <a:rPr lang="en-US" i="1" dirty="0">
                <a:latin typeface="Source Sans 3"/>
                <a:ea typeface="Open Sans"/>
                <a:cs typeface="Open Sans"/>
              </a:rPr>
              <a:t>	Del-Co Water Co. Wolf Event Center 201, Delaware, OH</a:t>
            </a:r>
          </a:p>
          <a:p>
            <a:pPr marL="457200" indent="0">
              <a:lnSpc>
                <a:spcPct val="100000"/>
              </a:lnSpc>
              <a:spcAft>
                <a:spcPts val="0"/>
              </a:spcAft>
              <a:buNone/>
            </a:pPr>
            <a:r>
              <a:rPr lang="en-US" b="1" dirty="0">
                <a:latin typeface="Source Sans 3"/>
                <a:ea typeface="Open Sans"/>
                <a:cs typeface="Open Sans"/>
              </a:rPr>
              <a:t>June 9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Violence in the workplace</a:t>
            </a:r>
          </a:p>
          <a:p>
            <a:pPr marL="457200" indent="0">
              <a:lnSpc>
                <a:spcPct val="100000"/>
              </a:lnSpc>
              <a:spcAft>
                <a:spcPts val="0"/>
              </a:spcAft>
              <a:buNone/>
            </a:pPr>
            <a:r>
              <a:rPr lang="en-US" i="1" dirty="0">
                <a:latin typeface="Source Sans 3"/>
                <a:ea typeface="Open Sans"/>
                <a:cs typeface="Open Sans"/>
              </a:rPr>
              <a:t>	Bowling Green State University, Perrysburg, OH</a:t>
            </a:r>
          </a:p>
          <a:p>
            <a:pPr marL="457200" lvl="1">
              <a:spcBef>
                <a:spcPts val="0"/>
              </a:spcBef>
              <a:spcAft>
                <a:spcPts val="0"/>
              </a:spcAft>
            </a:pPr>
            <a:r>
              <a:rPr lang="en-US" sz="2400" b="1" dirty="0">
                <a:latin typeface="Source Sans 3"/>
                <a:ea typeface="Open Sans"/>
                <a:cs typeface="Open Sans"/>
              </a:rPr>
              <a:t>June 9 </a:t>
            </a:r>
            <a:r>
              <a:rPr lang="en-US" sz="2400" dirty="0">
                <a:latin typeface="Source Sans 3"/>
                <a:ea typeface="Open Sans"/>
                <a:cs typeface="Open Sans"/>
              </a:rPr>
              <a:t>- Ergonomics: Basic principles</a:t>
            </a:r>
          </a:p>
          <a:p>
            <a:pPr marL="457200" lvl="1">
              <a:spcBef>
                <a:spcPts val="0"/>
              </a:spcBef>
              <a:spcAft>
                <a:spcPts val="0"/>
              </a:spcAft>
            </a:pPr>
            <a:r>
              <a:rPr lang="en-US" i="1" dirty="0">
                <a:latin typeface="Source Sans 3"/>
                <a:ea typeface="Open Sans"/>
                <a:cs typeface="Open Sans"/>
              </a:rPr>
              <a:t>	</a:t>
            </a:r>
            <a:r>
              <a:rPr lang="en-US" sz="2400" i="1" dirty="0">
                <a:latin typeface="Source Sans 3"/>
                <a:ea typeface="Open Sans"/>
                <a:cs typeface="Open Sans"/>
              </a:rPr>
              <a:t> Del-Co Water Co. Wolf Event Center 201,</a:t>
            </a:r>
          </a:p>
          <a:p>
            <a:pPr marL="457200" lvl="1">
              <a:spcBef>
                <a:spcPts val="0"/>
              </a:spcBef>
              <a:spcAft>
                <a:spcPts val="0"/>
              </a:spcAft>
            </a:pPr>
            <a:r>
              <a:rPr lang="en-US" sz="2400" i="1" dirty="0">
                <a:latin typeface="Source Sans 3"/>
                <a:ea typeface="Open Sans"/>
                <a:cs typeface="Open Sans"/>
              </a:rPr>
              <a:t>	Delaware, OH</a:t>
            </a:r>
          </a:p>
          <a:p>
            <a:pPr marL="457200" indent="0">
              <a:lnSpc>
                <a:spcPct val="100000"/>
              </a:lnSpc>
              <a:spcAft>
                <a:spcPts val="0"/>
              </a:spcAft>
              <a:buNone/>
            </a:pPr>
            <a:r>
              <a:rPr lang="en-US" b="1" dirty="0">
                <a:latin typeface="Source Sans 3"/>
                <a:ea typeface="Open Sans"/>
                <a:cs typeface="Open Sans"/>
              </a:rPr>
              <a:t>June 16 </a:t>
            </a:r>
            <a:r>
              <a:rPr lang="en-US" dirty="0">
                <a:latin typeface="Source Sans 3"/>
                <a:ea typeface="Open Sans"/>
                <a:cs typeface="Open Sans"/>
              </a:rPr>
              <a:t>-</a:t>
            </a:r>
            <a:r>
              <a:rPr lang="en-US" i="1" dirty="0">
                <a:latin typeface="Source Sans 3"/>
                <a:ea typeface="Open Sans"/>
                <a:cs typeface="Open Sans"/>
              </a:rPr>
              <a:t> </a:t>
            </a:r>
            <a:r>
              <a:rPr lang="en-US" dirty="0">
                <a:latin typeface="Source Sans 3"/>
                <a:ea typeface="Open Sans"/>
                <a:cs typeface="Open Sans"/>
              </a:rPr>
              <a:t>Electrical basics</a:t>
            </a:r>
          </a:p>
          <a:p>
            <a:pPr marL="457200" indent="0">
              <a:lnSpc>
                <a:spcPct val="100000"/>
              </a:lnSpc>
              <a:spcAft>
                <a:spcPts val="0"/>
              </a:spcAft>
              <a:buNone/>
            </a:pPr>
            <a:r>
              <a:rPr lang="en-US" i="1" dirty="0">
                <a:latin typeface="Source Sans 3"/>
                <a:ea typeface="Open Sans"/>
                <a:cs typeface="Open Sans"/>
              </a:rPr>
              <a:t>	Edison State Community College, Piqua, OH</a:t>
            </a:r>
          </a:p>
          <a:p>
            <a:pPr marL="457200" lvl="1">
              <a:spcBef>
                <a:spcPts val="0"/>
              </a:spcBef>
              <a:spcAft>
                <a:spcPts val="0"/>
              </a:spcAft>
            </a:pPr>
            <a:r>
              <a:rPr lang="en-US" sz="2400" b="1" dirty="0">
                <a:latin typeface="Source Sans 3"/>
                <a:ea typeface="Open Sans"/>
                <a:cs typeface="Open Sans"/>
              </a:rPr>
              <a:t>June 18 </a:t>
            </a:r>
            <a:r>
              <a:rPr lang="en-US" sz="2400" dirty="0">
                <a:latin typeface="Source Sans 3"/>
                <a:ea typeface="Open Sans"/>
                <a:cs typeface="Open Sans"/>
              </a:rPr>
              <a:t>- First aid in the workplace</a:t>
            </a:r>
          </a:p>
          <a:p>
            <a:pPr marL="457200" lvl="1">
              <a:spcBef>
                <a:spcPts val="0"/>
              </a:spcBef>
              <a:spcAft>
                <a:spcPts val="0"/>
              </a:spcAft>
            </a:pPr>
            <a:r>
              <a:rPr lang="en-US" i="1" dirty="0">
                <a:latin typeface="Source Sans 3"/>
                <a:ea typeface="Open Sans"/>
                <a:cs typeface="Open Sans"/>
              </a:rPr>
              <a:t>	</a:t>
            </a:r>
            <a:r>
              <a:rPr lang="en-US" sz="2400" i="1" dirty="0">
                <a:latin typeface="Source Sans 3"/>
                <a:ea typeface="Open Sans"/>
                <a:cs typeface="Open Sans"/>
              </a:rPr>
              <a:t>Canton Service Office</a:t>
            </a:r>
            <a:endParaRPr lang="en-US" i="1" dirty="0"/>
          </a:p>
          <a:p>
            <a:pPr marL="457200" lvl="1">
              <a:spcBef>
                <a:spcPts val="0"/>
              </a:spcBef>
              <a:spcAft>
                <a:spcPts val="0"/>
              </a:spcAft>
            </a:pPr>
            <a:endParaRPr lang="en-US" dirty="0"/>
          </a:p>
        </p:txBody>
      </p:sp>
      <p:sp>
        <p:nvSpPr>
          <p:cNvPr id="9" name="Footer Placeholder 8" descr="Ohio logo">
            <a:extLst>
              <a:ext uri="{FF2B5EF4-FFF2-40B4-BE49-F238E27FC236}">
                <a16:creationId xmlns:a16="http://schemas.microsoft.com/office/drawing/2014/main" id="{82023CB1-1B12-798E-7B6B-A46FA5CB8710}"/>
              </a:ext>
            </a:extLst>
          </p:cNvPr>
          <p:cNvSpPr>
            <a:spLocks noGrp="1"/>
          </p:cNvSpPr>
          <p:nvPr>
            <p:ph type="ftr" sz="quarter" idx="4294967295"/>
          </p:nvPr>
        </p:nvSpPr>
        <p:spPr>
          <a:xfrm>
            <a:off x="0" y="6356350"/>
            <a:ext cx="7934325" cy="365125"/>
          </a:xfrm>
          <a:prstGeom prst="rect">
            <a:avLst/>
          </a:prstGeom>
        </p:spPr>
        <p:txBody>
          <a:bodyPr/>
          <a:lstStyle/>
          <a:p>
            <a:r>
              <a:rPr lang="en-US"/>
              <a:t>      </a:t>
            </a:r>
          </a:p>
        </p:txBody>
      </p:sp>
      <p:pic>
        <p:nvPicPr>
          <p:cNvPr id="3" name="Picture 2" descr="QR Code to allow attendee to go directly to the learning center webpage for class enrollment.">
            <a:extLst>
              <a:ext uri="{FF2B5EF4-FFF2-40B4-BE49-F238E27FC236}">
                <a16:creationId xmlns:a16="http://schemas.microsoft.com/office/drawing/2014/main" id="{A121FA3D-F426-46F0-8D64-2B720B37DBAD}"/>
              </a:ext>
            </a:extLst>
          </p:cNvPr>
          <p:cNvPicPr>
            <a:picLocks noChangeAspect="1"/>
          </p:cNvPicPr>
          <p:nvPr/>
        </p:nvPicPr>
        <p:blipFill>
          <a:blip r:embed="rId3"/>
          <a:stretch>
            <a:fillRect/>
          </a:stretch>
        </p:blipFill>
        <p:spPr>
          <a:xfrm>
            <a:off x="9539635" y="559088"/>
            <a:ext cx="2271365" cy="2286000"/>
          </a:xfrm>
          <a:prstGeom prst="rect">
            <a:avLst/>
          </a:prstGeom>
        </p:spPr>
      </p:pic>
      <p:sp>
        <p:nvSpPr>
          <p:cNvPr id="5" name="TextBox 4">
            <a:extLst>
              <a:ext uri="{FF2B5EF4-FFF2-40B4-BE49-F238E27FC236}">
                <a16:creationId xmlns:a16="http://schemas.microsoft.com/office/drawing/2014/main" id="{54FB811E-26F2-3157-5207-61F029994B7B}"/>
              </a:ext>
            </a:extLst>
          </p:cNvPr>
          <p:cNvSpPr txBox="1"/>
          <p:nvPr/>
        </p:nvSpPr>
        <p:spPr>
          <a:xfrm>
            <a:off x="10048267" y="2729672"/>
            <a:ext cx="1707297" cy="230832"/>
          </a:xfrm>
          <a:prstGeom prst="rect">
            <a:avLst/>
          </a:prstGeom>
          <a:noFill/>
        </p:spPr>
        <p:txBody>
          <a:bodyPr wrap="square" lIns="91440" tIns="45720" rIns="91440" bIns="45720" rtlCol="0" anchor="t">
            <a:spAutoFit/>
          </a:bodyPr>
          <a:lstStyle/>
          <a:p>
            <a:r>
              <a:rPr lang="en-US" sz="900">
                <a:latin typeface="Source Sans 3"/>
              </a:rPr>
              <a:t>bwclearningcenter.com </a:t>
            </a:r>
          </a:p>
        </p:txBody>
      </p:sp>
      <p:sp>
        <p:nvSpPr>
          <p:cNvPr id="6" name="Rectangle: Rounded Corners 5" descr="Blue box with this text&#10;&#10;In-person classes and virtual &#10;training classes (VTC) qualify for Safety Council rebate external training credits.">
            <a:extLst>
              <a:ext uri="{FF2B5EF4-FFF2-40B4-BE49-F238E27FC236}">
                <a16:creationId xmlns:a16="http://schemas.microsoft.com/office/drawing/2014/main" id="{FB1AF7E1-8262-F746-428C-069DA6DC603F}"/>
              </a:ext>
              <a:ext uri="{C183D7F6-B498-43B3-948B-1728B52AA6E4}">
                <adec:decorative xmlns:adec="http://schemas.microsoft.com/office/drawing/2017/decorative" val="0"/>
              </a:ext>
            </a:extLst>
          </p:cNvPr>
          <p:cNvSpPr/>
          <p:nvPr/>
        </p:nvSpPr>
        <p:spPr>
          <a:xfrm>
            <a:off x="7443927" y="4429332"/>
            <a:ext cx="4375560" cy="2201481"/>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a:rPr>
              <a:t>         In-person classes and virtual training classes (VTC) qualify for Safety Council rebate external training credits.</a:t>
            </a:r>
            <a:endParaRPr lang="en-US" sz="2400" b="0" i="0" u="none" strike="noStrike" kern="1200" cap="none" spc="0" normalizeH="0" baseline="0" noProof="0" dirty="0">
              <a:ln>
                <a:noFill/>
              </a:ln>
              <a:solidFill>
                <a:srgbClr val="FFFFFF"/>
              </a:solidFill>
              <a:effectLst/>
              <a:uLnTx/>
              <a:uFillTx/>
              <a:latin typeface="Source Sans 3"/>
            </a:endParaRPr>
          </a:p>
        </p:txBody>
      </p:sp>
      <p:pic>
        <p:nvPicPr>
          <p:cNvPr id="7" name="Graphic 6" descr="Lights On with solid fill">
            <a:extLst>
              <a:ext uri="{FF2B5EF4-FFF2-40B4-BE49-F238E27FC236}">
                <a16:creationId xmlns:a16="http://schemas.microsoft.com/office/drawing/2014/main" id="{92583005-8F1A-8FC4-8906-59023F05D2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37226" y="4427316"/>
            <a:ext cx="363801" cy="566103"/>
          </a:xfrm>
          <a:prstGeom prst="rect">
            <a:avLst/>
          </a:prstGeom>
        </p:spPr>
      </p:pic>
    </p:spTree>
    <p:extLst>
      <p:ext uri="{BB962C8B-B14F-4D97-AF65-F5344CB8AC3E}">
        <p14:creationId xmlns:p14="http://schemas.microsoft.com/office/powerpoint/2010/main" val="1543233177"/>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4B698-226B-CCE4-6C91-855FAADE522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207C542-22E4-7DAE-C55E-E642DAFF7117}"/>
              </a:ext>
            </a:extLst>
          </p:cNvPr>
          <p:cNvSpPr>
            <a:spLocks noGrp="1"/>
          </p:cNvSpPr>
          <p:nvPr>
            <p:ph type="title"/>
          </p:nvPr>
        </p:nvSpPr>
        <p:spPr>
          <a:xfrm>
            <a:off x="381000" y="559088"/>
            <a:ext cx="11430000" cy="708397"/>
          </a:xfrm>
        </p:spPr>
        <p:txBody>
          <a:bodyPr>
            <a:normAutofit/>
          </a:bodyPr>
          <a:lstStyle/>
          <a:p>
            <a:r>
              <a:rPr lang="en-US">
                <a:latin typeface="Source Sans 3"/>
                <a:ea typeface="Times New Roman" panose="02020603050405020304" pitchFamily="18" charset="0"/>
              </a:rPr>
              <a:t>Webinars – June and July</a:t>
            </a:r>
            <a:endParaRPr lang="en-US" cap="all"/>
          </a:p>
        </p:txBody>
      </p:sp>
      <p:sp>
        <p:nvSpPr>
          <p:cNvPr id="12" name="Text Placeholder 11">
            <a:extLst>
              <a:ext uri="{FF2B5EF4-FFF2-40B4-BE49-F238E27FC236}">
                <a16:creationId xmlns:a16="http://schemas.microsoft.com/office/drawing/2014/main" id="{4E2CFAC2-B4D4-475A-20AF-B255DBD71475}"/>
              </a:ext>
            </a:extLst>
          </p:cNvPr>
          <p:cNvSpPr>
            <a:spLocks noGrp="1"/>
          </p:cNvSpPr>
          <p:nvPr>
            <p:ph type="body" sz="quarter" idx="12"/>
          </p:nvPr>
        </p:nvSpPr>
        <p:spPr>
          <a:xfrm>
            <a:off x="883765" y="1995054"/>
            <a:ext cx="8153106" cy="2704687"/>
          </a:xfrm>
        </p:spPr>
        <p:txBody>
          <a:bodyPr>
            <a:normAutofit/>
          </a:bodyPr>
          <a:lstStyle/>
          <a:p>
            <a:pPr marL="457200" indent="0">
              <a:lnSpc>
                <a:spcPct val="100000"/>
              </a:lnSpc>
              <a:spcAft>
                <a:spcPts val="0"/>
              </a:spcAft>
              <a:buNone/>
            </a:pPr>
            <a:endParaRPr lang="en-US" i="1" dirty="0">
              <a:latin typeface="Source Sans 3"/>
              <a:ea typeface="Open Sans"/>
              <a:cs typeface="Open Sans"/>
            </a:endParaRPr>
          </a:p>
          <a:p>
            <a:pPr marL="457200" indent="0">
              <a:lnSpc>
                <a:spcPct val="100000"/>
              </a:lnSpc>
              <a:spcAft>
                <a:spcPts val="0"/>
              </a:spcAft>
              <a:buNone/>
            </a:pPr>
            <a:endParaRPr lang="en-US" b="1" dirty="0"/>
          </a:p>
          <a:p>
            <a:pPr marL="800100" indent="-342900">
              <a:lnSpc>
                <a:spcPct val="100000"/>
              </a:lnSpc>
              <a:spcAft>
                <a:spcPts val="0"/>
              </a:spcAft>
            </a:pPr>
            <a:r>
              <a:rPr lang="en-US" b="1" dirty="0">
                <a:latin typeface="Source Sans 3"/>
                <a:ea typeface="Open Sans"/>
                <a:cs typeface="Open Sans"/>
              </a:rPr>
              <a:t>June  4 </a:t>
            </a:r>
            <a:r>
              <a:rPr lang="en-US" dirty="0">
                <a:latin typeface="Source Sans 3"/>
                <a:ea typeface="Open Sans"/>
                <a:cs typeface="Open Sans"/>
              </a:rPr>
              <a:t>-</a:t>
            </a:r>
            <a:r>
              <a:rPr lang="en-US" i="1" dirty="0">
                <a:latin typeface="Source Sans 3"/>
                <a:ea typeface="Open Sans"/>
                <a:cs typeface="Open Sans"/>
              </a:rPr>
              <a:t> </a:t>
            </a:r>
            <a:r>
              <a:rPr lang="en-US" dirty="0"/>
              <a:t>Working in a confined space? What you should know before you break the plane </a:t>
            </a:r>
          </a:p>
          <a:p>
            <a:pPr marL="800100" indent="-342900">
              <a:lnSpc>
                <a:spcPct val="100000"/>
              </a:lnSpc>
              <a:spcAft>
                <a:spcPts val="0"/>
              </a:spcAft>
            </a:pPr>
            <a:endParaRPr lang="en-US" i="1" dirty="0">
              <a:latin typeface="Source Sans 3"/>
              <a:ea typeface="Open Sans"/>
              <a:cs typeface="Open Sans"/>
            </a:endParaRPr>
          </a:p>
          <a:p>
            <a:pPr marL="800100" indent="-342900">
              <a:lnSpc>
                <a:spcPct val="100000"/>
              </a:lnSpc>
              <a:spcAft>
                <a:spcPts val="0"/>
              </a:spcAft>
            </a:pPr>
            <a:r>
              <a:rPr lang="en-US" b="1" dirty="0"/>
              <a:t>July </a:t>
            </a:r>
            <a:r>
              <a:rPr lang="en-US" dirty="0"/>
              <a:t>– No webinars scheduled for July</a:t>
            </a:r>
            <a:endParaRPr lang="en-US" b="1" dirty="0"/>
          </a:p>
          <a:p>
            <a:pPr marL="0" indent="0">
              <a:buNone/>
            </a:pPr>
            <a:endParaRPr lang="en-US" dirty="0"/>
          </a:p>
        </p:txBody>
      </p:sp>
      <p:sp>
        <p:nvSpPr>
          <p:cNvPr id="9" name="Footer Placeholder 8" descr="Ohio logo">
            <a:extLst>
              <a:ext uri="{FF2B5EF4-FFF2-40B4-BE49-F238E27FC236}">
                <a16:creationId xmlns:a16="http://schemas.microsoft.com/office/drawing/2014/main" id="{20FD008A-31DD-B9AA-0FB6-2C0460E36B15}"/>
              </a:ext>
            </a:extLst>
          </p:cNvPr>
          <p:cNvSpPr>
            <a:spLocks noGrp="1"/>
          </p:cNvSpPr>
          <p:nvPr>
            <p:ph type="ftr" sz="quarter" idx="4294967295"/>
          </p:nvPr>
        </p:nvSpPr>
        <p:spPr>
          <a:xfrm>
            <a:off x="0" y="6356350"/>
            <a:ext cx="7934325" cy="365125"/>
          </a:xfrm>
          <a:prstGeom prst="rect">
            <a:avLst/>
          </a:prstGeom>
        </p:spPr>
        <p:txBody>
          <a:bodyPr/>
          <a:lstStyle/>
          <a:p>
            <a:r>
              <a:rPr lang="en-US"/>
              <a:t>      </a:t>
            </a:r>
          </a:p>
        </p:txBody>
      </p:sp>
      <p:pic>
        <p:nvPicPr>
          <p:cNvPr id="3" name="Picture 2" descr="QR Code to allow attendee to go directly to the learning center webpage for class enrollment.">
            <a:extLst>
              <a:ext uri="{FF2B5EF4-FFF2-40B4-BE49-F238E27FC236}">
                <a16:creationId xmlns:a16="http://schemas.microsoft.com/office/drawing/2014/main" id="{E8B6816E-28CA-366A-DD02-AF0B493A7584}"/>
              </a:ext>
            </a:extLst>
          </p:cNvPr>
          <p:cNvPicPr>
            <a:picLocks noChangeAspect="1"/>
          </p:cNvPicPr>
          <p:nvPr/>
        </p:nvPicPr>
        <p:blipFill>
          <a:blip r:embed="rId3"/>
          <a:stretch>
            <a:fillRect/>
          </a:stretch>
        </p:blipFill>
        <p:spPr>
          <a:xfrm>
            <a:off x="9539635" y="559088"/>
            <a:ext cx="2271365" cy="2286000"/>
          </a:xfrm>
          <a:prstGeom prst="rect">
            <a:avLst/>
          </a:prstGeom>
        </p:spPr>
      </p:pic>
      <p:sp>
        <p:nvSpPr>
          <p:cNvPr id="5" name="TextBox 4">
            <a:extLst>
              <a:ext uri="{FF2B5EF4-FFF2-40B4-BE49-F238E27FC236}">
                <a16:creationId xmlns:a16="http://schemas.microsoft.com/office/drawing/2014/main" id="{EF5BD3C6-81CB-FC44-DF7E-97620513FF96}"/>
              </a:ext>
            </a:extLst>
          </p:cNvPr>
          <p:cNvSpPr txBox="1"/>
          <p:nvPr/>
        </p:nvSpPr>
        <p:spPr>
          <a:xfrm>
            <a:off x="10048267" y="2729672"/>
            <a:ext cx="1707297" cy="230832"/>
          </a:xfrm>
          <a:prstGeom prst="rect">
            <a:avLst/>
          </a:prstGeom>
          <a:noFill/>
        </p:spPr>
        <p:txBody>
          <a:bodyPr wrap="square" lIns="91440" tIns="45720" rIns="91440" bIns="45720" rtlCol="0" anchor="t">
            <a:spAutoFit/>
          </a:bodyPr>
          <a:lstStyle/>
          <a:p>
            <a:r>
              <a:rPr lang="en-US" sz="900" dirty="0">
                <a:latin typeface="Source Sans 3"/>
              </a:rPr>
              <a:t>bwclearningcenter.com </a:t>
            </a:r>
          </a:p>
        </p:txBody>
      </p:sp>
      <p:sp>
        <p:nvSpPr>
          <p:cNvPr id="6" name="Rectangle: Rounded Corners 5" descr="Blue box with this text&#10;&#10;Webinars do not qualify for Safety Council rebate external training credits.">
            <a:extLst>
              <a:ext uri="{FF2B5EF4-FFF2-40B4-BE49-F238E27FC236}">
                <a16:creationId xmlns:a16="http://schemas.microsoft.com/office/drawing/2014/main" id="{5BFCD08E-A626-5187-2216-AA954DB6D77A}"/>
              </a:ext>
              <a:ext uri="{C183D7F6-B498-43B3-948B-1728B52AA6E4}">
                <adec:decorative xmlns:adec="http://schemas.microsoft.com/office/drawing/2017/decorative" val="0"/>
              </a:ext>
            </a:extLst>
          </p:cNvPr>
          <p:cNvSpPr/>
          <p:nvPr/>
        </p:nvSpPr>
        <p:spPr>
          <a:xfrm>
            <a:off x="8283608" y="4699742"/>
            <a:ext cx="3685892" cy="1912964"/>
          </a:xfrm>
          <a:prstGeom prst="roundRect">
            <a:avLst/>
          </a:prstGeom>
          <a:solidFill>
            <a:srgbClr val="0E3F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ource Sans 3"/>
              </a:rPr>
              <a:t>         Webinars do not qualify for Safety Council rebate external training credits.</a:t>
            </a:r>
          </a:p>
        </p:txBody>
      </p:sp>
      <p:pic>
        <p:nvPicPr>
          <p:cNvPr id="7" name="Graphic 6" descr="Lights On with solid fill">
            <a:extLst>
              <a:ext uri="{FF2B5EF4-FFF2-40B4-BE49-F238E27FC236}">
                <a16:creationId xmlns:a16="http://schemas.microsoft.com/office/drawing/2014/main" id="{BE2B7040-E9EF-46E7-7848-E1C4211831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3645" y="4703167"/>
            <a:ext cx="462117" cy="461672"/>
          </a:xfrm>
          <a:prstGeom prst="rect">
            <a:avLst/>
          </a:prstGeom>
        </p:spPr>
      </p:pic>
    </p:spTree>
    <p:extLst>
      <p:ext uri="{BB962C8B-B14F-4D97-AF65-F5344CB8AC3E}">
        <p14:creationId xmlns:p14="http://schemas.microsoft.com/office/powerpoint/2010/main" val="1063982871"/>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5648-0007-6C69-3B72-3C02A700FEAD}"/>
              </a:ext>
            </a:extLst>
          </p:cNvPr>
          <p:cNvSpPr>
            <a:spLocks noGrp="1"/>
          </p:cNvSpPr>
          <p:nvPr>
            <p:ph type="title"/>
          </p:nvPr>
        </p:nvSpPr>
        <p:spPr>
          <a:xfrm>
            <a:off x="381000" y="559088"/>
            <a:ext cx="11550162" cy="1160313"/>
          </a:xfrm>
        </p:spPr>
        <p:txBody>
          <a:bodyPr>
            <a:normAutofit/>
          </a:bodyPr>
          <a:lstStyle/>
          <a:p>
            <a:r>
              <a:rPr lang="en-US" dirty="0">
                <a:latin typeface="Source Sans 3"/>
              </a:rPr>
              <a:t>Private Employer Important Dates – June and July</a:t>
            </a:r>
            <a:endParaRPr lang="en-US" cap="all" dirty="0"/>
          </a:p>
        </p:txBody>
      </p:sp>
      <p:sp>
        <p:nvSpPr>
          <p:cNvPr id="3" name="Text Placeholder 2">
            <a:extLst>
              <a:ext uri="{FF2B5EF4-FFF2-40B4-BE49-F238E27FC236}">
                <a16:creationId xmlns:a16="http://schemas.microsoft.com/office/drawing/2014/main" id="{0A2E4B2D-B5DB-A5E5-0FAB-CF7FB74CC818}"/>
              </a:ext>
            </a:extLst>
          </p:cNvPr>
          <p:cNvSpPr>
            <a:spLocks noGrp="1"/>
          </p:cNvSpPr>
          <p:nvPr>
            <p:ph type="body" sz="quarter" idx="12"/>
          </p:nvPr>
        </p:nvSpPr>
        <p:spPr>
          <a:xfrm>
            <a:off x="1156832" y="2272145"/>
            <a:ext cx="9878336" cy="5292436"/>
          </a:xfrm>
        </p:spPr>
        <p:txBody>
          <a:bodyPr vert="horz" lIns="91440" tIns="45720" rIns="91440" bIns="45720" rtlCol="0" anchor="t">
            <a:normAutofit/>
          </a:bodyPr>
          <a:lstStyle/>
          <a:p>
            <a:r>
              <a:rPr lang="en-US" b="1"/>
              <a:t>June 1 - </a:t>
            </a:r>
            <a:r>
              <a:rPr lang="en-US"/>
              <a:t>PA last day for individual retro settlements (close out year for 10-year annual evaluation)</a:t>
            </a:r>
          </a:p>
          <a:p>
            <a:r>
              <a:rPr lang="en-US" b="1"/>
              <a:t>June 22 - </a:t>
            </a:r>
            <a:r>
              <a:rPr lang="en-US"/>
              <a:t>PA PY 2026 first installment due</a:t>
            </a:r>
          </a:p>
          <a:p>
            <a:r>
              <a:rPr lang="en-US" b="1"/>
              <a:t>July 1 - </a:t>
            </a:r>
            <a:r>
              <a:rPr lang="en-US"/>
              <a:t>PA policy year begins</a:t>
            </a:r>
          </a:p>
          <a:p>
            <a:r>
              <a:rPr lang="en-US" b="1"/>
              <a:t>July 1 -</a:t>
            </a:r>
            <a:r>
              <a:rPr lang="en-US"/>
              <a:t> PA Early Payment Discount due date, employer must pay the full PY 2026 estimated annual premium</a:t>
            </a:r>
          </a:p>
        </p:txBody>
      </p:sp>
    </p:spTree>
    <p:extLst>
      <p:ext uri="{BB962C8B-B14F-4D97-AF65-F5344CB8AC3E}">
        <p14:creationId xmlns:p14="http://schemas.microsoft.com/office/powerpoint/2010/main" val="2747184468"/>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7C092-25F7-F0D7-5C91-5D8084931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1F48F-9CB2-871C-37FB-BC4473C9EC35}"/>
              </a:ext>
            </a:extLst>
          </p:cNvPr>
          <p:cNvSpPr>
            <a:spLocks noGrp="1"/>
          </p:cNvSpPr>
          <p:nvPr>
            <p:ph type="title"/>
          </p:nvPr>
        </p:nvSpPr>
        <p:spPr>
          <a:xfrm>
            <a:off x="320919" y="706870"/>
            <a:ext cx="11550162" cy="1160313"/>
          </a:xfrm>
        </p:spPr>
        <p:txBody>
          <a:bodyPr>
            <a:normAutofit/>
          </a:bodyPr>
          <a:lstStyle/>
          <a:p>
            <a:r>
              <a:rPr lang="en-US">
                <a:latin typeface="Source Sans 3"/>
              </a:rPr>
              <a:t>Private employer important dates – June and July – (continued)</a:t>
            </a:r>
            <a:endParaRPr lang="en-US" cap="all"/>
          </a:p>
        </p:txBody>
      </p:sp>
      <p:sp>
        <p:nvSpPr>
          <p:cNvPr id="3" name="Text Placeholder 2">
            <a:extLst>
              <a:ext uri="{FF2B5EF4-FFF2-40B4-BE49-F238E27FC236}">
                <a16:creationId xmlns:a16="http://schemas.microsoft.com/office/drawing/2014/main" id="{E80CD059-0B65-C3E7-CC67-6FC3B8808EC5}"/>
              </a:ext>
            </a:extLst>
          </p:cNvPr>
          <p:cNvSpPr>
            <a:spLocks noGrp="1"/>
          </p:cNvSpPr>
          <p:nvPr>
            <p:ph type="body" sz="quarter" idx="12"/>
          </p:nvPr>
        </p:nvSpPr>
        <p:spPr>
          <a:xfrm>
            <a:off x="1156832" y="2096079"/>
            <a:ext cx="9878336" cy="4055051"/>
          </a:xfrm>
        </p:spPr>
        <p:txBody>
          <a:bodyPr vert="horz" lIns="91440" tIns="45720" rIns="91440" bIns="45720" rtlCol="0" anchor="t">
            <a:normAutofit/>
          </a:bodyPr>
          <a:lstStyle/>
          <a:p>
            <a:r>
              <a:rPr lang="en-US" b="1" dirty="0"/>
              <a:t>July 1 - </a:t>
            </a:r>
            <a:r>
              <a:rPr lang="en-US" dirty="0"/>
              <a:t>PA Payroll true-up period for policy year 2025 begins</a:t>
            </a:r>
          </a:p>
          <a:p>
            <a:r>
              <a:rPr lang="en-US" b="1" dirty="0"/>
              <a:t>July 15 - </a:t>
            </a:r>
            <a:r>
              <a:rPr lang="en-US" dirty="0"/>
              <a:t>PA deadline to file settlement application (C-240) to impact EM</a:t>
            </a:r>
          </a:p>
          <a:p>
            <a:r>
              <a:rPr lang="en-US" b="1" dirty="0"/>
              <a:t>July 31 - </a:t>
            </a:r>
            <a:r>
              <a:rPr lang="en-US" dirty="0"/>
              <a:t>PA .99 EM Construction Cap deadline to opt out (U-108) or submit Safety Management Self-Assessment (SH-26)</a:t>
            </a:r>
          </a:p>
          <a:p>
            <a:r>
              <a:rPr lang="en-US" b="1" dirty="0"/>
              <a:t>July 31 -</a:t>
            </a:r>
            <a:r>
              <a:rPr lang="en-US" dirty="0"/>
              <a:t> PA Substance Use Prevention and Recovery (SUPR) Program, BWC recommends the accident analysis training for the initial program year be completed by this date. New supervisors must complete within 60 days of becoming a supervisor</a:t>
            </a:r>
          </a:p>
        </p:txBody>
      </p:sp>
    </p:spTree>
    <p:extLst>
      <p:ext uri="{BB962C8B-B14F-4D97-AF65-F5344CB8AC3E}">
        <p14:creationId xmlns:p14="http://schemas.microsoft.com/office/powerpoint/2010/main" val="1987137067"/>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7F057-29EF-3884-9933-49FFE1C08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FC2A4-1510-D2F0-DA07-B3043218CBA5}"/>
              </a:ext>
            </a:extLst>
          </p:cNvPr>
          <p:cNvSpPr>
            <a:spLocks noGrp="1"/>
          </p:cNvSpPr>
          <p:nvPr>
            <p:ph type="title"/>
          </p:nvPr>
        </p:nvSpPr>
        <p:spPr>
          <a:xfrm>
            <a:off x="381000" y="559088"/>
            <a:ext cx="11550162" cy="1233381"/>
          </a:xfrm>
        </p:spPr>
        <p:txBody>
          <a:bodyPr>
            <a:normAutofit/>
          </a:bodyPr>
          <a:lstStyle/>
          <a:p>
            <a:r>
              <a:rPr lang="en-US" dirty="0">
                <a:latin typeface="Source Sans 3"/>
              </a:rPr>
              <a:t>Public Employer Important Dates – June and July</a:t>
            </a:r>
            <a:endParaRPr lang="en-US" cap="all" dirty="0"/>
          </a:p>
        </p:txBody>
      </p:sp>
      <p:sp>
        <p:nvSpPr>
          <p:cNvPr id="3" name="Text Placeholder 2">
            <a:extLst>
              <a:ext uri="{FF2B5EF4-FFF2-40B4-BE49-F238E27FC236}">
                <a16:creationId xmlns:a16="http://schemas.microsoft.com/office/drawing/2014/main" id="{6E0F44C8-C7AC-7B91-82AB-856DB3E23FA1}"/>
              </a:ext>
            </a:extLst>
          </p:cNvPr>
          <p:cNvSpPr>
            <a:spLocks noGrp="1"/>
          </p:cNvSpPr>
          <p:nvPr>
            <p:ph type="body" sz="quarter" idx="12"/>
          </p:nvPr>
        </p:nvSpPr>
        <p:spPr>
          <a:xfrm>
            <a:off x="1073538" y="2276536"/>
            <a:ext cx="10564280" cy="4290229"/>
          </a:xfrm>
        </p:spPr>
        <p:txBody>
          <a:bodyPr/>
          <a:lstStyle/>
          <a:p>
            <a:pPr marL="320040" indent="-342900">
              <a:spcBef>
                <a:spcPts val="300"/>
              </a:spcBef>
              <a:spcAft>
                <a:spcPts val="0"/>
              </a:spcAft>
            </a:pPr>
            <a:r>
              <a:rPr lang="en-US" b="1"/>
              <a:t>June - </a:t>
            </a:r>
            <a:r>
              <a:rPr lang="en-US"/>
              <a:t>No important public employer deadline dates </a:t>
            </a:r>
          </a:p>
          <a:p>
            <a:pPr marL="320040" indent="-342900">
              <a:spcBef>
                <a:spcPts val="300"/>
              </a:spcBef>
              <a:spcAft>
                <a:spcPts val="0"/>
              </a:spcAft>
            </a:pPr>
            <a:r>
              <a:rPr lang="en-US" b="1"/>
              <a:t>July 31 - </a:t>
            </a:r>
            <a:r>
              <a:rPr lang="en-US"/>
              <a:t>PEC Deductible Program application deadline for 1/1/2027 start date</a:t>
            </a:r>
          </a:p>
          <a:p>
            <a:pPr marL="320040" indent="-342900">
              <a:spcBef>
                <a:spcPts val="300"/>
              </a:spcBef>
              <a:spcAft>
                <a:spcPts val="0"/>
              </a:spcAft>
            </a:pPr>
            <a:r>
              <a:rPr lang="en-US" b="1"/>
              <a:t>July 31 - </a:t>
            </a:r>
            <a:r>
              <a:rPr lang="en-US"/>
              <a:t>PEC Group Retrospective application deadline for 1/1/2027 start date</a:t>
            </a:r>
          </a:p>
          <a:p>
            <a:pPr marL="320040" indent="-342900">
              <a:spcBef>
                <a:spcPts val="300"/>
              </a:spcBef>
              <a:spcAft>
                <a:spcPts val="0"/>
              </a:spcAft>
            </a:pPr>
            <a:r>
              <a:rPr lang="en-US" b="1"/>
              <a:t>July 31 - </a:t>
            </a:r>
            <a:r>
              <a:rPr lang="en-US"/>
              <a:t>PEC Claim Impact Reduction Program (CIRP) application deadline for 1/1/2027 start date (initial year applicants)</a:t>
            </a:r>
          </a:p>
          <a:p>
            <a:pPr marL="320040" indent="-342900">
              <a:spcBef>
                <a:spcPts val="300"/>
              </a:spcBef>
              <a:spcAft>
                <a:spcPts val="0"/>
              </a:spcAft>
            </a:pPr>
            <a:r>
              <a:rPr lang="en-US" b="1"/>
              <a:t>July 31 - </a:t>
            </a:r>
            <a:r>
              <a:rPr lang="en-US"/>
              <a:t>PEC Retrospective Rating application deadline for 1/1/2027 start date</a:t>
            </a:r>
          </a:p>
        </p:txBody>
      </p:sp>
    </p:spTree>
    <p:extLst>
      <p:ext uri="{BB962C8B-B14F-4D97-AF65-F5344CB8AC3E}">
        <p14:creationId xmlns:p14="http://schemas.microsoft.com/office/powerpoint/2010/main" val="3197343652"/>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3446-7B80-4BCA-8C7A-482EEB0BD1DA}"/>
              </a:ext>
            </a:extLst>
          </p:cNvPr>
          <p:cNvSpPr>
            <a:spLocks noGrp="1"/>
          </p:cNvSpPr>
          <p:nvPr>
            <p:ph type="title"/>
          </p:nvPr>
        </p:nvSpPr>
        <p:spPr/>
        <p:txBody>
          <a:bodyPr>
            <a:normAutofit/>
          </a:bodyPr>
          <a:lstStyle/>
          <a:p>
            <a:r>
              <a:rPr lang="en-US" sz="3600" dirty="0"/>
              <a:t>Electrical Safety Basics Overview</a:t>
            </a:r>
          </a:p>
        </p:txBody>
      </p:sp>
      <p:sp>
        <p:nvSpPr>
          <p:cNvPr id="3" name="Content Placeholder 2">
            <a:extLst>
              <a:ext uri="{FF2B5EF4-FFF2-40B4-BE49-F238E27FC236}">
                <a16:creationId xmlns:a16="http://schemas.microsoft.com/office/drawing/2014/main" id="{57CC690D-F820-401F-88D9-6477B2679D15}"/>
              </a:ext>
            </a:extLst>
          </p:cNvPr>
          <p:cNvSpPr>
            <a:spLocks noGrp="1"/>
          </p:cNvSpPr>
          <p:nvPr>
            <p:ph type="body" sz="quarter" idx="12"/>
          </p:nvPr>
        </p:nvSpPr>
        <p:spPr/>
        <p:txBody>
          <a:bodyPr>
            <a:normAutofit/>
          </a:bodyPr>
          <a:lstStyle/>
          <a:p>
            <a:pPr marL="347345" indent="-347345"/>
            <a:r>
              <a:rPr lang="en-US" dirty="0">
                <a:cs typeface="Times New Roman"/>
              </a:rPr>
              <a:t>Electrical risks exist even at low voltage</a:t>
            </a:r>
          </a:p>
          <a:p>
            <a:pPr marL="347345" indent="-347345"/>
            <a:r>
              <a:rPr lang="en-US" dirty="0">
                <a:cs typeface="Times New Roman"/>
              </a:rPr>
              <a:t>Common injuries include shocks, burns, and falls</a:t>
            </a:r>
          </a:p>
          <a:p>
            <a:pPr marL="347345" indent="-347345"/>
            <a:r>
              <a:rPr lang="en-US" dirty="0">
                <a:cs typeface="Times New Roman"/>
              </a:rPr>
              <a:t>Most fatalities occur in non-electrical jobs ( 140-150 deaths in 2023)</a:t>
            </a:r>
          </a:p>
          <a:p>
            <a:pPr marL="347345" indent="-347345"/>
            <a:r>
              <a:rPr lang="en-US" dirty="0">
                <a:cs typeface="Times New Roman"/>
              </a:rPr>
              <a:t>Water and metal increase risk</a:t>
            </a:r>
          </a:p>
          <a:p>
            <a:pPr marL="347345" indent="-347345"/>
            <a:r>
              <a:rPr lang="en-US" dirty="0">
                <a:cs typeface="Times New Roman"/>
              </a:rPr>
              <a:t>Proper training and awareness are critical</a:t>
            </a:r>
          </a:p>
          <a:p>
            <a:pPr marL="347345" indent="-347345"/>
            <a:r>
              <a:rPr lang="en-US" dirty="0">
                <a:cs typeface="Times New Roman"/>
              </a:rPr>
              <a:t>Provide the right equipment and PPE</a:t>
            </a:r>
            <a:endParaRPr lang="en-US" dirty="0"/>
          </a:p>
        </p:txBody>
      </p:sp>
    </p:spTree>
    <p:custDataLst>
      <p:tags r:id="rId1"/>
    </p:custDataLst>
    <p:extLst>
      <p:ext uri="{BB962C8B-B14F-4D97-AF65-F5344CB8AC3E}">
        <p14:creationId xmlns:p14="http://schemas.microsoft.com/office/powerpoint/2010/main" val="1784114002"/>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051F-8B72-B7E6-CE21-CC080C37F588}"/>
              </a:ext>
            </a:extLst>
          </p:cNvPr>
          <p:cNvSpPr>
            <a:spLocks noGrp="1"/>
          </p:cNvSpPr>
          <p:nvPr>
            <p:ph type="title"/>
          </p:nvPr>
        </p:nvSpPr>
        <p:spPr/>
        <p:txBody>
          <a:bodyPr>
            <a:noAutofit/>
          </a:bodyPr>
          <a:lstStyle/>
          <a:p>
            <a:r>
              <a:rPr lang="en-US" sz="3600" dirty="0"/>
              <a:t>OSHA Data 2011-2023</a:t>
            </a:r>
          </a:p>
        </p:txBody>
      </p:sp>
      <p:sp>
        <p:nvSpPr>
          <p:cNvPr id="4" name="Text Placeholder 3">
            <a:extLst>
              <a:ext uri="{FF2B5EF4-FFF2-40B4-BE49-F238E27FC236}">
                <a16:creationId xmlns:a16="http://schemas.microsoft.com/office/drawing/2014/main" id="{EE3D4D1E-4F35-9B7B-A9AF-D6392F1E1CB4}"/>
              </a:ext>
            </a:extLst>
          </p:cNvPr>
          <p:cNvSpPr>
            <a:spLocks noGrp="1"/>
          </p:cNvSpPr>
          <p:nvPr>
            <p:ph type="body" sz="quarter" idx="12"/>
          </p:nvPr>
        </p:nvSpPr>
        <p:spPr/>
        <p:txBody>
          <a:bodyPr>
            <a:normAutofit/>
          </a:bodyPr>
          <a:lstStyle/>
          <a:p>
            <a:r>
              <a:rPr lang="en-US" sz="2400" b="0" i="0" u="none" strike="noStrike" baseline="0">
                <a:solidFill>
                  <a:srgbClr val="000000"/>
                </a:solidFill>
              </a:rPr>
              <a:t>Contact with or exposure to electricity continues to be one of the leading causes of workplace fatalities and injuries</a:t>
            </a:r>
          </a:p>
          <a:p>
            <a:r>
              <a:rPr lang="en-US" sz="2400" b="0" i="0" u="none" strike="noStrike" baseline="0">
                <a:solidFill>
                  <a:srgbClr val="000000"/>
                </a:solidFill>
              </a:rPr>
              <a:t>1,940 workplace electrical fatalities between 2011 – 2023</a:t>
            </a:r>
          </a:p>
          <a:p>
            <a:r>
              <a:rPr lang="en-US" sz="2400" b="0" i="0" u="none" strike="noStrike" baseline="0">
                <a:solidFill>
                  <a:srgbClr val="000000"/>
                </a:solidFill>
              </a:rPr>
              <a:t>5.6% of all workplace fatalities are caused by electricity</a:t>
            </a:r>
          </a:p>
          <a:p>
            <a:r>
              <a:rPr lang="en-US" sz="2400" b="0" i="0" u="none" strike="noStrike" baseline="0">
                <a:solidFill>
                  <a:srgbClr val="000000"/>
                </a:solidFill>
              </a:rPr>
              <a:t>74% of fatalities occur in non-electrical occupations</a:t>
            </a:r>
          </a:p>
          <a:p>
            <a:endParaRPr lang="en-US"/>
          </a:p>
        </p:txBody>
      </p:sp>
    </p:spTree>
    <p:custDataLst>
      <p:tags r:id="rId1"/>
    </p:custDataLst>
    <p:extLst>
      <p:ext uri="{BB962C8B-B14F-4D97-AF65-F5344CB8AC3E}">
        <p14:creationId xmlns:p14="http://schemas.microsoft.com/office/powerpoint/2010/main" val="1235670137"/>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Types of Electrical Hazards</a:t>
            </a:r>
          </a:p>
        </p:txBody>
      </p:sp>
      <p:sp>
        <p:nvSpPr>
          <p:cNvPr id="3" name="Content Placeholder 2"/>
          <p:cNvSpPr>
            <a:spLocks noGrp="1"/>
          </p:cNvSpPr>
          <p:nvPr>
            <p:ph type="body" sz="quarter" idx="12"/>
          </p:nvPr>
        </p:nvSpPr>
        <p:spPr>
          <a:xfrm>
            <a:off x="910298" y="1810542"/>
            <a:ext cx="9878336" cy="4488370"/>
          </a:xfrm>
        </p:spPr>
        <p:txBody>
          <a:bodyPr>
            <a:noAutofit/>
          </a:bodyPr>
          <a:lstStyle/>
          <a:p>
            <a:pPr lvl="1"/>
            <a:r>
              <a:rPr lang="en-US" sz="2400"/>
              <a:t>Severity and effects of an electrical shock depend on a number of factors</a:t>
            </a:r>
          </a:p>
          <a:p>
            <a:pPr lvl="2"/>
            <a:r>
              <a:rPr lang="en-US" sz="2400"/>
              <a:t>Pathway through the body</a:t>
            </a:r>
          </a:p>
          <a:p>
            <a:pPr lvl="2"/>
            <a:r>
              <a:rPr lang="en-US" sz="2400"/>
              <a:t>Amount of current</a:t>
            </a:r>
          </a:p>
          <a:p>
            <a:pPr lvl="2"/>
            <a:r>
              <a:rPr lang="en-US" sz="2400"/>
              <a:t>Length of time of the exposure</a:t>
            </a:r>
          </a:p>
          <a:p>
            <a:pPr lvl="2"/>
            <a:r>
              <a:rPr lang="en-US" sz="2400"/>
              <a:t>Whether skin is wet or dry</a:t>
            </a:r>
          </a:p>
          <a:p>
            <a:pPr lvl="1"/>
            <a:r>
              <a:rPr lang="en-US" sz="2400"/>
              <a:t>Water </a:t>
            </a:r>
          </a:p>
          <a:p>
            <a:pPr lvl="2"/>
            <a:r>
              <a:rPr lang="en-US" sz="2400"/>
              <a:t>Great conductor </a:t>
            </a:r>
          </a:p>
          <a:p>
            <a:pPr lvl="2"/>
            <a:r>
              <a:rPr lang="en-US" sz="2400"/>
              <a:t>Allows current to flow more easily in wet conditions and through wet skin</a:t>
            </a:r>
          </a:p>
        </p:txBody>
      </p:sp>
    </p:spTree>
    <p:custDataLst>
      <p:tags r:id="rId1"/>
    </p:custDataLst>
    <p:extLst>
      <p:ext uri="{BB962C8B-B14F-4D97-AF65-F5344CB8AC3E}">
        <p14:creationId xmlns:p14="http://schemas.microsoft.com/office/powerpoint/2010/main" val="3599809701"/>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381000" y="376208"/>
            <a:ext cx="11430000" cy="982861"/>
          </a:xfrm>
        </p:spPr>
        <p:txBody>
          <a:bodyPr anchor="ctr">
            <a:normAutofit/>
          </a:bodyPr>
          <a:lstStyle/>
          <a:p>
            <a:r>
              <a:rPr lang="en-US" sz="3600" dirty="0"/>
              <a:t>Electrical Injuries</a:t>
            </a:r>
          </a:p>
        </p:txBody>
      </p:sp>
      <p:sp>
        <p:nvSpPr>
          <p:cNvPr id="27652" name="Rectangle 3"/>
          <p:cNvSpPr>
            <a:spLocks noGrp="1" noChangeArrowheads="1"/>
          </p:cNvSpPr>
          <p:nvPr>
            <p:ph type="body" sz="quarter" idx="12"/>
          </p:nvPr>
        </p:nvSpPr>
        <p:spPr>
          <a:xfrm>
            <a:off x="1064302" y="2008682"/>
            <a:ext cx="9878336" cy="4209237"/>
          </a:xfrm>
        </p:spPr>
        <p:txBody>
          <a:bodyPr vert="horz" lIns="91440" tIns="45720" rIns="91440" bIns="45720" rtlCol="0" anchor="t">
            <a:noAutofit/>
          </a:bodyPr>
          <a:lstStyle/>
          <a:p>
            <a:pPr marL="0" indent="0">
              <a:buNone/>
            </a:pPr>
            <a:r>
              <a:rPr lang="en-US" sz="2800" dirty="0">
                <a:latin typeface="Source Sans 3"/>
                <a:ea typeface="Open Sans"/>
                <a:cs typeface="Open Sans"/>
              </a:rPr>
              <a:t>There are four main types of electrical injuries:</a:t>
            </a:r>
          </a:p>
          <a:p>
            <a:pPr marL="804545" lvl="1" indent="-457200"/>
            <a:r>
              <a:rPr lang="en-US" sz="2400" dirty="0"/>
              <a:t>Direct:</a:t>
            </a:r>
          </a:p>
          <a:p>
            <a:pPr lvl="2"/>
            <a:r>
              <a:rPr lang="en-US" sz="2400" dirty="0"/>
              <a:t>Electrocution (death due to electrical shock)</a:t>
            </a:r>
          </a:p>
          <a:p>
            <a:pPr lvl="2"/>
            <a:r>
              <a:rPr lang="en-US" sz="2400" dirty="0"/>
              <a:t>Electrical shock</a:t>
            </a:r>
          </a:p>
          <a:p>
            <a:pPr lvl="2"/>
            <a:r>
              <a:rPr lang="en-US" sz="2400" dirty="0"/>
              <a:t>Burns</a:t>
            </a:r>
          </a:p>
          <a:p>
            <a:pPr marL="804545" lvl="1" indent="-457200"/>
            <a:r>
              <a:rPr lang="en-US" sz="2400" dirty="0"/>
              <a:t>Indirect:</a:t>
            </a:r>
          </a:p>
          <a:p>
            <a:pPr lvl="2"/>
            <a:r>
              <a:rPr lang="en-US" sz="2400" dirty="0"/>
              <a:t>Falls</a:t>
            </a:r>
          </a:p>
        </p:txBody>
      </p:sp>
    </p:spTree>
    <p:custDataLst>
      <p:tags r:id="rId1"/>
    </p:custDataLst>
    <p:extLst>
      <p:ext uri="{BB962C8B-B14F-4D97-AF65-F5344CB8AC3E}">
        <p14:creationId xmlns:p14="http://schemas.microsoft.com/office/powerpoint/2010/main" val="25463584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normAutofit/>
          </a:bodyPr>
          <a:lstStyle/>
          <a:p>
            <a:r>
              <a:rPr lang="en-US" sz="3600" dirty="0"/>
              <a:t>Shock Severity</a:t>
            </a:r>
          </a:p>
        </p:txBody>
      </p:sp>
      <p:sp>
        <p:nvSpPr>
          <p:cNvPr id="30724" name="Rectangle 3"/>
          <p:cNvSpPr>
            <a:spLocks noGrp="1" noChangeArrowheads="1"/>
          </p:cNvSpPr>
          <p:nvPr>
            <p:ph type="body" sz="quarter" idx="12"/>
          </p:nvPr>
        </p:nvSpPr>
        <p:spPr>
          <a:xfrm>
            <a:off x="1064302" y="2008683"/>
            <a:ext cx="6607935" cy="3687268"/>
          </a:xfrm>
        </p:spPr>
        <p:txBody>
          <a:bodyPr>
            <a:normAutofit lnSpcReduction="10000"/>
          </a:bodyPr>
          <a:lstStyle/>
          <a:p>
            <a:pPr marL="0" indent="0">
              <a:lnSpc>
                <a:spcPct val="100000"/>
              </a:lnSpc>
              <a:buNone/>
            </a:pPr>
            <a:r>
              <a:rPr lang="en-US"/>
              <a:t>Severity of the shock depends on:</a:t>
            </a:r>
          </a:p>
          <a:p>
            <a:pPr marL="347345" indent="-347345">
              <a:lnSpc>
                <a:spcPct val="100000"/>
              </a:lnSpc>
            </a:pPr>
            <a:r>
              <a:rPr lang="en-US" b="1" u="sng"/>
              <a:t>Path</a:t>
            </a:r>
            <a:r>
              <a:rPr lang="en-US"/>
              <a:t> of current through the body</a:t>
            </a:r>
          </a:p>
          <a:p>
            <a:pPr marL="347345" indent="-347345">
              <a:lnSpc>
                <a:spcPct val="100000"/>
              </a:lnSpc>
            </a:pPr>
            <a:r>
              <a:rPr lang="en-US" b="1" u="sng"/>
              <a:t>Amount of current</a:t>
            </a:r>
            <a:r>
              <a:rPr lang="en-US"/>
              <a:t> flowing through the body (amps)</a:t>
            </a:r>
          </a:p>
          <a:p>
            <a:pPr marL="347345" indent="-347345">
              <a:lnSpc>
                <a:spcPct val="100000"/>
              </a:lnSpc>
            </a:pPr>
            <a:r>
              <a:rPr lang="en-US" b="1" u="sng"/>
              <a:t>Duration</a:t>
            </a:r>
            <a:r>
              <a:rPr lang="en-US"/>
              <a:t> of the shocking current through the body</a:t>
            </a:r>
            <a:endParaRPr lang="en-US" u="sng"/>
          </a:p>
          <a:p>
            <a:pPr marL="0" indent="0">
              <a:lnSpc>
                <a:spcPct val="100000"/>
              </a:lnSpc>
              <a:buNone/>
            </a:pPr>
            <a:endParaRPr lang="en-US" b="1"/>
          </a:p>
          <a:p>
            <a:pPr marL="0" indent="0">
              <a:lnSpc>
                <a:spcPct val="100000"/>
              </a:lnSpc>
              <a:buNone/>
            </a:pPr>
            <a:r>
              <a:rPr lang="en-US" b="1"/>
              <a:t>LOW VOLTAGE DOES NOT MEAN LOW HAZARD</a:t>
            </a:r>
          </a:p>
        </p:txBody>
      </p:sp>
      <p:pic>
        <p:nvPicPr>
          <p:cNvPr id="3" name="Content Placeholder 2" descr="Picture drawing of human body in contact with electric source showcasing the path, the live wire, the exit and the grounded metal. ">
            <a:extLst>
              <a:ext uri="{FF2B5EF4-FFF2-40B4-BE49-F238E27FC236}">
                <a16:creationId xmlns:a16="http://schemas.microsoft.com/office/drawing/2014/main" id="{B9168DFD-46A6-431F-999D-234195E1FB73}"/>
              </a:ext>
            </a:extLst>
          </p:cNvPr>
          <p:cNvPicPr>
            <a:picLocks noGrp="1" noChangeAspect="1"/>
          </p:cNvPicPr>
          <p:nvPr>
            <p:ph sz="half" idx="4294967295"/>
          </p:nvPr>
        </p:nvPicPr>
        <p:blipFill>
          <a:blip r:embed="rId4"/>
          <a:stretch>
            <a:fillRect/>
          </a:stretch>
        </p:blipFill>
        <p:spPr>
          <a:xfrm>
            <a:off x="7672237" y="1441099"/>
            <a:ext cx="4048125" cy="4398962"/>
          </a:xfrm>
          <a:prstGeom prst="rect">
            <a:avLst/>
          </a:prstGeom>
        </p:spPr>
      </p:pic>
      <p:sp>
        <p:nvSpPr>
          <p:cNvPr id="6" name="TextBox 1">
            <a:extLst>
              <a:ext uri="{FF2B5EF4-FFF2-40B4-BE49-F238E27FC236}">
                <a16:creationId xmlns:a16="http://schemas.microsoft.com/office/drawing/2014/main" id="{C911610D-5271-4218-9D73-BCA621632C28}"/>
              </a:ext>
            </a:extLst>
          </p:cNvPr>
          <p:cNvSpPr txBox="1"/>
          <p:nvPr/>
        </p:nvSpPr>
        <p:spPr>
          <a:xfrm>
            <a:off x="7581599" y="5872896"/>
            <a:ext cx="212567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800">
                <a:latin typeface="Source Sans 3" panose="020B0503030403020204" pitchFamily="34" charset="0"/>
                <a:ea typeface="MS PGothic"/>
                <a:cs typeface="Arial"/>
              </a:rPr>
              <a:t>Image courtesy of OSHA</a:t>
            </a:r>
            <a:endParaRPr lang="en-US" sz="800">
              <a:latin typeface="Source Sans 3" panose="020B0503030403020204" pitchFamily="34" charset="0"/>
              <a:cs typeface="Arial"/>
            </a:endParaRPr>
          </a:p>
        </p:txBody>
      </p:sp>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15308D-71CA-1C7A-F44F-E3CD69CF5069}"/>
              </a:ext>
            </a:extLst>
          </p:cNvPr>
          <p:cNvSpPr>
            <a:spLocks noGrp="1"/>
          </p:cNvSpPr>
          <p:nvPr>
            <p:ph type="title"/>
          </p:nvPr>
        </p:nvSpPr>
        <p:spPr>
          <a:xfrm>
            <a:off x="643278" y="1044702"/>
            <a:ext cx="6671922" cy="1481328"/>
          </a:xfrm>
        </p:spPr>
        <p:txBody>
          <a:bodyPr vert="horz" lIns="91440" tIns="45720" rIns="91440" bIns="45720" rtlCol="0" anchor="b">
            <a:normAutofit fontScale="90000"/>
          </a:bodyPr>
          <a:lstStyle/>
          <a:p>
            <a:pPr algn="l" rtl="0">
              <a:lnSpc>
                <a:spcPct val="90000"/>
              </a:lnSpc>
              <a:spcBef>
                <a:spcPct val="0"/>
              </a:spcBef>
            </a:pPr>
            <a:r>
              <a:rPr lang="en-US" sz="4000" kern="1200" dirty="0">
                <a:solidFill>
                  <a:srgbClr val="002060"/>
                </a:solidFill>
                <a:latin typeface="+mj-lt"/>
                <a:ea typeface="+mj-ea"/>
                <a:cs typeface="+mj-cs"/>
              </a:rPr>
              <a:t>THANK YOU TO EVERYONE</a:t>
            </a:r>
            <a:br>
              <a:rPr lang="en-US" sz="4000" kern="1200" dirty="0">
                <a:solidFill>
                  <a:srgbClr val="002060"/>
                </a:solidFill>
                <a:latin typeface="+mj-lt"/>
                <a:ea typeface="+mj-ea"/>
                <a:cs typeface="+mj-cs"/>
              </a:rPr>
            </a:br>
            <a:r>
              <a:rPr lang="en-US" sz="4000" kern="1200" dirty="0">
                <a:solidFill>
                  <a:srgbClr val="002060"/>
                </a:solidFill>
                <a:latin typeface="+mj-lt"/>
                <a:ea typeface="+mj-ea"/>
                <a:cs typeface="+mj-cs"/>
              </a:rPr>
              <a:t>WHO VOLUNTEERED LAST WEEK!</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ed and blue logo with text&#10;&#10;Description automatically generated">
            <a:extLst>
              <a:ext uri="{FF2B5EF4-FFF2-40B4-BE49-F238E27FC236}">
                <a16:creationId xmlns:a16="http://schemas.microsoft.com/office/drawing/2014/main" id="{62BF22D9-1485-DC5F-7136-B029BC247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332" y="699516"/>
            <a:ext cx="3948684" cy="3948684"/>
          </a:xfrm>
          <a:prstGeom prst="rect">
            <a:avLst/>
          </a:prstGeom>
        </p:spPr>
      </p:pic>
    </p:spTree>
    <p:extLst>
      <p:ext uri="{BB962C8B-B14F-4D97-AF65-F5344CB8AC3E}">
        <p14:creationId xmlns:p14="http://schemas.microsoft.com/office/powerpoint/2010/main" val="3617273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26"/>
          <p:cNvSpPr>
            <a:spLocks noGrp="1" noChangeArrowheads="1"/>
          </p:cNvSpPr>
          <p:nvPr>
            <p:ph type="title"/>
          </p:nvPr>
        </p:nvSpPr>
        <p:spPr/>
        <p:txBody>
          <a:bodyPr>
            <a:normAutofit/>
          </a:bodyPr>
          <a:lstStyle/>
          <a:p>
            <a:r>
              <a:rPr lang="en-US" sz="3600"/>
              <a:t>Falls</a:t>
            </a:r>
          </a:p>
        </p:txBody>
      </p:sp>
      <p:sp>
        <p:nvSpPr>
          <p:cNvPr id="33796" name="Rectangle 1027"/>
          <p:cNvSpPr>
            <a:spLocks noGrp="1" noChangeArrowheads="1"/>
          </p:cNvSpPr>
          <p:nvPr>
            <p:ph type="body" sz="quarter" idx="12"/>
          </p:nvPr>
        </p:nvSpPr>
        <p:spPr>
          <a:xfrm>
            <a:off x="1064302" y="2008683"/>
            <a:ext cx="4879298" cy="3687268"/>
          </a:xfrm>
        </p:spPr>
        <p:txBody>
          <a:bodyPr>
            <a:normAutofit/>
          </a:bodyPr>
          <a:lstStyle/>
          <a:p>
            <a:pPr>
              <a:lnSpc>
                <a:spcPct val="90000"/>
              </a:lnSpc>
              <a:spcBef>
                <a:spcPct val="40000"/>
              </a:spcBef>
            </a:pPr>
            <a:r>
              <a:rPr lang="en-US"/>
              <a:t>Electric shock can also cause indirect injuries </a:t>
            </a:r>
          </a:p>
          <a:p>
            <a:pPr>
              <a:lnSpc>
                <a:spcPct val="90000"/>
              </a:lnSpc>
              <a:spcBef>
                <a:spcPct val="40000"/>
              </a:spcBef>
              <a:buNone/>
            </a:pPr>
            <a:r>
              <a:rPr lang="en-US"/>
              <a:t> </a:t>
            </a:r>
          </a:p>
          <a:p>
            <a:pPr>
              <a:lnSpc>
                <a:spcPct val="90000"/>
              </a:lnSpc>
              <a:spcBef>
                <a:spcPct val="40000"/>
              </a:spcBef>
            </a:pPr>
            <a:r>
              <a:rPr lang="en-US"/>
              <a:t>Workers in elevated locations who experience a shock may fall, resulting in serious injury or death</a:t>
            </a:r>
          </a:p>
        </p:txBody>
      </p:sp>
      <p:sp>
        <p:nvSpPr>
          <p:cNvPr id="2" name="TextBox 1">
            <a:extLst>
              <a:ext uri="{FF2B5EF4-FFF2-40B4-BE49-F238E27FC236}">
                <a16:creationId xmlns:a16="http://schemas.microsoft.com/office/drawing/2014/main" id="{59AC35F1-1EA1-4D7B-8458-390C8E66FFAB}"/>
              </a:ext>
            </a:extLst>
          </p:cNvPr>
          <p:cNvSpPr txBox="1"/>
          <p:nvPr/>
        </p:nvSpPr>
        <p:spPr>
          <a:xfrm>
            <a:off x="10828388" y="5681416"/>
            <a:ext cx="1363612" cy="215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r>
              <a:rPr lang="en-US" sz="800">
                <a:latin typeface="Source Sans 3"/>
                <a:ea typeface="MS PGothic"/>
                <a:cs typeface="Arial"/>
              </a:rPr>
              <a:t>Source: NIOSH</a:t>
            </a:r>
            <a:endParaRPr lang="en-US" sz="800">
              <a:latin typeface="Source Sans 3" panose="020B0503030403020204" pitchFamily="34" charset="0"/>
              <a:cs typeface="Arial"/>
            </a:endParaRPr>
          </a:p>
        </p:txBody>
      </p:sp>
      <p:pic>
        <p:nvPicPr>
          <p:cNvPr id="3" name="Picture 2" descr="Electrician working in new building - electrician working from ladder stock pictures, royalty-free photos &amp; images">
            <a:extLst>
              <a:ext uri="{FF2B5EF4-FFF2-40B4-BE49-F238E27FC236}">
                <a16:creationId xmlns:a16="http://schemas.microsoft.com/office/drawing/2014/main" id="{2ABE210F-D358-64E7-5336-23E9C991E074}"/>
              </a:ext>
            </a:extLst>
          </p:cNvPr>
          <p:cNvPicPr>
            <a:picLocks noChangeAspect="1"/>
          </p:cNvPicPr>
          <p:nvPr/>
        </p:nvPicPr>
        <p:blipFill>
          <a:blip r:embed="rId4"/>
          <a:stretch>
            <a:fillRect/>
          </a:stretch>
        </p:blipFill>
        <p:spPr>
          <a:xfrm>
            <a:off x="6330217" y="1790945"/>
            <a:ext cx="5385663" cy="3905006"/>
          </a:xfrm>
          <a:prstGeom prst="rect">
            <a:avLst/>
          </a:prstGeom>
        </p:spPr>
      </p:pic>
    </p:spTree>
    <p:custDataLst>
      <p:tags r:id="rId1"/>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1B9A5-D38E-41C1-AE6F-00CC068B4C23}"/>
              </a:ext>
            </a:extLst>
          </p:cNvPr>
          <p:cNvSpPr>
            <a:spLocks noGrp="1"/>
          </p:cNvSpPr>
          <p:nvPr>
            <p:ph type="title"/>
          </p:nvPr>
        </p:nvSpPr>
        <p:spPr/>
        <p:txBody>
          <a:bodyPr>
            <a:noAutofit/>
          </a:bodyPr>
          <a:lstStyle/>
          <a:p>
            <a:pPr>
              <a:lnSpc>
                <a:spcPct val="100000"/>
              </a:lnSpc>
              <a:defRPr/>
            </a:pPr>
            <a:r>
              <a:rPr lang="en-US" sz="3600" dirty="0">
                <a:ea typeface="ＭＳ Ｐゴシック"/>
              </a:rPr>
              <a:t>Safeguards for Personnel Protection: Personal Protective Equipment</a:t>
            </a:r>
            <a:br>
              <a:rPr lang="en-US" sz="3600" dirty="0">
                <a:ea typeface="ＭＳ Ｐゴシック" charset="-128"/>
              </a:rPr>
            </a:br>
            <a:endParaRPr lang="en-US" sz="3600" dirty="0">
              <a:ea typeface="ＭＳ Ｐゴシック" charset="-128"/>
            </a:endParaRPr>
          </a:p>
        </p:txBody>
      </p:sp>
      <p:sp>
        <p:nvSpPr>
          <p:cNvPr id="14340" name="Rectangle 3"/>
          <p:cNvSpPr>
            <a:spLocks noGrp="1" noChangeArrowheads="1"/>
          </p:cNvSpPr>
          <p:nvPr>
            <p:ph type="body" sz="quarter" idx="12"/>
          </p:nvPr>
        </p:nvSpPr>
        <p:spPr>
          <a:xfrm>
            <a:off x="1064302" y="2204185"/>
            <a:ext cx="7810191" cy="3491766"/>
          </a:xfrm>
        </p:spPr>
        <p:txBody>
          <a:bodyPr>
            <a:normAutofit/>
          </a:bodyPr>
          <a:lstStyle/>
          <a:p>
            <a:pPr marL="347345" indent="-347345">
              <a:lnSpc>
                <a:spcPct val="100000"/>
              </a:lnSpc>
              <a:defRPr/>
            </a:pPr>
            <a:r>
              <a:rPr lang="en-US" dirty="0"/>
              <a:t>Employer shall provide PPE appropriate for the magnitude and specific body parts for the exposure</a:t>
            </a:r>
          </a:p>
          <a:p>
            <a:pPr marL="347345" indent="-347345">
              <a:lnSpc>
                <a:spcPct val="100000"/>
              </a:lnSpc>
              <a:defRPr/>
            </a:pPr>
            <a:endParaRPr lang="en-US" dirty="0"/>
          </a:p>
          <a:p>
            <a:pPr marL="347345" indent="-347345">
              <a:lnSpc>
                <a:spcPct val="100000"/>
              </a:lnSpc>
              <a:defRPr/>
            </a:pPr>
            <a:r>
              <a:rPr lang="en-US" dirty="0"/>
              <a:t>Protective equipment shall be maintained in a safe, reliable condition and shall be periodically inspected or tested</a:t>
            </a:r>
          </a:p>
        </p:txBody>
      </p:sp>
      <p:pic>
        <p:nvPicPr>
          <p:cNvPr id="4" name="Picture 4" descr="Picture of a man working on an electrical box with no personal protective gear. ">
            <a:extLst>
              <a:ext uri="{FF2B5EF4-FFF2-40B4-BE49-F238E27FC236}">
                <a16:creationId xmlns:a16="http://schemas.microsoft.com/office/drawing/2014/main" id="{497547E2-A031-47D1-BAE8-C1E59B3B6B90}"/>
              </a:ext>
            </a:extLst>
          </p:cNvPr>
          <p:cNvPicPr>
            <a:picLocks noChangeAspect="1"/>
          </p:cNvPicPr>
          <p:nvPr/>
        </p:nvPicPr>
        <p:blipFill>
          <a:blip r:embed="rId4"/>
          <a:stretch>
            <a:fillRect/>
          </a:stretch>
        </p:blipFill>
        <p:spPr>
          <a:xfrm>
            <a:off x="8736777" y="1896502"/>
            <a:ext cx="2557680" cy="1920988"/>
          </a:xfrm>
          <a:prstGeom prst="rect">
            <a:avLst/>
          </a:prstGeom>
        </p:spPr>
      </p:pic>
      <p:pic>
        <p:nvPicPr>
          <p:cNvPr id="5" name="Picture 5" descr="Picture of a man working on an electrical panel box with personal protection including gloves, hat, face shield, and fire retardant clothing. ">
            <a:extLst>
              <a:ext uri="{FF2B5EF4-FFF2-40B4-BE49-F238E27FC236}">
                <a16:creationId xmlns:a16="http://schemas.microsoft.com/office/drawing/2014/main" id="{A4807E9F-5491-45D0-ADB9-CD884EA97EC4}"/>
              </a:ext>
            </a:extLst>
          </p:cNvPr>
          <p:cNvPicPr>
            <a:picLocks noChangeAspect="1"/>
          </p:cNvPicPr>
          <p:nvPr/>
        </p:nvPicPr>
        <p:blipFill>
          <a:blip r:embed="rId5"/>
          <a:stretch>
            <a:fillRect/>
          </a:stretch>
        </p:blipFill>
        <p:spPr>
          <a:xfrm>
            <a:off x="8719386" y="4099654"/>
            <a:ext cx="2586723" cy="1950850"/>
          </a:xfrm>
          <a:prstGeom prst="rect">
            <a:avLst/>
          </a:prstGeom>
        </p:spPr>
      </p:pic>
      <p:sp>
        <p:nvSpPr>
          <p:cNvPr id="8" name="TextBox 7">
            <a:extLst>
              <a:ext uri="{FF2B5EF4-FFF2-40B4-BE49-F238E27FC236}">
                <a16:creationId xmlns:a16="http://schemas.microsoft.com/office/drawing/2014/main" id="{51C251E7-DBA0-423C-B07F-71E1DC6255ED}"/>
              </a:ext>
            </a:extLst>
          </p:cNvPr>
          <p:cNvSpPr txBox="1"/>
          <p:nvPr/>
        </p:nvSpPr>
        <p:spPr>
          <a:xfrm>
            <a:off x="8502641" y="6050504"/>
            <a:ext cx="219672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Source Sans 3" panose="020B0503030403020204" pitchFamily="34" charset="0"/>
                <a:ea typeface="MS PGothic"/>
                <a:cs typeface="Arial"/>
              </a:rPr>
              <a:t>Photographs courtesy of OSHA</a:t>
            </a:r>
            <a:endParaRPr lang="en-US" sz="800">
              <a:latin typeface="Source Sans 3" panose="020B0503030403020204" pitchFamily="34" charset="0"/>
              <a:cs typeface="Arial"/>
            </a:endParaRPr>
          </a:p>
        </p:txBody>
      </p:sp>
    </p:spTree>
    <p:custDataLst>
      <p:tags r:id="rId1"/>
    </p:custData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EC68A7-98CC-FE2D-1747-E7790A1E2288}"/>
              </a:ext>
            </a:extLst>
          </p:cNvPr>
          <p:cNvSpPr>
            <a:spLocks noGrp="1"/>
          </p:cNvSpPr>
          <p:nvPr>
            <p:ph type="title"/>
          </p:nvPr>
        </p:nvSpPr>
        <p:spPr/>
        <p:txBody>
          <a:bodyPr/>
          <a:lstStyle/>
          <a:p>
            <a:r>
              <a:rPr lang="en-US" sz="3600" dirty="0"/>
              <a:t>Training Requirements</a:t>
            </a:r>
            <a:endParaRPr lang="en-US" dirty="0"/>
          </a:p>
        </p:txBody>
      </p:sp>
      <p:sp>
        <p:nvSpPr>
          <p:cNvPr id="5" name="Text Placeholder 4">
            <a:extLst>
              <a:ext uri="{FF2B5EF4-FFF2-40B4-BE49-F238E27FC236}">
                <a16:creationId xmlns:a16="http://schemas.microsoft.com/office/drawing/2014/main" id="{6B56E507-9E67-BDC8-538F-38FF40396342}"/>
              </a:ext>
            </a:extLst>
          </p:cNvPr>
          <p:cNvSpPr>
            <a:spLocks noGrp="1"/>
          </p:cNvSpPr>
          <p:nvPr>
            <p:ph type="body" sz="quarter" idx="12"/>
          </p:nvPr>
        </p:nvSpPr>
        <p:spPr>
          <a:xfrm>
            <a:off x="1064302" y="2008683"/>
            <a:ext cx="7492557" cy="3687268"/>
          </a:xfrm>
        </p:spPr>
        <p:txBody>
          <a:bodyPr>
            <a:normAutofit/>
          </a:bodyPr>
          <a:lstStyle/>
          <a:p>
            <a:pPr marL="457200" indent="-457200" defTabSz="377190">
              <a:buClr>
                <a:srgbClr val="C12637"/>
              </a:buClr>
              <a:buFont typeface="Arial" panose="020B0604020202020204" pitchFamily="34" charset="0"/>
              <a:buChar char="•"/>
            </a:pPr>
            <a:r>
              <a:rPr lang="en-US" sz="2400">
                <a:solidFill>
                  <a:prstClr val="black"/>
                </a:solidFill>
                <a:latin typeface="Source Sans 3" panose="020B0503030403020204" pitchFamily="34" charset="0"/>
              </a:rPr>
              <a:t>Employees (qualified and unqualified)  shall be trained in and familiar with the electrical safety work practices that pertain to their job assignments</a:t>
            </a:r>
          </a:p>
          <a:p>
            <a:pPr marL="457200" indent="-457200" defTabSz="377190">
              <a:buClr>
                <a:srgbClr val="C12637"/>
              </a:buClr>
              <a:buFont typeface="Arial" panose="020B0604020202020204" pitchFamily="34" charset="0"/>
              <a:buChar char="•"/>
            </a:pPr>
            <a:r>
              <a:rPr lang="en-US" sz="2400">
                <a:solidFill>
                  <a:prstClr val="black"/>
                </a:solidFill>
                <a:latin typeface="Source Sans 3" panose="020B0503030403020204" pitchFamily="34" charset="0"/>
              </a:rPr>
              <a:t>The degree of training shall be determined by the risk to the employees</a:t>
            </a:r>
          </a:p>
          <a:p>
            <a:pPr marL="457200" indent="-457200" defTabSz="377190">
              <a:buClr>
                <a:srgbClr val="C12637"/>
              </a:buClr>
              <a:buFont typeface="Arial" panose="020B0604020202020204" pitchFamily="34" charset="0"/>
              <a:buChar char="•"/>
            </a:pPr>
            <a:r>
              <a:rPr lang="en-US" sz="2400">
                <a:solidFill>
                  <a:prstClr val="black"/>
                </a:solidFill>
                <a:latin typeface="Source Sans 3" panose="020B0503030403020204" pitchFamily="34" charset="0"/>
              </a:rPr>
              <a:t>Training shall be of the classroom or on-the-job type</a:t>
            </a:r>
          </a:p>
          <a:p>
            <a:endParaRPr lang="en-US"/>
          </a:p>
        </p:txBody>
      </p:sp>
    </p:spTree>
    <p:custDataLst>
      <p:tags r:id="rId1"/>
    </p:custDataLst>
    <p:extLst>
      <p:ext uri="{BB962C8B-B14F-4D97-AF65-F5344CB8AC3E}">
        <p14:creationId xmlns:p14="http://schemas.microsoft.com/office/powerpoint/2010/main" val="1926774695"/>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extLst>
    <p:ext uri="{6950BFC3-D8DA-4A85-94F7-54DA5524770B}">
      <p188:commentRel xmlns:p188="http://schemas.microsoft.com/office/powerpoint/2018/8/main" r:id="rId4"/>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54D9D5-335B-F8E7-CC28-0D1FD709ADCD}"/>
              </a:ext>
            </a:extLst>
          </p:cNvPr>
          <p:cNvSpPr>
            <a:spLocks noGrp="1"/>
          </p:cNvSpPr>
          <p:nvPr>
            <p:ph type="title"/>
          </p:nvPr>
        </p:nvSpPr>
        <p:spPr>
          <a:xfrm>
            <a:off x="140970" y="503033"/>
            <a:ext cx="11449050" cy="1209993"/>
          </a:xfrm>
        </p:spPr>
        <p:txBody>
          <a:bodyPr>
            <a:noAutofit/>
          </a:bodyPr>
          <a:lstStyle/>
          <a:p>
            <a:r>
              <a:rPr lang="en-US">
                <a:latin typeface="Source Sans 3"/>
              </a:rPr>
              <a:t>Office of safety services – We are here to help </a:t>
            </a:r>
          </a:p>
        </p:txBody>
      </p:sp>
      <p:sp>
        <p:nvSpPr>
          <p:cNvPr id="8" name="Text Placeholder 7">
            <a:extLst>
              <a:ext uri="{FF2B5EF4-FFF2-40B4-BE49-F238E27FC236}">
                <a16:creationId xmlns:a16="http://schemas.microsoft.com/office/drawing/2014/main" id="{72919770-944A-6A0A-BD05-4616A1EFA13D}"/>
              </a:ext>
            </a:extLst>
          </p:cNvPr>
          <p:cNvSpPr>
            <a:spLocks noGrp="1"/>
          </p:cNvSpPr>
          <p:nvPr>
            <p:ph type="body" sz="quarter" idx="16"/>
          </p:nvPr>
        </p:nvSpPr>
        <p:spPr>
          <a:xfrm>
            <a:off x="140970" y="1983672"/>
            <a:ext cx="6405880" cy="3808178"/>
          </a:xfrm>
        </p:spPr>
        <p:txBody>
          <a:bodyPr vert="horz" lIns="91440" tIns="45720" rIns="91440" bIns="45720" rtlCol="0" anchor="t">
            <a:noAutofit/>
          </a:bodyPr>
          <a:lstStyle/>
          <a:p>
            <a:pPr>
              <a:spcBef>
                <a:spcPts val="600"/>
              </a:spcBef>
              <a:spcAft>
                <a:spcPts val="600"/>
              </a:spcAft>
            </a:pPr>
            <a:r>
              <a:rPr lang="en-US" sz="2400">
                <a:latin typeface="Source Sans 3" panose="020B0503030403020204" pitchFamily="34" charset="0"/>
              </a:rPr>
              <a:t>On-site safety consultations</a:t>
            </a:r>
          </a:p>
          <a:p>
            <a:pPr>
              <a:spcBef>
                <a:spcPts val="600"/>
              </a:spcBef>
              <a:spcAft>
                <a:spcPts val="600"/>
              </a:spcAft>
            </a:pPr>
            <a:r>
              <a:rPr lang="en-US" sz="2400">
                <a:latin typeface="Source Sans 3" panose="020B0503030403020204" pitchFamily="34" charset="0"/>
              </a:rPr>
              <a:t>Workplace hazard assessments</a:t>
            </a:r>
          </a:p>
          <a:p>
            <a:pPr>
              <a:spcBef>
                <a:spcPts val="600"/>
              </a:spcBef>
              <a:spcAft>
                <a:spcPts val="600"/>
              </a:spcAft>
            </a:pPr>
            <a:r>
              <a:rPr lang="en-US" sz="2400">
                <a:latin typeface="Source Sans 3" panose="020B0503030403020204" pitchFamily="34" charset="0"/>
              </a:rPr>
              <a:t>Ergonomics and process safety reviews</a:t>
            </a:r>
          </a:p>
          <a:p>
            <a:pPr>
              <a:spcBef>
                <a:spcPts val="600"/>
              </a:spcBef>
              <a:spcAft>
                <a:spcPts val="600"/>
              </a:spcAft>
            </a:pPr>
            <a:r>
              <a:rPr lang="en-US" sz="2400">
                <a:latin typeface="Source Sans 3" panose="020B0503030403020204" pitchFamily="34" charset="0"/>
              </a:rPr>
              <a:t>Training and education courses</a:t>
            </a:r>
          </a:p>
          <a:p>
            <a:pPr>
              <a:lnSpc>
                <a:spcPct val="100000"/>
              </a:lnSpc>
              <a:spcBef>
                <a:spcPts val="600"/>
              </a:spcBef>
              <a:spcAft>
                <a:spcPts val="600"/>
              </a:spcAft>
            </a:pPr>
            <a:r>
              <a:rPr lang="en-US" sz="2400">
                <a:latin typeface="Source Sans 3"/>
                <a:ea typeface="Open Sans"/>
                <a:cs typeface="Open Sans"/>
              </a:rPr>
              <a:t>Grant opportunities for safety </a:t>
            </a:r>
          </a:p>
          <a:p>
            <a:pPr>
              <a:lnSpc>
                <a:spcPct val="100000"/>
              </a:lnSpc>
              <a:spcBef>
                <a:spcPts val="600"/>
              </a:spcBef>
              <a:spcAft>
                <a:spcPts val="600"/>
              </a:spcAft>
            </a:pPr>
            <a:r>
              <a:rPr lang="en-US" sz="2400">
                <a:latin typeface="Source Sans 3"/>
                <a:ea typeface="Open Sans"/>
                <a:cs typeface="Open Sans"/>
              </a:rPr>
              <a:t>equipment</a:t>
            </a:r>
            <a:endParaRPr lang="en-US"/>
          </a:p>
          <a:p>
            <a:pPr>
              <a:spcBef>
                <a:spcPts val="600"/>
              </a:spcBef>
              <a:spcAft>
                <a:spcPts val="600"/>
              </a:spcAft>
            </a:pPr>
            <a:endParaRPr lang="en-US" sz="2400">
              <a:latin typeface="Source Sans 3"/>
              <a:ea typeface="Open Sans"/>
              <a:cs typeface="Open Sans"/>
            </a:endParaRPr>
          </a:p>
        </p:txBody>
      </p:sp>
      <p:sp>
        <p:nvSpPr>
          <p:cNvPr id="4" name="Slide Number Placeholder 3">
            <a:extLst>
              <a:ext uri="{FF2B5EF4-FFF2-40B4-BE49-F238E27FC236}">
                <a16:creationId xmlns:a16="http://schemas.microsoft.com/office/drawing/2014/main" id="{A527DF77-0B4B-C111-73EE-C9B4AD477084}"/>
              </a:ext>
              <a:ext uri="{C183D7F6-B498-43B3-948B-1728B52AA6E4}">
                <adec:decorative xmlns:adec="http://schemas.microsoft.com/office/drawing/2017/decorative" val="1"/>
              </a:ext>
            </a:extLst>
          </p:cNvPr>
          <p:cNvSpPr>
            <a:spLocks noGrp="1"/>
          </p:cNvSpPr>
          <p:nvPr>
            <p:ph type="sldNum" sz="quarter" idx="23"/>
          </p:nvPr>
        </p:nvSpPr>
        <p:spPr/>
        <p:txBody>
          <a:bodyPr/>
          <a:lstStyle/>
          <a:p>
            <a:fld id="{383B7B7A-CDDA-7C44-B1B0-1F1E45567B3B}" type="slidenum">
              <a:rPr lang="en-US" smtClean="0"/>
              <a:pPr/>
              <a:t>33</a:t>
            </a:fld>
            <a:endParaRPr lang="en-US"/>
          </a:p>
        </p:txBody>
      </p:sp>
      <p:pic>
        <p:nvPicPr>
          <p:cNvPr id="12" name="Picture Placeholder 11">
            <a:extLst>
              <a:ext uri="{FF2B5EF4-FFF2-40B4-BE49-F238E27FC236}">
                <a16:creationId xmlns:a16="http://schemas.microsoft.com/office/drawing/2014/main" id="{1F1974D4-6B2C-3245-B02D-245CA61E28D3}"/>
              </a:ext>
              <a:ext uri="{C183D7F6-B498-43B3-948B-1728B52AA6E4}">
                <adec:decorative xmlns:adec="http://schemas.microsoft.com/office/drawing/2017/decorative" val="1"/>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6125" r="6125"/>
          <a:stretch>
            <a:fillRect/>
          </a:stretch>
        </p:blipFill>
        <p:spPr>
          <a:xfrm>
            <a:off x="5616551" y="1983672"/>
            <a:ext cx="6575450" cy="4702175"/>
          </a:xfrm>
          <a:prstGeom prst="rect">
            <a:avLst/>
          </a:prstGeom>
        </p:spPr>
      </p:pic>
      <p:pic>
        <p:nvPicPr>
          <p:cNvPr id="13" name="Picture 12" descr="A hand holding a cell phone with the QR code to BWC Safety Services website on the phone screen. ">
            <a:extLst>
              <a:ext uri="{FF2B5EF4-FFF2-40B4-BE49-F238E27FC236}">
                <a16:creationId xmlns:a16="http://schemas.microsoft.com/office/drawing/2014/main" id="{8B9C8023-4020-285A-DFE0-7EC2860BE886}"/>
              </a:ext>
            </a:extLst>
          </p:cNvPr>
          <p:cNvPicPr>
            <a:picLocks noChangeAspect="1"/>
          </p:cNvPicPr>
          <p:nvPr/>
        </p:nvPicPr>
        <p:blipFill>
          <a:blip r:embed="rId4"/>
          <a:stretch>
            <a:fillRect/>
          </a:stretch>
        </p:blipFill>
        <p:spPr>
          <a:xfrm>
            <a:off x="7566660" y="3348313"/>
            <a:ext cx="1869669" cy="1803417"/>
          </a:xfrm>
          <a:prstGeom prst="rect">
            <a:avLst/>
          </a:prstGeom>
        </p:spPr>
      </p:pic>
    </p:spTree>
    <p:extLst>
      <p:ext uri="{BB962C8B-B14F-4D97-AF65-F5344CB8AC3E}">
        <p14:creationId xmlns:p14="http://schemas.microsoft.com/office/powerpoint/2010/main" val="3605786608"/>
      </p:ext>
    </p:extLst>
  </p:cSld>
  <p:clrMapOvr>
    <a:masterClrMapping/>
  </p:clrMapOvr>
  <mc:AlternateContent xmlns:mc="http://schemas.openxmlformats.org/markup-compatibility/2006">
    <mc:Choice xmlns:p15="http://schemas.microsoft.com/office/powerpoint/2012/main" Requires="p15">
      <p:transition spd="slow" advTm="6000">
        <p15:prstTrans prst="curtains"/>
      </p:transition>
    </mc:Choice>
    <mc:Fallback>
      <p:transition spd="slow"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929A-8C5A-5196-9C33-3B20EF3C477A}"/>
              </a:ext>
            </a:extLst>
          </p:cNvPr>
          <p:cNvSpPr>
            <a:spLocks noGrp="1"/>
          </p:cNvSpPr>
          <p:nvPr>
            <p:ph type="title" idx="4294967295"/>
          </p:nvPr>
        </p:nvSpPr>
        <p:spPr>
          <a:xfrm>
            <a:off x="838200" y="-1325563"/>
            <a:ext cx="10515600" cy="1325563"/>
          </a:xfrm>
          <a:prstGeom prst="rect">
            <a:avLst/>
          </a:prstGeom>
        </p:spPr>
        <p:txBody>
          <a:bodyPr anchor="b"/>
          <a:lstStyle/>
          <a:p>
            <a:r>
              <a:rPr lang="en-US"/>
              <a:t>Closing slide – BWC logo</a:t>
            </a:r>
          </a:p>
        </p:txBody>
      </p:sp>
    </p:spTree>
    <p:extLst>
      <p:ext uri="{BB962C8B-B14F-4D97-AF65-F5344CB8AC3E}">
        <p14:creationId xmlns:p14="http://schemas.microsoft.com/office/powerpoint/2010/main" val="3889892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pic>
        <p:nvPicPr>
          <p:cNvPr id="5" name="object 5" descr="A red and blue logo with text  Description automatically generated"/>
          <p:cNvPicPr/>
          <p:nvPr/>
        </p:nvPicPr>
        <p:blipFill>
          <a:blip r:embed="rId3" cstate="print"/>
          <a:stretch>
            <a:fillRect/>
          </a:stretch>
        </p:blipFill>
        <p:spPr>
          <a:xfrm>
            <a:off x="10654339" y="157726"/>
            <a:ext cx="1437101" cy="1458415"/>
          </a:xfrm>
          <a:prstGeom prst="rect">
            <a:avLst/>
          </a:prstGeom>
        </p:spPr>
      </p:pic>
      <p:pic>
        <p:nvPicPr>
          <p:cNvPr id="8" name="Picture 7">
            <a:extLst>
              <a:ext uri="{FF2B5EF4-FFF2-40B4-BE49-F238E27FC236}">
                <a16:creationId xmlns:a16="http://schemas.microsoft.com/office/drawing/2014/main" id="{E83EF7F2-491D-5DD7-4E8D-12016E32B0B7}"/>
              </a:ext>
            </a:extLst>
          </p:cNvPr>
          <p:cNvPicPr>
            <a:picLocks noChangeAspect="1"/>
          </p:cNvPicPr>
          <p:nvPr/>
        </p:nvPicPr>
        <p:blipFill>
          <a:blip r:embed="rId4"/>
          <a:stretch>
            <a:fillRect/>
          </a:stretch>
        </p:blipFill>
        <p:spPr>
          <a:xfrm>
            <a:off x="3440200" y="87340"/>
            <a:ext cx="5311600" cy="6683319"/>
          </a:xfrm>
          <a:prstGeom prst="rect">
            <a:avLst/>
          </a:prstGeom>
        </p:spPr>
      </p:pic>
    </p:spTree>
    <p:extLst>
      <p:ext uri="{BB962C8B-B14F-4D97-AF65-F5344CB8AC3E}">
        <p14:creationId xmlns:p14="http://schemas.microsoft.com/office/powerpoint/2010/main" val="1190599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p:cNvSpPr txBox="1"/>
          <p:nvPr/>
        </p:nvSpPr>
        <p:spPr>
          <a:xfrm>
            <a:off x="2358208" y="860263"/>
            <a:ext cx="6860540" cy="1619802"/>
          </a:xfrm>
          <a:prstGeom prst="rect">
            <a:avLst/>
          </a:prstGeom>
        </p:spPr>
        <p:txBody>
          <a:bodyPr vert="horz" wrap="square" lIns="0" tIns="12700" rIns="0" bIns="0" rtlCol="0">
            <a:spAutoFit/>
          </a:bodyPr>
          <a:lstStyle/>
          <a:p>
            <a:pPr marL="12700" marR="5080" algn="ctr">
              <a:lnSpc>
                <a:spcPct val="126000"/>
              </a:lnSpc>
              <a:spcBef>
                <a:spcPts val="100"/>
              </a:spcBef>
            </a:pPr>
            <a:r>
              <a:rPr sz="2800" b="1" dirty="0">
                <a:solidFill>
                  <a:srgbClr val="001F5F"/>
                </a:solidFill>
                <a:latin typeface="Calibri"/>
                <a:cs typeface="Calibri"/>
              </a:rPr>
              <a:t>THANKS</a:t>
            </a:r>
            <a:r>
              <a:rPr sz="2800" b="1" spc="-105" dirty="0">
                <a:solidFill>
                  <a:srgbClr val="001F5F"/>
                </a:solidFill>
                <a:latin typeface="Calibri"/>
                <a:cs typeface="Calibri"/>
              </a:rPr>
              <a:t> </a:t>
            </a:r>
            <a:r>
              <a:rPr sz="2800" b="1" dirty="0">
                <a:solidFill>
                  <a:srgbClr val="001F5F"/>
                </a:solidFill>
                <a:latin typeface="Calibri"/>
                <a:cs typeface="Calibri"/>
              </a:rPr>
              <a:t>FOR</a:t>
            </a:r>
            <a:r>
              <a:rPr sz="2800" b="1" spc="-105" dirty="0">
                <a:solidFill>
                  <a:srgbClr val="001F5F"/>
                </a:solidFill>
                <a:latin typeface="Calibri"/>
                <a:cs typeface="Calibri"/>
              </a:rPr>
              <a:t> </a:t>
            </a:r>
            <a:r>
              <a:rPr sz="2800" b="1" dirty="0">
                <a:solidFill>
                  <a:srgbClr val="001F5F"/>
                </a:solidFill>
                <a:latin typeface="Calibri"/>
                <a:cs typeface="Calibri"/>
              </a:rPr>
              <a:t>BEING</a:t>
            </a:r>
            <a:r>
              <a:rPr sz="2800" b="1" spc="-105" dirty="0">
                <a:solidFill>
                  <a:srgbClr val="001F5F"/>
                </a:solidFill>
                <a:latin typeface="Calibri"/>
                <a:cs typeface="Calibri"/>
              </a:rPr>
              <a:t> </a:t>
            </a:r>
            <a:r>
              <a:rPr sz="2800" b="1" dirty="0">
                <a:solidFill>
                  <a:srgbClr val="001F5F"/>
                </a:solidFill>
                <a:latin typeface="Calibri"/>
                <a:cs typeface="Calibri"/>
              </a:rPr>
              <a:t>HERE</a:t>
            </a:r>
            <a:r>
              <a:rPr sz="2800" b="1" spc="-90" dirty="0">
                <a:solidFill>
                  <a:srgbClr val="001F5F"/>
                </a:solidFill>
                <a:latin typeface="Calibri"/>
                <a:cs typeface="Calibri"/>
              </a:rPr>
              <a:t> </a:t>
            </a:r>
            <a:r>
              <a:rPr sz="2800" b="1" spc="-50" dirty="0">
                <a:solidFill>
                  <a:srgbClr val="001F5F"/>
                </a:solidFill>
                <a:latin typeface="Calibri"/>
                <a:cs typeface="Calibri"/>
              </a:rPr>
              <a:t>TODAY </a:t>
            </a:r>
            <a:endParaRPr lang="en-US" sz="2800" b="1" spc="-50" dirty="0">
              <a:solidFill>
                <a:srgbClr val="001F5F"/>
              </a:solidFill>
              <a:latin typeface="Calibri"/>
              <a:cs typeface="Calibri"/>
            </a:endParaRPr>
          </a:p>
          <a:p>
            <a:pPr marL="12700" marR="5080" algn="ctr">
              <a:lnSpc>
                <a:spcPct val="126000"/>
              </a:lnSpc>
              <a:spcBef>
                <a:spcPts val="100"/>
              </a:spcBef>
            </a:pPr>
            <a:r>
              <a:rPr sz="2800" b="1" dirty="0">
                <a:solidFill>
                  <a:srgbClr val="D21E39"/>
                </a:solidFill>
                <a:latin typeface="Calibri"/>
                <a:cs typeface="Calibri"/>
              </a:rPr>
              <a:t>50/50</a:t>
            </a:r>
            <a:r>
              <a:rPr sz="2800" b="1" spc="-110" dirty="0">
                <a:solidFill>
                  <a:srgbClr val="D21E39"/>
                </a:solidFill>
                <a:latin typeface="Calibri"/>
                <a:cs typeface="Calibri"/>
              </a:rPr>
              <a:t> </a:t>
            </a:r>
            <a:r>
              <a:rPr sz="2800" b="1" spc="-20" dirty="0">
                <a:solidFill>
                  <a:srgbClr val="D21E39"/>
                </a:solidFill>
                <a:latin typeface="Calibri"/>
                <a:cs typeface="Calibri"/>
              </a:rPr>
              <a:t>DRAWING</a:t>
            </a:r>
            <a:endParaRPr sz="2800" dirty="0">
              <a:latin typeface="Calibri"/>
              <a:cs typeface="Calibri"/>
            </a:endParaRPr>
          </a:p>
          <a:p>
            <a:pPr algn="ctr">
              <a:lnSpc>
                <a:spcPts val="4320"/>
              </a:lnSpc>
            </a:pPr>
            <a:endParaRPr sz="2800" dirty="0">
              <a:latin typeface="Calibri"/>
              <a:cs typeface="Calibri"/>
            </a:endParaRPr>
          </a:p>
        </p:txBody>
      </p:sp>
      <p:pic>
        <p:nvPicPr>
          <p:cNvPr id="5" name="object 5" descr="A red and blue logo with text  Description automatically generated"/>
          <p:cNvPicPr/>
          <p:nvPr/>
        </p:nvPicPr>
        <p:blipFill>
          <a:blip r:embed="rId3" cstate="print"/>
          <a:stretch>
            <a:fillRect/>
          </a:stretch>
        </p:blipFill>
        <p:spPr>
          <a:xfrm>
            <a:off x="10654339" y="157726"/>
            <a:ext cx="1437101" cy="1458415"/>
          </a:xfrm>
          <a:prstGeom prst="rect">
            <a:avLst/>
          </a:prstGeom>
        </p:spPr>
      </p:pic>
      <p:pic>
        <p:nvPicPr>
          <p:cNvPr id="6" name="object 6"/>
          <p:cNvPicPr/>
          <p:nvPr/>
        </p:nvPicPr>
        <p:blipFill>
          <a:blip r:embed="rId4" cstate="print"/>
          <a:stretch>
            <a:fillRect/>
          </a:stretch>
        </p:blipFill>
        <p:spPr>
          <a:xfrm>
            <a:off x="1338350" y="3144207"/>
            <a:ext cx="8900256" cy="2675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BFB8-AB05-01EE-531D-1FA10B755679}"/>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CHARITY SUBMISSIONS FOR FY 2027</a:t>
            </a:r>
          </a:p>
        </p:txBody>
      </p:sp>
      <p:sp>
        <p:nvSpPr>
          <p:cNvPr id="3" name="Content Placeholder 2">
            <a:extLst>
              <a:ext uri="{FF2B5EF4-FFF2-40B4-BE49-F238E27FC236}">
                <a16:creationId xmlns:a16="http://schemas.microsoft.com/office/drawing/2014/main" id="{0A591524-8EBA-986D-BAA1-36B0C712076A}"/>
              </a:ext>
            </a:extLst>
          </p:cNvPr>
          <p:cNvSpPr>
            <a:spLocks noGrp="1"/>
          </p:cNvSpPr>
          <p:nvPr>
            <p:ph idx="1"/>
          </p:nvPr>
        </p:nvSpPr>
        <p:spPr>
          <a:xfrm>
            <a:off x="1143000" y="1329121"/>
            <a:ext cx="9976021" cy="4732638"/>
          </a:xfrm>
        </p:spPr>
        <p:txBody>
          <a:bodyPr>
            <a:normAutofit/>
          </a:bodyPr>
          <a:lstStyle/>
          <a:p>
            <a:r>
              <a:rPr lang="en-US" sz="4000" dirty="0"/>
              <a:t>Warriors Way is on the list. </a:t>
            </a:r>
          </a:p>
          <a:p>
            <a:endParaRPr lang="en-US" sz="4000" dirty="0"/>
          </a:p>
          <a:p>
            <a:r>
              <a:rPr lang="en-US" sz="4000" dirty="0"/>
              <a:t>If you have any other group that you’d like to toss in the mix, please email Deb ASAP!</a:t>
            </a:r>
          </a:p>
        </p:txBody>
      </p:sp>
      <p:pic>
        <p:nvPicPr>
          <p:cNvPr id="4" name="Picture 3" descr="A red and blue logo with text&#10;&#10;Description automatically generated">
            <a:extLst>
              <a:ext uri="{FF2B5EF4-FFF2-40B4-BE49-F238E27FC236}">
                <a16:creationId xmlns:a16="http://schemas.microsoft.com/office/drawing/2014/main" id="{44C391BC-AD9F-C28B-1F35-03F97AB8D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610" y="336884"/>
            <a:ext cx="1491916" cy="1491916"/>
          </a:xfrm>
          <a:prstGeom prst="rect">
            <a:avLst/>
          </a:prstGeom>
        </p:spPr>
      </p:pic>
    </p:spTree>
    <p:extLst>
      <p:ext uri="{BB962C8B-B14F-4D97-AF65-F5344CB8AC3E}">
        <p14:creationId xmlns:p14="http://schemas.microsoft.com/office/powerpoint/2010/main" val="32695281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airplane"/>
      </p:transition>
    </mc:Choice>
    <mc:Fallback>
      <p:transition spd="slow"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3109118" y="557945"/>
            <a:ext cx="5896610" cy="696595"/>
          </a:xfrm>
          <a:prstGeom prst="rect">
            <a:avLst/>
          </a:prstGeom>
        </p:spPr>
        <p:txBody>
          <a:bodyPr vert="horz" wrap="square" lIns="0" tIns="13335" rIns="0" bIns="0" rtlCol="0">
            <a:spAutoFit/>
          </a:bodyPr>
          <a:lstStyle/>
          <a:p>
            <a:pPr marL="12700">
              <a:lnSpc>
                <a:spcPct val="100000"/>
              </a:lnSpc>
              <a:spcBef>
                <a:spcPts val="105"/>
              </a:spcBef>
            </a:pPr>
            <a:r>
              <a:rPr sz="4400" dirty="0"/>
              <a:t>THANKS</a:t>
            </a:r>
            <a:r>
              <a:rPr sz="4400" spc="-50" dirty="0"/>
              <a:t> </a:t>
            </a:r>
            <a:r>
              <a:rPr sz="4400" dirty="0"/>
              <a:t>FOR</a:t>
            </a:r>
            <a:r>
              <a:rPr sz="4400" spc="-10" dirty="0"/>
              <a:t> ATTENDING</a:t>
            </a:r>
            <a:endParaRPr sz="4400"/>
          </a:p>
        </p:txBody>
      </p:sp>
      <p:sp>
        <p:nvSpPr>
          <p:cNvPr id="5" name="object 5"/>
          <p:cNvSpPr txBox="1"/>
          <p:nvPr/>
        </p:nvSpPr>
        <p:spPr>
          <a:xfrm>
            <a:off x="2438400" y="1845531"/>
            <a:ext cx="7848600" cy="2787301"/>
          </a:xfrm>
          <a:prstGeom prst="rect">
            <a:avLst/>
          </a:prstGeom>
        </p:spPr>
        <p:txBody>
          <a:bodyPr vert="horz" wrap="square" lIns="0" tIns="12065" rIns="0" bIns="0" rtlCol="0">
            <a:spAutoFit/>
          </a:bodyPr>
          <a:lstStyle/>
          <a:p>
            <a:pPr algn="ctr">
              <a:lnSpc>
                <a:spcPct val="100000"/>
              </a:lnSpc>
              <a:spcBef>
                <a:spcPts val="95"/>
              </a:spcBef>
            </a:pPr>
            <a:r>
              <a:rPr sz="3600" dirty="0">
                <a:solidFill>
                  <a:srgbClr val="001F5F"/>
                </a:solidFill>
                <a:latin typeface="Calibri"/>
                <a:cs typeface="Calibri"/>
              </a:rPr>
              <a:t>THE</a:t>
            </a:r>
            <a:r>
              <a:rPr sz="3600" spc="-35" dirty="0">
                <a:solidFill>
                  <a:srgbClr val="001F5F"/>
                </a:solidFill>
                <a:latin typeface="Calibri"/>
                <a:cs typeface="Calibri"/>
              </a:rPr>
              <a:t> </a:t>
            </a:r>
            <a:r>
              <a:rPr sz="3600" dirty="0">
                <a:solidFill>
                  <a:srgbClr val="001F5F"/>
                </a:solidFill>
                <a:latin typeface="Calibri"/>
                <a:cs typeface="Calibri"/>
              </a:rPr>
              <a:t>NEXT</a:t>
            </a:r>
            <a:r>
              <a:rPr sz="3600" spc="-25" dirty="0">
                <a:solidFill>
                  <a:srgbClr val="001F5F"/>
                </a:solidFill>
                <a:latin typeface="Calibri"/>
                <a:cs typeface="Calibri"/>
              </a:rPr>
              <a:t> </a:t>
            </a:r>
            <a:r>
              <a:rPr sz="3600" dirty="0">
                <a:solidFill>
                  <a:srgbClr val="001F5F"/>
                </a:solidFill>
                <a:latin typeface="Calibri"/>
                <a:cs typeface="Calibri"/>
              </a:rPr>
              <a:t>MEETING</a:t>
            </a:r>
            <a:r>
              <a:rPr sz="3600" spc="-30" dirty="0">
                <a:solidFill>
                  <a:srgbClr val="001F5F"/>
                </a:solidFill>
                <a:latin typeface="Calibri"/>
                <a:cs typeface="Calibri"/>
              </a:rPr>
              <a:t> </a:t>
            </a:r>
            <a:r>
              <a:rPr sz="3600" spc="-25" dirty="0">
                <a:solidFill>
                  <a:srgbClr val="001F5F"/>
                </a:solidFill>
                <a:latin typeface="Calibri"/>
                <a:cs typeface="Calibri"/>
              </a:rPr>
              <a:t>IS</a:t>
            </a:r>
            <a:r>
              <a:rPr lang="en-US" sz="3600" spc="-25" dirty="0">
                <a:solidFill>
                  <a:srgbClr val="001F5F"/>
                </a:solidFill>
                <a:latin typeface="Calibri"/>
                <a:cs typeface="Calibri"/>
              </a:rPr>
              <a:t> ON </a:t>
            </a:r>
            <a:r>
              <a:rPr lang="en-US" sz="3600" b="1" spc="-25" dirty="0">
                <a:solidFill>
                  <a:srgbClr val="001F5F"/>
                </a:solidFill>
                <a:latin typeface="Calibri"/>
                <a:cs typeface="Calibri"/>
              </a:rPr>
              <a:t>JULY 14,</a:t>
            </a:r>
            <a:r>
              <a:rPr sz="3600" b="1" spc="-50" dirty="0">
                <a:solidFill>
                  <a:srgbClr val="001F5F"/>
                </a:solidFill>
                <a:latin typeface="Calibri"/>
                <a:cs typeface="Calibri"/>
              </a:rPr>
              <a:t> </a:t>
            </a:r>
            <a:r>
              <a:rPr sz="3600" b="1" spc="-20" dirty="0">
                <a:solidFill>
                  <a:srgbClr val="001F5F"/>
                </a:solidFill>
                <a:latin typeface="Calibri"/>
                <a:cs typeface="Calibri"/>
              </a:rPr>
              <a:t>2026</a:t>
            </a:r>
            <a:endParaRPr lang="en-US" sz="3600" b="1" spc="-20" dirty="0">
              <a:solidFill>
                <a:srgbClr val="001F5F"/>
              </a:solidFill>
              <a:latin typeface="Calibri"/>
              <a:cs typeface="Calibri"/>
            </a:endParaRPr>
          </a:p>
          <a:p>
            <a:pPr algn="ctr">
              <a:lnSpc>
                <a:spcPct val="100000"/>
              </a:lnSpc>
              <a:spcBef>
                <a:spcPts val="95"/>
              </a:spcBef>
            </a:pPr>
            <a:r>
              <a:rPr lang="en-US" sz="3600" b="1" spc="-20" dirty="0">
                <a:solidFill>
                  <a:srgbClr val="001F5F"/>
                </a:solidFill>
                <a:latin typeface="Calibri"/>
                <a:cs typeface="Calibri"/>
              </a:rPr>
              <a:t>Our FIRST meeting for FY27.</a:t>
            </a:r>
          </a:p>
          <a:p>
            <a:pPr algn="ctr">
              <a:lnSpc>
                <a:spcPct val="100000"/>
              </a:lnSpc>
              <a:spcBef>
                <a:spcPts val="3290"/>
              </a:spcBef>
            </a:pPr>
            <a:r>
              <a:rPr sz="4000" b="1" dirty="0">
                <a:solidFill>
                  <a:srgbClr val="001F5F"/>
                </a:solidFill>
                <a:latin typeface="Calibri"/>
                <a:cs typeface="Calibri"/>
              </a:rPr>
              <a:t>UNTIL</a:t>
            </a:r>
            <a:r>
              <a:rPr sz="4000" b="1" spc="-90" dirty="0">
                <a:solidFill>
                  <a:srgbClr val="001F5F"/>
                </a:solidFill>
                <a:latin typeface="Calibri"/>
                <a:cs typeface="Calibri"/>
              </a:rPr>
              <a:t> </a:t>
            </a:r>
            <a:r>
              <a:rPr sz="4000" b="1" spc="-10" dirty="0">
                <a:solidFill>
                  <a:srgbClr val="001F5F"/>
                </a:solidFill>
                <a:latin typeface="Calibri"/>
                <a:cs typeface="Calibri"/>
              </a:rPr>
              <a:t>THEN….</a:t>
            </a:r>
            <a:endParaRPr sz="4000" dirty="0">
              <a:latin typeface="Calibri"/>
              <a:cs typeface="Calibri"/>
            </a:endParaRPr>
          </a:p>
          <a:p>
            <a:pPr algn="ctr">
              <a:lnSpc>
                <a:spcPct val="100000"/>
              </a:lnSpc>
            </a:pPr>
            <a:r>
              <a:rPr sz="4000" b="1" dirty="0">
                <a:solidFill>
                  <a:srgbClr val="001F5F"/>
                </a:solidFill>
                <a:latin typeface="Calibri"/>
                <a:cs typeface="Calibri"/>
              </a:rPr>
              <a:t>BE</a:t>
            </a:r>
            <a:r>
              <a:rPr sz="4000" b="1" spc="-80" dirty="0">
                <a:solidFill>
                  <a:srgbClr val="001F5F"/>
                </a:solidFill>
                <a:latin typeface="Calibri"/>
                <a:cs typeface="Calibri"/>
              </a:rPr>
              <a:t> </a:t>
            </a:r>
            <a:r>
              <a:rPr sz="4000" b="1" dirty="0">
                <a:solidFill>
                  <a:srgbClr val="001F5F"/>
                </a:solidFill>
                <a:latin typeface="Calibri"/>
                <a:cs typeface="Calibri"/>
              </a:rPr>
              <a:t>SAFE</a:t>
            </a:r>
            <a:r>
              <a:rPr sz="4000" b="1" spc="-65" dirty="0">
                <a:solidFill>
                  <a:srgbClr val="001F5F"/>
                </a:solidFill>
                <a:latin typeface="Calibri"/>
                <a:cs typeface="Calibri"/>
              </a:rPr>
              <a:t> </a:t>
            </a:r>
            <a:r>
              <a:rPr sz="4000" b="1" dirty="0">
                <a:solidFill>
                  <a:srgbClr val="001F5F"/>
                </a:solidFill>
                <a:latin typeface="Calibri"/>
                <a:cs typeface="Calibri"/>
              </a:rPr>
              <a:t>OUT</a:t>
            </a:r>
            <a:r>
              <a:rPr sz="4000" b="1" spc="-80" dirty="0">
                <a:solidFill>
                  <a:srgbClr val="001F5F"/>
                </a:solidFill>
                <a:latin typeface="Calibri"/>
                <a:cs typeface="Calibri"/>
              </a:rPr>
              <a:t> </a:t>
            </a:r>
            <a:r>
              <a:rPr sz="4000" b="1" dirty="0">
                <a:solidFill>
                  <a:srgbClr val="001F5F"/>
                </a:solidFill>
                <a:latin typeface="Calibri"/>
                <a:cs typeface="Calibri"/>
              </a:rPr>
              <a:t>THERE!</a:t>
            </a:r>
            <a:r>
              <a:rPr sz="4000" b="1" spc="-55" dirty="0">
                <a:solidFill>
                  <a:srgbClr val="001F5F"/>
                </a:solidFill>
                <a:latin typeface="Calibri"/>
                <a:cs typeface="Calibri"/>
              </a:rPr>
              <a:t> </a:t>
            </a:r>
            <a:r>
              <a:rPr sz="6000" spc="-75" baseline="-1388" dirty="0">
                <a:solidFill>
                  <a:srgbClr val="001F5F"/>
                </a:solidFill>
                <a:latin typeface="Wingdings"/>
                <a:cs typeface="Wingdings"/>
              </a:rPr>
              <a:t></a:t>
            </a:r>
            <a:endParaRPr sz="6000" baseline="-1388" dirty="0">
              <a:latin typeface="Wingdings"/>
              <a:cs typeface="Wingdings"/>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12" name="Picture Placeholder 11" descr="A collage of logos&#10;&#10;Description automatically generated">
            <a:extLst>
              <a:ext uri="{FF2B5EF4-FFF2-40B4-BE49-F238E27FC236}">
                <a16:creationId xmlns:a16="http://schemas.microsoft.com/office/drawing/2014/main" id="{455727F1-1CF3-C9FF-FEB8-7F07035403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p:blipFill>
        <p:spPr>
          <a:xfrm>
            <a:off x="1657164" y="0"/>
            <a:ext cx="8877671" cy="6858000"/>
          </a:xfrm>
          <a:noFill/>
        </p:spPr>
      </p:pic>
    </p:spTree>
    <p:extLst>
      <p:ext uri="{BB962C8B-B14F-4D97-AF65-F5344CB8AC3E}">
        <p14:creationId xmlns:p14="http://schemas.microsoft.com/office/powerpoint/2010/main" val="38884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59740" y="340234"/>
            <a:ext cx="2413000" cy="406400"/>
          </a:xfrm>
          <a:prstGeom prst="rect">
            <a:avLst/>
          </a:prstGeom>
        </p:spPr>
        <p:txBody>
          <a:bodyPr vert="horz" wrap="square" lIns="0" tIns="12065" rIns="0" bIns="0" rtlCol="0">
            <a:spAutoFit/>
          </a:bodyPr>
          <a:lstStyle/>
          <a:p>
            <a:pPr marL="12700">
              <a:lnSpc>
                <a:spcPct val="100000"/>
              </a:lnSpc>
              <a:spcBef>
                <a:spcPts val="95"/>
              </a:spcBef>
            </a:pPr>
            <a:r>
              <a:rPr sz="2500" dirty="0"/>
              <a:t>FY2026</a:t>
            </a:r>
            <a:r>
              <a:rPr sz="2500" spc="-40" dirty="0"/>
              <a:t> </a:t>
            </a:r>
            <a:r>
              <a:rPr sz="2500" spc="-10" dirty="0"/>
              <a:t>CHARITIES</a:t>
            </a:r>
            <a:endParaRPr sz="2500" dirty="0"/>
          </a:p>
        </p:txBody>
      </p:sp>
      <p:sp>
        <p:nvSpPr>
          <p:cNvPr id="3" name="object 3"/>
          <p:cNvSpPr txBox="1"/>
          <p:nvPr/>
        </p:nvSpPr>
        <p:spPr>
          <a:xfrm>
            <a:off x="945743" y="910319"/>
            <a:ext cx="39382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43343"/>
                </a:solidFill>
                <a:latin typeface="Arial Rounded MT Bold"/>
                <a:cs typeface="Arial Rounded MT Bold"/>
              </a:rPr>
              <a:t>SAVING</a:t>
            </a:r>
            <a:r>
              <a:rPr sz="1800" b="1" spc="-50" dirty="0">
                <a:solidFill>
                  <a:srgbClr val="C43343"/>
                </a:solidFill>
                <a:latin typeface="Arial Rounded MT Bold"/>
                <a:cs typeface="Arial Rounded MT Bold"/>
              </a:rPr>
              <a:t> </a:t>
            </a:r>
            <a:r>
              <a:rPr sz="1800" b="1" dirty="0">
                <a:solidFill>
                  <a:srgbClr val="C43343"/>
                </a:solidFill>
                <a:latin typeface="Arial Rounded MT Bold"/>
                <a:cs typeface="Arial Rounded MT Bold"/>
              </a:rPr>
              <a:t>GRACE</a:t>
            </a:r>
            <a:r>
              <a:rPr sz="1800" b="1" spc="-40" dirty="0">
                <a:solidFill>
                  <a:srgbClr val="C43343"/>
                </a:solidFill>
                <a:latin typeface="Arial Rounded MT Bold"/>
                <a:cs typeface="Arial Rounded MT Bold"/>
              </a:rPr>
              <a:t> </a:t>
            </a:r>
            <a:r>
              <a:rPr sz="1800" b="1" dirty="0">
                <a:solidFill>
                  <a:srgbClr val="C43343"/>
                </a:solidFill>
                <a:latin typeface="Arial Rounded MT Bold"/>
                <a:cs typeface="Arial Rounded MT Bold"/>
              </a:rPr>
              <a:t>FARM</a:t>
            </a:r>
            <a:r>
              <a:rPr sz="1800" b="1" spc="-50" dirty="0">
                <a:solidFill>
                  <a:srgbClr val="C43343"/>
                </a:solidFill>
                <a:latin typeface="Arial Rounded MT Bold"/>
                <a:cs typeface="Arial Rounded MT Bold"/>
              </a:rPr>
              <a:t> </a:t>
            </a:r>
            <a:r>
              <a:rPr sz="1800" b="1" spc="-10" dirty="0">
                <a:solidFill>
                  <a:srgbClr val="C43343"/>
                </a:solidFill>
                <a:latin typeface="Arial Rounded MT Bold"/>
                <a:cs typeface="Arial Rounded MT Bold"/>
              </a:rPr>
              <a:t>MINISTRIES</a:t>
            </a:r>
            <a:endParaRPr sz="1800" dirty="0">
              <a:latin typeface="Arial Rounded MT Bold"/>
              <a:cs typeface="Arial Rounded MT Bold"/>
            </a:endParaRPr>
          </a:p>
        </p:txBody>
      </p:sp>
      <p:sp>
        <p:nvSpPr>
          <p:cNvPr id="4" name="object 4"/>
          <p:cNvSpPr txBox="1"/>
          <p:nvPr/>
        </p:nvSpPr>
        <p:spPr>
          <a:xfrm>
            <a:off x="6028904" y="910319"/>
            <a:ext cx="544385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43343"/>
                </a:solidFill>
                <a:latin typeface="Arial Rounded MT Bold"/>
                <a:cs typeface="Arial Rounded MT Bold"/>
              </a:rPr>
              <a:t>ALLEN</a:t>
            </a:r>
            <a:r>
              <a:rPr sz="1800" b="1" spc="-60" dirty="0">
                <a:solidFill>
                  <a:srgbClr val="C43343"/>
                </a:solidFill>
                <a:latin typeface="Arial Rounded MT Bold"/>
                <a:cs typeface="Arial Rounded MT Bold"/>
              </a:rPr>
              <a:t> </a:t>
            </a:r>
            <a:r>
              <a:rPr sz="1800" b="1" dirty="0">
                <a:solidFill>
                  <a:srgbClr val="C43343"/>
                </a:solidFill>
                <a:latin typeface="Arial Rounded MT Bold"/>
                <a:cs typeface="Arial Rounded MT Bold"/>
              </a:rPr>
              <a:t>LIMA</a:t>
            </a:r>
            <a:r>
              <a:rPr sz="1800" b="1" spc="-50" dirty="0">
                <a:solidFill>
                  <a:srgbClr val="C43343"/>
                </a:solidFill>
                <a:latin typeface="Arial Rounded MT Bold"/>
                <a:cs typeface="Arial Rounded MT Bold"/>
              </a:rPr>
              <a:t> </a:t>
            </a:r>
            <a:r>
              <a:rPr sz="1800" b="1" dirty="0">
                <a:solidFill>
                  <a:srgbClr val="C43343"/>
                </a:solidFill>
                <a:latin typeface="Arial Rounded MT Bold"/>
                <a:cs typeface="Arial Rounded MT Bold"/>
              </a:rPr>
              <a:t>LEADERSHIP’S</a:t>
            </a:r>
            <a:r>
              <a:rPr sz="1800" b="1" spc="-45" dirty="0">
                <a:solidFill>
                  <a:srgbClr val="C43343"/>
                </a:solidFill>
                <a:latin typeface="Arial Rounded MT Bold"/>
                <a:cs typeface="Arial Rounded MT Bold"/>
              </a:rPr>
              <a:t> </a:t>
            </a:r>
            <a:r>
              <a:rPr sz="1800" b="1" dirty="0">
                <a:solidFill>
                  <a:srgbClr val="C43343"/>
                </a:solidFill>
                <a:latin typeface="Arial Rounded MT Bold"/>
                <a:cs typeface="Arial Rounded MT Bold"/>
              </a:rPr>
              <a:t>TEDDY</a:t>
            </a:r>
            <a:r>
              <a:rPr sz="1800" b="1" spc="-55" dirty="0">
                <a:solidFill>
                  <a:srgbClr val="C43343"/>
                </a:solidFill>
                <a:latin typeface="Arial Rounded MT Bold"/>
                <a:cs typeface="Arial Rounded MT Bold"/>
              </a:rPr>
              <a:t> </a:t>
            </a:r>
            <a:r>
              <a:rPr sz="1800" b="1" dirty="0">
                <a:solidFill>
                  <a:srgbClr val="C43343"/>
                </a:solidFill>
                <a:latin typeface="Arial Rounded MT Bold"/>
                <a:cs typeface="Arial Rounded MT Bold"/>
              </a:rPr>
              <a:t>BEAR</a:t>
            </a:r>
            <a:r>
              <a:rPr sz="1800" b="1" spc="-35" dirty="0">
                <a:solidFill>
                  <a:srgbClr val="C43343"/>
                </a:solidFill>
                <a:latin typeface="Arial Rounded MT Bold"/>
                <a:cs typeface="Arial Rounded MT Bold"/>
              </a:rPr>
              <a:t> </a:t>
            </a:r>
            <a:r>
              <a:rPr sz="1800" b="1" spc="-20" dirty="0">
                <a:solidFill>
                  <a:srgbClr val="C43343"/>
                </a:solidFill>
                <a:latin typeface="Arial Rounded MT Bold"/>
                <a:cs typeface="Arial Rounded MT Bold"/>
              </a:rPr>
              <a:t>FUND</a:t>
            </a:r>
            <a:endParaRPr sz="1800" dirty="0">
              <a:latin typeface="Arial Rounded MT Bold"/>
              <a:cs typeface="Arial Rounded MT Bold"/>
            </a:endParaRPr>
          </a:p>
        </p:txBody>
      </p:sp>
      <p:sp>
        <p:nvSpPr>
          <p:cNvPr id="5" name="object 5"/>
          <p:cNvSpPr txBox="1"/>
          <p:nvPr/>
        </p:nvSpPr>
        <p:spPr>
          <a:xfrm>
            <a:off x="6483657" y="4522697"/>
            <a:ext cx="5464810" cy="2111375"/>
          </a:xfrm>
          <a:prstGeom prst="rect">
            <a:avLst/>
          </a:prstGeom>
        </p:spPr>
        <p:txBody>
          <a:bodyPr vert="horz" wrap="square" lIns="0" tIns="12065" rIns="0" bIns="0" rtlCol="0">
            <a:spAutoFit/>
          </a:bodyPr>
          <a:lstStyle/>
          <a:p>
            <a:pPr marL="12065" marR="5080" indent="1905" algn="ctr">
              <a:lnSpc>
                <a:spcPct val="100000"/>
              </a:lnSpc>
              <a:spcBef>
                <a:spcPts val="95"/>
              </a:spcBef>
            </a:pPr>
            <a:r>
              <a:rPr sz="1600" spc="-50" dirty="0">
                <a:solidFill>
                  <a:srgbClr val="202429"/>
                </a:solidFill>
                <a:latin typeface="Lucida Sans"/>
                <a:cs typeface="Lucida Sans"/>
              </a:rPr>
              <a:t>The</a:t>
            </a:r>
            <a:r>
              <a:rPr sz="1600" spc="-55" dirty="0">
                <a:solidFill>
                  <a:srgbClr val="202429"/>
                </a:solidFill>
                <a:latin typeface="Lucida Sans"/>
                <a:cs typeface="Lucida Sans"/>
              </a:rPr>
              <a:t> </a:t>
            </a:r>
            <a:r>
              <a:rPr sz="1600" spc="-50" dirty="0">
                <a:solidFill>
                  <a:srgbClr val="202429"/>
                </a:solidFill>
                <a:latin typeface="Lucida Sans"/>
                <a:cs typeface="Lucida Sans"/>
              </a:rPr>
              <a:t>Allen</a:t>
            </a:r>
            <a:r>
              <a:rPr sz="1600" spc="-85" dirty="0">
                <a:solidFill>
                  <a:srgbClr val="202429"/>
                </a:solidFill>
                <a:latin typeface="Lucida Sans"/>
                <a:cs typeface="Lucida Sans"/>
              </a:rPr>
              <a:t> </a:t>
            </a:r>
            <a:r>
              <a:rPr sz="1600" spc="-30" dirty="0">
                <a:solidFill>
                  <a:srgbClr val="202429"/>
                </a:solidFill>
                <a:latin typeface="Lucida Sans"/>
                <a:cs typeface="Lucida Sans"/>
              </a:rPr>
              <a:t>Lima</a:t>
            </a:r>
            <a:r>
              <a:rPr sz="1600" spc="-70" dirty="0">
                <a:solidFill>
                  <a:srgbClr val="202429"/>
                </a:solidFill>
                <a:latin typeface="Lucida Sans"/>
                <a:cs typeface="Lucida Sans"/>
              </a:rPr>
              <a:t> </a:t>
            </a:r>
            <a:r>
              <a:rPr sz="1600" spc="-30" dirty="0">
                <a:solidFill>
                  <a:srgbClr val="202429"/>
                </a:solidFill>
                <a:latin typeface="Lucida Sans"/>
                <a:cs typeface="Lucida Sans"/>
              </a:rPr>
              <a:t>Leadership</a:t>
            </a:r>
            <a:r>
              <a:rPr sz="1600" spc="-75" dirty="0">
                <a:solidFill>
                  <a:srgbClr val="202429"/>
                </a:solidFill>
                <a:latin typeface="Lucida Sans"/>
                <a:cs typeface="Lucida Sans"/>
              </a:rPr>
              <a:t> </a:t>
            </a:r>
            <a:r>
              <a:rPr sz="1600" spc="-70" dirty="0">
                <a:solidFill>
                  <a:srgbClr val="202429"/>
                </a:solidFill>
                <a:latin typeface="Lucida Sans"/>
                <a:cs typeface="Lucida Sans"/>
              </a:rPr>
              <a:t>Teddy</a:t>
            </a:r>
            <a:r>
              <a:rPr sz="1600" spc="-90" dirty="0">
                <a:solidFill>
                  <a:srgbClr val="202429"/>
                </a:solidFill>
                <a:latin typeface="Lucida Sans"/>
                <a:cs typeface="Lucida Sans"/>
              </a:rPr>
              <a:t> </a:t>
            </a:r>
            <a:r>
              <a:rPr sz="1600" dirty="0">
                <a:solidFill>
                  <a:srgbClr val="202429"/>
                </a:solidFill>
                <a:latin typeface="Lucida Sans"/>
                <a:cs typeface="Lucida Sans"/>
              </a:rPr>
              <a:t>Bear</a:t>
            </a:r>
            <a:r>
              <a:rPr sz="1600" spc="-60" dirty="0">
                <a:solidFill>
                  <a:srgbClr val="202429"/>
                </a:solidFill>
                <a:latin typeface="Lucida Sans"/>
                <a:cs typeface="Lucida Sans"/>
              </a:rPr>
              <a:t> </a:t>
            </a:r>
            <a:r>
              <a:rPr sz="1600" spc="-25" dirty="0">
                <a:solidFill>
                  <a:srgbClr val="202429"/>
                </a:solidFill>
                <a:latin typeface="Lucida Sans"/>
                <a:cs typeface="Lucida Sans"/>
              </a:rPr>
              <a:t>Fund</a:t>
            </a:r>
            <a:r>
              <a:rPr sz="1600" spc="-65" dirty="0">
                <a:solidFill>
                  <a:srgbClr val="202429"/>
                </a:solidFill>
                <a:latin typeface="Lucida Sans"/>
                <a:cs typeface="Lucida Sans"/>
              </a:rPr>
              <a:t> is</a:t>
            </a:r>
            <a:r>
              <a:rPr sz="1600" spc="-75" dirty="0">
                <a:solidFill>
                  <a:srgbClr val="202429"/>
                </a:solidFill>
                <a:latin typeface="Lucida Sans"/>
                <a:cs typeface="Lucida Sans"/>
              </a:rPr>
              <a:t> </a:t>
            </a:r>
            <a:r>
              <a:rPr sz="1600" spc="-50" dirty="0">
                <a:solidFill>
                  <a:srgbClr val="202429"/>
                </a:solidFill>
                <a:latin typeface="Lucida Sans"/>
                <a:cs typeface="Lucida Sans"/>
              </a:rPr>
              <a:t>a</a:t>
            </a:r>
            <a:r>
              <a:rPr sz="1600" spc="500" dirty="0">
                <a:solidFill>
                  <a:srgbClr val="202429"/>
                </a:solidFill>
                <a:latin typeface="Lucida Sans"/>
                <a:cs typeface="Lucida Sans"/>
              </a:rPr>
              <a:t> </a:t>
            </a:r>
            <a:r>
              <a:rPr sz="1600" spc="-35" dirty="0">
                <a:solidFill>
                  <a:srgbClr val="202429"/>
                </a:solidFill>
                <a:latin typeface="Lucida Sans"/>
                <a:cs typeface="Lucida Sans"/>
              </a:rPr>
              <a:t>charitable</a:t>
            </a:r>
            <a:r>
              <a:rPr sz="1600" spc="-75" dirty="0">
                <a:solidFill>
                  <a:srgbClr val="202429"/>
                </a:solidFill>
                <a:latin typeface="Lucida Sans"/>
                <a:cs typeface="Lucida Sans"/>
              </a:rPr>
              <a:t> </a:t>
            </a:r>
            <a:r>
              <a:rPr sz="1600" spc="-45" dirty="0">
                <a:solidFill>
                  <a:srgbClr val="202429"/>
                </a:solidFill>
                <a:latin typeface="Lucida Sans"/>
                <a:cs typeface="Lucida Sans"/>
              </a:rPr>
              <a:t>initiative</a:t>
            </a:r>
            <a:r>
              <a:rPr sz="1600" spc="-95" dirty="0">
                <a:solidFill>
                  <a:srgbClr val="202429"/>
                </a:solidFill>
                <a:latin typeface="Lucida Sans"/>
                <a:cs typeface="Lucida Sans"/>
              </a:rPr>
              <a:t> </a:t>
            </a:r>
            <a:r>
              <a:rPr sz="1600" spc="-25" dirty="0">
                <a:solidFill>
                  <a:srgbClr val="202429"/>
                </a:solidFill>
                <a:latin typeface="Lucida Sans"/>
                <a:cs typeface="Lucida Sans"/>
              </a:rPr>
              <a:t>aimed</a:t>
            </a:r>
            <a:r>
              <a:rPr sz="1600" spc="-70" dirty="0">
                <a:solidFill>
                  <a:srgbClr val="202429"/>
                </a:solidFill>
                <a:latin typeface="Lucida Sans"/>
                <a:cs typeface="Lucida Sans"/>
              </a:rPr>
              <a:t> </a:t>
            </a:r>
            <a:r>
              <a:rPr sz="1600" spc="-10" dirty="0">
                <a:solidFill>
                  <a:srgbClr val="202429"/>
                </a:solidFill>
                <a:latin typeface="Lucida Sans"/>
                <a:cs typeface="Lucida Sans"/>
              </a:rPr>
              <a:t>at</a:t>
            </a:r>
            <a:r>
              <a:rPr sz="1600" spc="-50" dirty="0">
                <a:solidFill>
                  <a:srgbClr val="202429"/>
                </a:solidFill>
                <a:latin typeface="Lucida Sans"/>
                <a:cs typeface="Lucida Sans"/>
              </a:rPr>
              <a:t> supporting</a:t>
            </a:r>
            <a:r>
              <a:rPr sz="1600" spc="-75" dirty="0">
                <a:solidFill>
                  <a:srgbClr val="202429"/>
                </a:solidFill>
                <a:latin typeface="Lucida Sans"/>
                <a:cs typeface="Lucida Sans"/>
              </a:rPr>
              <a:t> </a:t>
            </a:r>
            <a:r>
              <a:rPr sz="1600" spc="-40" dirty="0">
                <a:solidFill>
                  <a:srgbClr val="202429"/>
                </a:solidFill>
                <a:latin typeface="Lucida Sans"/>
                <a:cs typeface="Lucida Sans"/>
              </a:rPr>
              <a:t>children</a:t>
            </a:r>
            <a:r>
              <a:rPr sz="1600" spc="-65" dirty="0">
                <a:solidFill>
                  <a:srgbClr val="202429"/>
                </a:solidFill>
                <a:latin typeface="Lucida Sans"/>
                <a:cs typeface="Lucida Sans"/>
              </a:rPr>
              <a:t> </a:t>
            </a:r>
            <a:r>
              <a:rPr sz="1600" spc="-35" dirty="0">
                <a:solidFill>
                  <a:srgbClr val="202429"/>
                </a:solidFill>
                <a:latin typeface="Lucida Sans"/>
                <a:cs typeface="Lucida Sans"/>
              </a:rPr>
              <a:t>in</a:t>
            </a:r>
            <a:r>
              <a:rPr sz="1600" spc="-55" dirty="0">
                <a:solidFill>
                  <a:srgbClr val="202429"/>
                </a:solidFill>
                <a:latin typeface="Lucida Sans"/>
                <a:cs typeface="Lucida Sans"/>
              </a:rPr>
              <a:t> </a:t>
            </a:r>
            <a:r>
              <a:rPr sz="1600" spc="-20" dirty="0">
                <a:solidFill>
                  <a:srgbClr val="202429"/>
                </a:solidFill>
                <a:latin typeface="Lucida Sans"/>
                <a:cs typeface="Lucida Sans"/>
              </a:rPr>
              <a:t>need </a:t>
            </a:r>
            <a:r>
              <a:rPr sz="1600" spc="-35" dirty="0">
                <a:solidFill>
                  <a:srgbClr val="202429"/>
                </a:solidFill>
                <a:latin typeface="Lucida Sans"/>
                <a:cs typeface="Lucida Sans"/>
              </a:rPr>
              <a:t>within</a:t>
            </a:r>
            <a:r>
              <a:rPr sz="1600" spc="-65" dirty="0">
                <a:solidFill>
                  <a:srgbClr val="202429"/>
                </a:solidFill>
                <a:latin typeface="Lucida Sans"/>
                <a:cs typeface="Lucida Sans"/>
              </a:rPr>
              <a:t> </a:t>
            </a:r>
            <a:r>
              <a:rPr sz="1600" spc="-10" dirty="0">
                <a:solidFill>
                  <a:srgbClr val="202429"/>
                </a:solidFill>
                <a:latin typeface="Lucida Sans"/>
                <a:cs typeface="Lucida Sans"/>
              </a:rPr>
              <a:t>the</a:t>
            </a:r>
            <a:r>
              <a:rPr sz="1600" spc="-70" dirty="0">
                <a:solidFill>
                  <a:srgbClr val="202429"/>
                </a:solidFill>
                <a:latin typeface="Lucida Sans"/>
                <a:cs typeface="Lucida Sans"/>
              </a:rPr>
              <a:t> </a:t>
            </a:r>
            <a:r>
              <a:rPr sz="1600" spc="-50" dirty="0">
                <a:solidFill>
                  <a:srgbClr val="202429"/>
                </a:solidFill>
                <a:latin typeface="Lucida Sans"/>
                <a:cs typeface="Lucida Sans"/>
              </a:rPr>
              <a:t>community.</a:t>
            </a:r>
            <a:r>
              <a:rPr sz="1600" spc="-55" dirty="0">
                <a:solidFill>
                  <a:srgbClr val="202429"/>
                </a:solidFill>
                <a:latin typeface="Lucida Sans"/>
                <a:cs typeface="Lucida Sans"/>
              </a:rPr>
              <a:t> </a:t>
            </a:r>
            <a:r>
              <a:rPr sz="1600" dirty="0">
                <a:solidFill>
                  <a:srgbClr val="202429"/>
                </a:solidFill>
                <a:latin typeface="Lucida Sans"/>
                <a:cs typeface="Lucida Sans"/>
              </a:rPr>
              <a:t>By</a:t>
            </a:r>
            <a:r>
              <a:rPr sz="1600" spc="-65" dirty="0">
                <a:solidFill>
                  <a:srgbClr val="202429"/>
                </a:solidFill>
                <a:latin typeface="Lucida Sans"/>
                <a:cs typeface="Lucida Sans"/>
              </a:rPr>
              <a:t> </a:t>
            </a:r>
            <a:r>
              <a:rPr sz="1600" spc="-55" dirty="0">
                <a:solidFill>
                  <a:srgbClr val="202429"/>
                </a:solidFill>
                <a:latin typeface="Lucida Sans"/>
                <a:cs typeface="Lucida Sans"/>
              </a:rPr>
              <a:t>providing</a:t>
            </a:r>
            <a:r>
              <a:rPr sz="1600" spc="-85" dirty="0">
                <a:solidFill>
                  <a:srgbClr val="202429"/>
                </a:solidFill>
                <a:latin typeface="Lucida Sans"/>
                <a:cs typeface="Lucida Sans"/>
              </a:rPr>
              <a:t> </a:t>
            </a:r>
            <a:r>
              <a:rPr sz="1600" spc="-35" dirty="0">
                <a:solidFill>
                  <a:srgbClr val="202429"/>
                </a:solidFill>
                <a:latin typeface="Lucida Sans"/>
                <a:cs typeface="Lucida Sans"/>
              </a:rPr>
              <a:t>teddy</a:t>
            </a:r>
            <a:r>
              <a:rPr sz="1600" spc="-90" dirty="0">
                <a:solidFill>
                  <a:srgbClr val="202429"/>
                </a:solidFill>
                <a:latin typeface="Lucida Sans"/>
                <a:cs typeface="Lucida Sans"/>
              </a:rPr>
              <a:t> </a:t>
            </a:r>
            <a:r>
              <a:rPr sz="1600" spc="-20" dirty="0">
                <a:solidFill>
                  <a:srgbClr val="202429"/>
                </a:solidFill>
                <a:latin typeface="Lucida Sans"/>
                <a:cs typeface="Lucida Sans"/>
              </a:rPr>
              <a:t>bears</a:t>
            </a:r>
            <a:r>
              <a:rPr sz="1600" spc="-70" dirty="0">
                <a:solidFill>
                  <a:srgbClr val="202429"/>
                </a:solidFill>
                <a:latin typeface="Lucida Sans"/>
                <a:cs typeface="Lucida Sans"/>
              </a:rPr>
              <a:t> </a:t>
            </a:r>
            <a:r>
              <a:rPr sz="1600" spc="-25" dirty="0">
                <a:solidFill>
                  <a:srgbClr val="202429"/>
                </a:solidFill>
                <a:latin typeface="Lucida Sans"/>
                <a:cs typeface="Lucida Sans"/>
              </a:rPr>
              <a:t>and </a:t>
            </a:r>
            <a:r>
              <a:rPr sz="1600" spc="-20" dirty="0">
                <a:solidFill>
                  <a:srgbClr val="202429"/>
                </a:solidFill>
                <a:latin typeface="Lucida Sans"/>
                <a:cs typeface="Lucida Sans"/>
              </a:rPr>
              <a:t>other</a:t>
            </a:r>
            <a:r>
              <a:rPr sz="1600" spc="-75" dirty="0">
                <a:solidFill>
                  <a:srgbClr val="202429"/>
                </a:solidFill>
                <a:latin typeface="Lucida Sans"/>
                <a:cs typeface="Lucida Sans"/>
              </a:rPr>
              <a:t> </a:t>
            </a:r>
            <a:r>
              <a:rPr sz="1600" spc="-50" dirty="0">
                <a:solidFill>
                  <a:srgbClr val="202429"/>
                </a:solidFill>
                <a:latin typeface="Lucida Sans"/>
                <a:cs typeface="Lucida Sans"/>
              </a:rPr>
              <a:t>comforting</a:t>
            </a:r>
            <a:r>
              <a:rPr sz="1600" spc="-65" dirty="0">
                <a:solidFill>
                  <a:srgbClr val="202429"/>
                </a:solidFill>
                <a:latin typeface="Lucida Sans"/>
                <a:cs typeface="Lucida Sans"/>
              </a:rPr>
              <a:t> </a:t>
            </a:r>
            <a:r>
              <a:rPr sz="1600" spc="-55" dirty="0">
                <a:solidFill>
                  <a:srgbClr val="202429"/>
                </a:solidFill>
                <a:latin typeface="Lucida Sans"/>
                <a:cs typeface="Lucida Sans"/>
              </a:rPr>
              <a:t>items,</a:t>
            </a:r>
            <a:r>
              <a:rPr sz="1600" spc="-95" dirty="0">
                <a:solidFill>
                  <a:srgbClr val="202429"/>
                </a:solidFill>
                <a:latin typeface="Lucida Sans"/>
                <a:cs typeface="Lucida Sans"/>
              </a:rPr>
              <a:t> </a:t>
            </a:r>
            <a:r>
              <a:rPr sz="1600" spc="-20" dirty="0">
                <a:solidFill>
                  <a:srgbClr val="202429"/>
                </a:solidFill>
                <a:latin typeface="Lucida Sans"/>
                <a:cs typeface="Lucida Sans"/>
              </a:rPr>
              <a:t>the</a:t>
            </a:r>
            <a:r>
              <a:rPr sz="1600" spc="-80" dirty="0">
                <a:solidFill>
                  <a:srgbClr val="202429"/>
                </a:solidFill>
                <a:latin typeface="Lucida Sans"/>
                <a:cs typeface="Lucida Sans"/>
              </a:rPr>
              <a:t> </a:t>
            </a:r>
            <a:r>
              <a:rPr sz="1600" spc="-25" dirty="0">
                <a:solidFill>
                  <a:srgbClr val="202429"/>
                </a:solidFill>
                <a:latin typeface="Lucida Sans"/>
                <a:cs typeface="Lucida Sans"/>
              </a:rPr>
              <a:t>fund</a:t>
            </a:r>
            <a:r>
              <a:rPr sz="1600" spc="-75" dirty="0">
                <a:solidFill>
                  <a:srgbClr val="202429"/>
                </a:solidFill>
                <a:latin typeface="Lucida Sans"/>
                <a:cs typeface="Lucida Sans"/>
              </a:rPr>
              <a:t> </a:t>
            </a:r>
            <a:r>
              <a:rPr sz="1600" spc="-55" dirty="0">
                <a:solidFill>
                  <a:srgbClr val="202429"/>
                </a:solidFill>
                <a:latin typeface="Lucida Sans"/>
                <a:cs typeface="Lucida Sans"/>
              </a:rPr>
              <a:t>seeks</a:t>
            </a:r>
            <a:r>
              <a:rPr sz="1600" spc="-80" dirty="0">
                <a:solidFill>
                  <a:srgbClr val="202429"/>
                </a:solidFill>
                <a:latin typeface="Lucida Sans"/>
                <a:cs typeface="Lucida Sans"/>
              </a:rPr>
              <a:t> </a:t>
            </a:r>
            <a:r>
              <a:rPr sz="1600" spc="-40" dirty="0">
                <a:solidFill>
                  <a:srgbClr val="202429"/>
                </a:solidFill>
                <a:latin typeface="Lucida Sans"/>
                <a:cs typeface="Lucida Sans"/>
              </a:rPr>
              <a:t>to</a:t>
            </a:r>
            <a:r>
              <a:rPr sz="1600" spc="-85" dirty="0">
                <a:solidFill>
                  <a:srgbClr val="202429"/>
                </a:solidFill>
                <a:latin typeface="Lucida Sans"/>
                <a:cs typeface="Lucida Sans"/>
              </a:rPr>
              <a:t> </a:t>
            </a:r>
            <a:r>
              <a:rPr sz="1600" spc="-30" dirty="0">
                <a:solidFill>
                  <a:srgbClr val="202429"/>
                </a:solidFill>
                <a:latin typeface="Lucida Sans"/>
                <a:cs typeface="Lucida Sans"/>
              </a:rPr>
              <a:t>offer</a:t>
            </a:r>
            <a:r>
              <a:rPr sz="1600" spc="-75" dirty="0">
                <a:solidFill>
                  <a:srgbClr val="202429"/>
                </a:solidFill>
                <a:latin typeface="Lucida Sans"/>
                <a:cs typeface="Lucida Sans"/>
              </a:rPr>
              <a:t> </a:t>
            </a:r>
            <a:r>
              <a:rPr sz="1600" spc="-10" dirty="0">
                <a:solidFill>
                  <a:srgbClr val="202429"/>
                </a:solidFill>
                <a:latin typeface="Lucida Sans"/>
                <a:cs typeface="Lucida Sans"/>
              </a:rPr>
              <a:t>emotional </a:t>
            </a:r>
            <a:r>
              <a:rPr sz="1600" spc="-35" dirty="0">
                <a:solidFill>
                  <a:srgbClr val="202429"/>
                </a:solidFill>
                <a:latin typeface="Lucida Sans"/>
                <a:cs typeface="Lucida Sans"/>
              </a:rPr>
              <a:t>support</a:t>
            </a:r>
            <a:r>
              <a:rPr sz="1600" spc="-100" dirty="0">
                <a:solidFill>
                  <a:srgbClr val="202429"/>
                </a:solidFill>
                <a:latin typeface="Lucida Sans"/>
                <a:cs typeface="Lucida Sans"/>
              </a:rPr>
              <a:t> </a:t>
            </a:r>
            <a:r>
              <a:rPr sz="1600" spc="-10" dirty="0">
                <a:solidFill>
                  <a:srgbClr val="202429"/>
                </a:solidFill>
                <a:latin typeface="Lucida Sans"/>
                <a:cs typeface="Lucida Sans"/>
              </a:rPr>
              <a:t>and</a:t>
            </a:r>
            <a:r>
              <a:rPr sz="1600" spc="-90" dirty="0">
                <a:solidFill>
                  <a:srgbClr val="202429"/>
                </a:solidFill>
                <a:latin typeface="Lucida Sans"/>
                <a:cs typeface="Lucida Sans"/>
              </a:rPr>
              <a:t> </a:t>
            </a:r>
            <a:r>
              <a:rPr sz="1600" dirty="0">
                <a:solidFill>
                  <a:srgbClr val="202429"/>
                </a:solidFill>
                <a:latin typeface="Lucida Sans"/>
                <a:cs typeface="Lucida Sans"/>
              </a:rPr>
              <a:t>a</a:t>
            </a:r>
            <a:r>
              <a:rPr sz="1600" spc="-95" dirty="0">
                <a:solidFill>
                  <a:srgbClr val="202429"/>
                </a:solidFill>
                <a:latin typeface="Lucida Sans"/>
                <a:cs typeface="Lucida Sans"/>
              </a:rPr>
              <a:t> </a:t>
            </a:r>
            <a:r>
              <a:rPr sz="1600" spc="-25" dirty="0">
                <a:solidFill>
                  <a:srgbClr val="202429"/>
                </a:solidFill>
                <a:latin typeface="Lucida Sans"/>
                <a:cs typeface="Lucida Sans"/>
              </a:rPr>
              <a:t>sense</a:t>
            </a:r>
            <a:r>
              <a:rPr sz="1600" spc="-65" dirty="0">
                <a:solidFill>
                  <a:srgbClr val="202429"/>
                </a:solidFill>
                <a:latin typeface="Lucida Sans"/>
                <a:cs typeface="Lucida Sans"/>
              </a:rPr>
              <a:t> </a:t>
            </a:r>
            <a:r>
              <a:rPr sz="1600" spc="-45" dirty="0">
                <a:solidFill>
                  <a:srgbClr val="202429"/>
                </a:solidFill>
                <a:latin typeface="Lucida Sans"/>
                <a:cs typeface="Lucida Sans"/>
              </a:rPr>
              <a:t>of</a:t>
            </a:r>
            <a:r>
              <a:rPr sz="1600" spc="-95" dirty="0">
                <a:solidFill>
                  <a:srgbClr val="202429"/>
                </a:solidFill>
                <a:latin typeface="Lucida Sans"/>
                <a:cs typeface="Lucida Sans"/>
              </a:rPr>
              <a:t> </a:t>
            </a:r>
            <a:r>
              <a:rPr sz="1600" spc="-35" dirty="0">
                <a:solidFill>
                  <a:srgbClr val="202429"/>
                </a:solidFill>
                <a:latin typeface="Lucida Sans"/>
                <a:cs typeface="Lucida Sans"/>
              </a:rPr>
              <a:t>security</a:t>
            </a:r>
            <a:r>
              <a:rPr sz="1600" spc="-70" dirty="0">
                <a:solidFill>
                  <a:srgbClr val="202429"/>
                </a:solidFill>
                <a:latin typeface="Lucida Sans"/>
                <a:cs typeface="Lucida Sans"/>
              </a:rPr>
              <a:t> </a:t>
            </a:r>
            <a:r>
              <a:rPr sz="1600" spc="-45" dirty="0">
                <a:solidFill>
                  <a:srgbClr val="202429"/>
                </a:solidFill>
                <a:latin typeface="Lucida Sans"/>
                <a:cs typeface="Lucida Sans"/>
              </a:rPr>
              <a:t>to</a:t>
            </a:r>
            <a:r>
              <a:rPr sz="1600" spc="-95" dirty="0">
                <a:solidFill>
                  <a:srgbClr val="202429"/>
                </a:solidFill>
                <a:latin typeface="Lucida Sans"/>
                <a:cs typeface="Lucida Sans"/>
              </a:rPr>
              <a:t> </a:t>
            </a:r>
            <a:r>
              <a:rPr sz="1600" spc="-40" dirty="0">
                <a:solidFill>
                  <a:srgbClr val="202429"/>
                </a:solidFill>
                <a:latin typeface="Lucida Sans"/>
                <a:cs typeface="Lucida Sans"/>
              </a:rPr>
              <a:t>children</a:t>
            </a:r>
            <a:r>
              <a:rPr sz="1600" spc="-100" dirty="0">
                <a:solidFill>
                  <a:srgbClr val="202429"/>
                </a:solidFill>
                <a:latin typeface="Lucida Sans"/>
                <a:cs typeface="Lucida Sans"/>
              </a:rPr>
              <a:t> </a:t>
            </a:r>
            <a:r>
              <a:rPr sz="1600" spc="-10" dirty="0">
                <a:solidFill>
                  <a:srgbClr val="202429"/>
                </a:solidFill>
                <a:latin typeface="Lucida Sans"/>
                <a:cs typeface="Lucida Sans"/>
              </a:rPr>
              <a:t>facing </a:t>
            </a:r>
            <a:r>
              <a:rPr sz="1600" spc="-55" dirty="0">
                <a:solidFill>
                  <a:srgbClr val="202429"/>
                </a:solidFill>
                <a:latin typeface="Lucida Sans"/>
                <a:cs typeface="Lucida Sans"/>
              </a:rPr>
              <a:t>challenging</a:t>
            </a:r>
            <a:r>
              <a:rPr sz="1600" spc="-85" dirty="0">
                <a:solidFill>
                  <a:srgbClr val="202429"/>
                </a:solidFill>
                <a:latin typeface="Lucida Sans"/>
                <a:cs typeface="Lucida Sans"/>
              </a:rPr>
              <a:t> </a:t>
            </a:r>
            <a:r>
              <a:rPr sz="1600" spc="-50" dirty="0">
                <a:solidFill>
                  <a:srgbClr val="202429"/>
                </a:solidFill>
                <a:latin typeface="Lucida Sans"/>
                <a:cs typeface="Lucida Sans"/>
              </a:rPr>
              <a:t>circumstances, </a:t>
            </a:r>
            <a:r>
              <a:rPr sz="1600" spc="-45" dirty="0">
                <a:solidFill>
                  <a:srgbClr val="202429"/>
                </a:solidFill>
                <a:latin typeface="Lucida Sans"/>
                <a:cs typeface="Lucida Sans"/>
              </a:rPr>
              <a:t>such</a:t>
            </a:r>
            <a:r>
              <a:rPr sz="1600" spc="-55" dirty="0">
                <a:solidFill>
                  <a:srgbClr val="202429"/>
                </a:solidFill>
                <a:latin typeface="Lucida Sans"/>
                <a:cs typeface="Lucida Sans"/>
              </a:rPr>
              <a:t> </a:t>
            </a:r>
            <a:r>
              <a:rPr sz="1600" spc="-30" dirty="0">
                <a:solidFill>
                  <a:srgbClr val="202429"/>
                </a:solidFill>
                <a:latin typeface="Lucida Sans"/>
                <a:cs typeface="Lucida Sans"/>
              </a:rPr>
              <a:t>as</a:t>
            </a:r>
            <a:r>
              <a:rPr sz="1600" spc="-75" dirty="0">
                <a:solidFill>
                  <a:srgbClr val="202429"/>
                </a:solidFill>
                <a:latin typeface="Lucida Sans"/>
                <a:cs typeface="Lucida Sans"/>
              </a:rPr>
              <a:t> </a:t>
            </a:r>
            <a:r>
              <a:rPr sz="1600" spc="-45" dirty="0">
                <a:solidFill>
                  <a:srgbClr val="202429"/>
                </a:solidFill>
                <a:latin typeface="Lucida Sans"/>
                <a:cs typeface="Lucida Sans"/>
              </a:rPr>
              <a:t>illness</a:t>
            </a:r>
            <a:r>
              <a:rPr sz="1600" spc="-90" dirty="0">
                <a:solidFill>
                  <a:srgbClr val="202429"/>
                </a:solidFill>
                <a:latin typeface="Lucida Sans"/>
                <a:cs typeface="Lucida Sans"/>
              </a:rPr>
              <a:t> </a:t>
            </a:r>
            <a:r>
              <a:rPr sz="1600" dirty="0">
                <a:solidFill>
                  <a:srgbClr val="202429"/>
                </a:solidFill>
                <a:latin typeface="Lucida Sans"/>
                <a:cs typeface="Lucida Sans"/>
              </a:rPr>
              <a:t>or</a:t>
            </a:r>
            <a:r>
              <a:rPr sz="1600" spc="-70" dirty="0">
                <a:solidFill>
                  <a:srgbClr val="202429"/>
                </a:solidFill>
                <a:latin typeface="Lucida Sans"/>
                <a:cs typeface="Lucida Sans"/>
              </a:rPr>
              <a:t> </a:t>
            </a:r>
            <a:r>
              <a:rPr sz="1600" spc="-10" dirty="0">
                <a:solidFill>
                  <a:srgbClr val="202429"/>
                </a:solidFill>
                <a:latin typeface="Lucida Sans"/>
                <a:cs typeface="Lucida Sans"/>
              </a:rPr>
              <a:t>family hardships.</a:t>
            </a:r>
            <a:endParaRPr sz="1600">
              <a:latin typeface="Lucida Sans"/>
              <a:cs typeface="Lucida Sans"/>
            </a:endParaRPr>
          </a:p>
          <a:p>
            <a:pPr marR="221615" algn="r">
              <a:lnSpc>
                <a:spcPct val="100000"/>
              </a:lnSpc>
              <a:spcBef>
                <a:spcPts val="1545"/>
              </a:spcBef>
            </a:pPr>
            <a:r>
              <a:rPr sz="1200" b="1" spc="-50" dirty="0">
                <a:solidFill>
                  <a:srgbClr val="F1F1F1"/>
                </a:solidFill>
                <a:latin typeface="Gadugi"/>
                <a:cs typeface="Gadugi"/>
              </a:rPr>
              <a:t>3</a:t>
            </a:r>
            <a:endParaRPr sz="1200">
              <a:latin typeface="Gadugi"/>
              <a:cs typeface="Gadugi"/>
            </a:endParaRPr>
          </a:p>
        </p:txBody>
      </p:sp>
      <p:sp>
        <p:nvSpPr>
          <p:cNvPr id="6" name="object 6"/>
          <p:cNvSpPr txBox="1"/>
          <p:nvPr/>
        </p:nvSpPr>
        <p:spPr>
          <a:xfrm>
            <a:off x="242228" y="4522697"/>
            <a:ext cx="5465445" cy="1488440"/>
          </a:xfrm>
          <a:prstGeom prst="rect">
            <a:avLst/>
          </a:prstGeom>
        </p:spPr>
        <p:txBody>
          <a:bodyPr vert="horz" wrap="square" lIns="0" tIns="12065" rIns="0" bIns="0" rtlCol="0">
            <a:spAutoFit/>
          </a:bodyPr>
          <a:lstStyle/>
          <a:p>
            <a:pPr marL="12700" marR="5080" algn="ctr">
              <a:lnSpc>
                <a:spcPct val="100000"/>
              </a:lnSpc>
              <a:spcBef>
                <a:spcPts val="95"/>
              </a:spcBef>
            </a:pPr>
            <a:r>
              <a:rPr sz="1600" spc="-50" dirty="0">
                <a:solidFill>
                  <a:srgbClr val="202429"/>
                </a:solidFill>
                <a:latin typeface="Lucida Sans"/>
                <a:cs typeface="Lucida Sans"/>
              </a:rPr>
              <a:t>The</a:t>
            </a:r>
            <a:r>
              <a:rPr sz="1600" spc="-75" dirty="0">
                <a:solidFill>
                  <a:srgbClr val="202429"/>
                </a:solidFill>
                <a:latin typeface="Lucida Sans"/>
                <a:cs typeface="Lucida Sans"/>
              </a:rPr>
              <a:t> </a:t>
            </a:r>
            <a:r>
              <a:rPr sz="1600" spc="-35" dirty="0">
                <a:solidFill>
                  <a:srgbClr val="202429"/>
                </a:solidFill>
                <a:latin typeface="Lucida Sans"/>
                <a:cs typeface="Lucida Sans"/>
              </a:rPr>
              <a:t>Mission</a:t>
            </a:r>
            <a:r>
              <a:rPr sz="1600" spc="-70" dirty="0">
                <a:solidFill>
                  <a:srgbClr val="202429"/>
                </a:solidFill>
                <a:latin typeface="Lucida Sans"/>
                <a:cs typeface="Lucida Sans"/>
              </a:rPr>
              <a:t> </a:t>
            </a:r>
            <a:r>
              <a:rPr sz="1600" spc="-45" dirty="0">
                <a:solidFill>
                  <a:srgbClr val="202429"/>
                </a:solidFill>
                <a:latin typeface="Lucida Sans"/>
                <a:cs typeface="Lucida Sans"/>
              </a:rPr>
              <a:t>of</a:t>
            </a:r>
            <a:r>
              <a:rPr sz="1600" spc="-85" dirty="0">
                <a:solidFill>
                  <a:srgbClr val="202429"/>
                </a:solidFill>
                <a:latin typeface="Lucida Sans"/>
                <a:cs typeface="Lucida Sans"/>
              </a:rPr>
              <a:t> </a:t>
            </a:r>
            <a:r>
              <a:rPr sz="1600" spc="-40" dirty="0">
                <a:solidFill>
                  <a:srgbClr val="202429"/>
                </a:solidFill>
                <a:latin typeface="Lucida Sans"/>
                <a:cs typeface="Lucida Sans"/>
              </a:rPr>
              <a:t>Saving</a:t>
            </a:r>
            <a:r>
              <a:rPr sz="1600" spc="-90" dirty="0">
                <a:solidFill>
                  <a:srgbClr val="202429"/>
                </a:solidFill>
                <a:latin typeface="Lucida Sans"/>
                <a:cs typeface="Lucida Sans"/>
              </a:rPr>
              <a:t> </a:t>
            </a:r>
            <a:r>
              <a:rPr sz="1600" spc="-20" dirty="0">
                <a:solidFill>
                  <a:srgbClr val="202429"/>
                </a:solidFill>
                <a:latin typeface="Lucida Sans"/>
                <a:cs typeface="Lucida Sans"/>
              </a:rPr>
              <a:t>Grace</a:t>
            </a:r>
            <a:r>
              <a:rPr sz="1600" spc="-70" dirty="0">
                <a:solidFill>
                  <a:srgbClr val="202429"/>
                </a:solidFill>
                <a:latin typeface="Lucida Sans"/>
                <a:cs typeface="Lucida Sans"/>
              </a:rPr>
              <a:t> </a:t>
            </a:r>
            <a:r>
              <a:rPr sz="1600" spc="-20" dirty="0">
                <a:solidFill>
                  <a:srgbClr val="202429"/>
                </a:solidFill>
                <a:latin typeface="Lucida Sans"/>
                <a:cs typeface="Lucida Sans"/>
              </a:rPr>
              <a:t>Farm</a:t>
            </a:r>
            <a:r>
              <a:rPr sz="1600" spc="-80" dirty="0">
                <a:solidFill>
                  <a:srgbClr val="202429"/>
                </a:solidFill>
                <a:latin typeface="Lucida Sans"/>
                <a:cs typeface="Lucida Sans"/>
              </a:rPr>
              <a:t> </a:t>
            </a:r>
            <a:r>
              <a:rPr sz="1600" spc="-35" dirty="0">
                <a:solidFill>
                  <a:srgbClr val="202429"/>
                </a:solidFill>
                <a:latin typeface="Lucida Sans"/>
                <a:cs typeface="Lucida Sans"/>
              </a:rPr>
              <a:t>Ministries</a:t>
            </a:r>
            <a:r>
              <a:rPr sz="1600" spc="-85" dirty="0">
                <a:solidFill>
                  <a:srgbClr val="202429"/>
                </a:solidFill>
                <a:latin typeface="Lucida Sans"/>
                <a:cs typeface="Lucida Sans"/>
              </a:rPr>
              <a:t> </a:t>
            </a:r>
            <a:r>
              <a:rPr sz="1600" spc="-65" dirty="0">
                <a:solidFill>
                  <a:srgbClr val="202429"/>
                </a:solidFill>
                <a:latin typeface="Lucida Sans"/>
                <a:cs typeface="Lucida Sans"/>
              </a:rPr>
              <a:t>is</a:t>
            </a:r>
            <a:r>
              <a:rPr sz="1600" spc="-90" dirty="0">
                <a:solidFill>
                  <a:srgbClr val="202429"/>
                </a:solidFill>
                <a:latin typeface="Lucida Sans"/>
                <a:cs typeface="Lucida Sans"/>
              </a:rPr>
              <a:t> </a:t>
            </a:r>
            <a:r>
              <a:rPr sz="1600" spc="-40" dirty="0">
                <a:solidFill>
                  <a:srgbClr val="202429"/>
                </a:solidFill>
                <a:latin typeface="Lucida Sans"/>
                <a:cs typeface="Lucida Sans"/>
              </a:rPr>
              <a:t>to</a:t>
            </a:r>
            <a:r>
              <a:rPr sz="1600" spc="-90" dirty="0">
                <a:solidFill>
                  <a:srgbClr val="202429"/>
                </a:solidFill>
                <a:latin typeface="Lucida Sans"/>
                <a:cs typeface="Lucida Sans"/>
              </a:rPr>
              <a:t> </a:t>
            </a:r>
            <a:r>
              <a:rPr sz="1600" spc="-10" dirty="0">
                <a:solidFill>
                  <a:srgbClr val="202429"/>
                </a:solidFill>
                <a:latin typeface="Lucida Sans"/>
                <a:cs typeface="Lucida Sans"/>
              </a:rPr>
              <a:t>provide </a:t>
            </a:r>
            <a:r>
              <a:rPr sz="1600" dirty="0">
                <a:solidFill>
                  <a:srgbClr val="202429"/>
                </a:solidFill>
                <a:latin typeface="Lucida Sans"/>
                <a:cs typeface="Lucida Sans"/>
              </a:rPr>
              <a:t>an</a:t>
            </a:r>
            <a:r>
              <a:rPr sz="1600" spc="-80" dirty="0">
                <a:solidFill>
                  <a:srgbClr val="202429"/>
                </a:solidFill>
                <a:latin typeface="Lucida Sans"/>
                <a:cs typeface="Lucida Sans"/>
              </a:rPr>
              <a:t> </a:t>
            </a:r>
            <a:r>
              <a:rPr sz="1600" spc="-25" dirty="0">
                <a:solidFill>
                  <a:srgbClr val="202429"/>
                </a:solidFill>
                <a:latin typeface="Lucida Sans"/>
                <a:cs typeface="Lucida Sans"/>
              </a:rPr>
              <a:t>atmosphere</a:t>
            </a:r>
            <a:r>
              <a:rPr sz="1600" spc="-85" dirty="0">
                <a:solidFill>
                  <a:srgbClr val="202429"/>
                </a:solidFill>
                <a:latin typeface="Lucida Sans"/>
                <a:cs typeface="Lucida Sans"/>
              </a:rPr>
              <a:t> </a:t>
            </a:r>
            <a:r>
              <a:rPr sz="1600" spc="-25" dirty="0">
                <a:solidFill>
                  <a:srgbClr val="202429"/>
                </a:solidFill>
                <a:latin typeface="Lucida Sans"/>
                <a:cs typeface="Lucida Sans"/>
              </a:rPr>
              <a:t>for</a:t>
            </a:r>
            <a:r>
              <a:rPr sz="1600" spc="-80" dirty="0">
                <a:solidFill>
                  <a:srgbClr val="202429"/>
                </a:solidFill>
                <a:latin typeface="Lucida Sans"/>
                <a:cs typeface="Lucida Sans"/>
              </a:rPr>
              <a:t> </a:t>
            </a:r>
            <a:r>
              <a:rPr sz="1600" spc="-10" dirty="0">
                <a:solidFill>
                  <a:srgbClr val="202429"/>
                </a:solidFill>
                <a:latin typeface="Lucida Sans"/>
                <a:cs typeface="Lucida Sans"/>
              </a:rPr>
              <a:t>the</a:t>
            </a:r>
            <a:r>
              <a:rPr sz="1600" spc="-90" dirty="0">
                <a:solidFill>
                  <a:srgbClr val="202429"/>
                </a:solidFill>
                <a:latin typeface="Lucida Sans"/>
                <a:cs typeface="Lucida Sans"/>
              </a:rPr>
              <a:t> </a:t>
            </a:r>
            <a:r>
              <a:rPr sz="1600" spc="-40" dirty="0">
                <a:solidFill>
                  <a:srgbClr val="202429"/>
                </a:solidFill>
                <a:latin typeface="Lucida Sans"/>
                <a:cs typeface="Lucida Sans"/>
              </a:rPr>
              <a:t>rescue,</a:t>
            </a:r>
            <a:r>
              <a:rPr sz="1600" spc="-60" dirty="0">
                <a:solidFill>
                  <a:srgbClr val="202429"/>
                </a:solidFill>
                <a:latin typeface="Lucida Sans"/>
                <a:cs typeface="Lucida Sans"/>
              </a:rPr>
              <a:t> </a:t>
            </a:r>
            <a:r>
              <a:rPr sz="1600" spc="-30" dirty="0">
                <a:solidFill>
                  <a:srgbClr val="202429"/>
                </a:solidFill>
                <a:latin typeface="Lucida Sans"/>
                <a:cs typeface="Lucida Sans"/>
              </a:rPr>
              <a:t>redemption</a:t>
            </a:r>
            <a:r>
              <a:rPr sz="1600" spc="-110" dirty="0">
                <a:solidFill>
                  <a:srgbClr val="202429"/>
                </a:solidFill>
                <a:latin typeface="Lucida Sans"/>
                <a:cs typeface="Lucida Sans"/>
              </a:rPr>
              <a:t> </a:t>
            </a:r>
            <a:r>
              <a:rPr sz="1600" spc="-25" dirty="0">
                <a:solidFill>
                  <a:srgbClr val="202429"/>
                </a:solidFill>
                <a:latin typeface="Lucida Sans"/>
                <a:cs typeface="Lucida Sans"/>
              </a:rPr>
              <a:t>and </a:t>
            </a:r>
            <a:r>
              <a:rPr sz="1600" spc="-30" dirty="0">
                <a:solidFill>
                  <a:srgbClr val="202429"/>
                </a:solidFill>
                <a:latin typeface="Lucida Sans"/>
                <a:cs typeface="Lucida Sans"/>
              </a:rPr>
              <a:t>restoration</a:t>
            </a:r>
            <a:r>
              <a:rPr sz="1600" spc="-65" dirty="0">
                <a:solidFill>
                  <a:srgbClr val="202429"/>
                </a:solidFill>
                <a:latin typeface="Lucida Sans"/>
                <a:cs typeface="Lucida Sans"/>
              </a:rPr>
              <a:t> </a:t>
            </a:r>
            <a:r>
              <a:rPr sz="1600" spc="-45" dirty="0">
                <a:solidFill>
                  <a:srgbClr val="202429"/>
                </a:solidFill>
                <a:latin typeface="Lucida Sans"/>
                <a:cs typeface="Lucida Sans"/>
              </a:rPr>
              <a:t>of</a:t>
            </a:r>
            <a:r>
              <a:rPr sz="1600" spc="-75" dirty="0">
                <a:solidFill>
                  <a:srgbClr val="202429"/>
                </a:solidFill>
                <a:latin typeface="Lucida Sans"/>
                <a:cs typeface="Lucida Sans"/>
              </a:rPr>
              <a:t> </a:t>
            </a:r>
            <a:r>
              <a:rPr sz="1600" spc="-40" dirty="0">
                <a:solidFill>
                  <a:srgbClr val="202429"/>
                </a:solidFill>
                <a:latin typeface="Lucida Sans"/>
                <a:cs typeface="Lucida Sans"/>
              </a:rPr>
              <a:t>emotionally</a:t>
            </a:r>
            <a:r>
              <a:rPr sz="1600" spc="-75" dirty="0">
                <a:solidFill>
                  <a:srgbClr val="202429"/>
                </a:solidFill>
                <a:latin typeface="Lucida Sans"/>
                <a:cs typeface="Lucida Sans"/>
              </a:rPr>
              <a:t> </a:t>
            </a:r>
            <a:r>
              <a:rPr sz="1600" spc="-20" dirty="0">
                <a:solidFill>
                  <a:srgbClr val="202429"/>
                </a:solidFill>
                <a:latin typeface="Lucida Sans"/>
                <a:cs typeface="Lucida Sans"/>
              </a:rPr>
              <a:t>wounded</a:t>
            </a:r>
            <a:r>
              <a:rPr sz="1600" spc="-65" dirty="0">
                <a:solidFill>
                  <a:srgbClr val="202429"/>
                </a:solidFill>
                <a:latin typeface="Lucida Sans"/>
                <a:cs typeface="Lucida Sans"/>
              </a:rPr>
              <a:t> </a:t>
            </a:r>
            <a:r>
              <a:rPr sz="1600" spc="-30" dirty="0">
                <a:solidFill>
                  <a:srgbClr val="202429"/>
                </a:solidFill>
                <a:latin typeface="Lucida Sans"/>
                <a:cs typeface="Lucida Sans"/>
              </a:rPr>
              <a:t>people</a:t>
            </a:r>
            <a:r>
              <a:rPr sz="1600" spc="-95" dirty="0">
                <a:solidFill>
                  <a:srgbClr val="202429"/>
                </a:solidFill>
                <a:latin typeface="Lucida Sans"/>
                <a:cs typeface="Lucida Sans"/>
              </a:rPr>
              <a:t> </a:t>
            </a:r>
            <a:r>
              <a:rPr sz="1600" spc="-10" dirty="0">
                <a:solidFill>
                  <a:srgbClr val="202429"/>
                </a:solidFill>
                <a:latin typeface="Lucida Sans"/>
                <a:cs typeface="Lucida Sans"/>
              </a:rPr>
              <a:t>and</a:t>
            </a:r>
            <a:r>
              <a:rPr sz="1600" spc="-70" dirty="0">
                <a:solidFill>
                  <a:srgbClr val="202429"/>
                </a:solidFill>
                <a:latin typeface="Lucida Sans"/>
                <a:cs typeface="Lucida Sans"/>
              </a:rPr>
              <a:t> </a:t>
            </a:r>
            <a:r>
              <a:rPr sz="1600" spc="-10" dirty="0">
                <a:solidFill>
                  <a:srgbClr val="202429"/>
                </a:solidFill>
                <a:latin typeface="Lucida Sans"/>
                <a:cs typeface="Lucida Sans"/>
              </a:rPr>
              <a:t>horses, </a:t>
            </a:r>
            <a:r>
              <a:rPr sz="1600" spc="-20" dirty="0">
                <a:solidFill>
                  <a:srgbClr val="202429"/>
                </a:solidFill>
                <a:latin typeface="Lucida Sans"/>
                <a:cs typeface="Lucida Sans"/>
              </a:rPr>
              <a:t>each</a:t>
            </a:r>
            <a:r>
              <a:rPr sz="1600" spc="-90" dirty="0">
                <a:solidFill>
                  <a:srgbClr val="202429"/>
                </a:solidFill>
                <a:latin typeface="Lucida Sans"/>
                <a:cs typeface="Lucida Sans"/>
              </a:rPr>
              <a:t> </a:t>
            </a:r>
            <a:r>
              <a:rPr sz="1600" spc="-55" dirty="0">
                <a:solidFill>
                  <a:srgbClr val="202429"/>
                </a:solidFill>
                <a:latin typeface="Lucida Sans"/>
                <a:cs typeface="Lucida Sans"/>
              </a:rPr>
              <a:t>using</a:t>
            </a:r>
            <a:r>
              <a:rPr sz="1600" spc="-75" dirty="0">
                <a:solidFill>
                  <a:srgbClr val="202429"/>
                </a:solidFill>
                <a:latin typeface="Lucida Sans"/>
                <a:cs typeface="Lucida Sans"/>
              </a:rPr>
              <a:t> </a:t>
            </a:r>
            <a:r>
              <a:rPr sz="1600" spc="-20" dirty="0">
                <a:solidFill>
                  <a:srgbClr val="202429"/>
                </a:solidFill>
                <a:latin typeface="Lucida Sans"/>
                <a:cs typeface="Lucida Sans"/>
              </a:rPr>
              <a:t>the</a:t>
            </a:r>
            <a:r>
              <a:rPr sz="1600" spc="-95" dirty="0">
                <a:solidFill>
                  <a:srgbClr val="202429"/>
                </a:solidFill>
                <a:latin typeface="Lucida Sans"/>
                <a:cs typeface="Lucida Sans"/>
              </a:rPr>
              <a:t> </a:t>
            </a:r>
            <a:r>
              <a:rPr sz="1600" spc="-20" dirty="0">
                <a:solidFill>
                  <a:srgbClr val="202429"/>
                </a:solidFill>
                <a:latin typeface="Lucida Sans"/>
                <a:cs typeface="Lucida Sans"/>
              </a:rPr>
              <a:t>other</a:t>
            </a:r>
            <a:r>
              <a:rPr sz="1600" spc="-85" dirty="0">
                <a:solidFill>
                  <a:srgbClr val="202429"/>
                </a:solidFill>
                <a:latin typeface="Lucida Sans"/>
                <a:cs typeface="Lucida Sans"/>
              </a:rPr>
              <a:t> </a:t>
            </a:r>
            <a:r>
              <a:rPr sz="1600" spc="-30" dirty="0">
                <a:solidFill>
                  <a:srgbClr val="202429"/>
                </a:solidFill>
                <a:latin typeface="Lucida Sans"/>
                <a:cs typeface="Lucida Sans"/>
              </a:rPr>
              <a:t>as</a:t>
            </a:r>
            <a:r>
              <a:rPr sz="1600" spc="-85" dirty="0">
                <a:solidFill>
                  <a:srgbClr val="202429"/>
                </a:solidFill>
                <a:latin typeface="Lucida Sans"/>
                <a:cs typeface="Lucida Sans"/>
              </a:rPr>
              <a:t> </a:t>
            </a:r>
            <a:r>
              <a:rPr sz="1600" spc="-35" dirty="0">
                <a:solidFill>
                  <a:srgbClr val="202429"/>
                </a:solidFill>
                <a:latin typeface="Lucida Sans"/>
                <a:cs typeface="Lucida Sans"/>
              </a:rPr>
              <a:t>instruments</a:t>
            </a:r>
            <a:r>
              <a:rPr sz="1600" spc="-70" dirty="0">
                <a:solidFill>
                  <a:srgbClr val="202429"/>
                </a:solidFill>
                <a:latin typeface="Lucida Sans"/>
                <a:cs typeface="Lucida Sans"/>
              </a:rPr>
              <a:t> </a:t>
            </a:r>
            <a:r>
              <a:rPr sz="1600" spc="-40" dirty="0">
                <a:solidFill>
                  <a:srgbClr val="202429"/>
                </a:solidFill>
                <a:latin typeface="Lucida Sans"/>
                <a:cs typeface="Lucida Sans"/>
              </a:rPr>
              <a:t>to</a:t>
            </a:r>
            <a:r>
              <a:rPr sz="1600" spc="-95" dirty="0">
                <a:solidFill>
                  <a:srgbClr val="202429"/>
                </a:solidFill>
                <a:latin typeface="Lucida Sans"/>
                <a:cs typeface="Lucida Sans"/>
              </a:rPr>
              <a:t> </a:t>
            </a:r>
            <a:r>
              <a:rPr sz="1600" dirty="0">
                <a:solidFill>
                  <a:srgbClr val="202429"/>
                </a:solidFill>
                <a:latin typeface="Lucida Sans"/>
                <a:cs typeface="Lucida Sans"/>
              </a:rPr>
              <a:t>renew</a:t>
            </a:r>
            <a:r>
              <a:rPr sz="1600" spc="-70" dirty="0">
                <a:solidFill>
                  <a:srgbClr val="202429"/>
                </a:solidFill>
                <a:latin typeface="Lucida Sans"/>
                <a:cs typeface="Lucida Sans"/>
              </a:rPr>
              <a:t> </a:t>
            </a:r>
            <a:r>
              <a:rPr sz="1600" spc="-10" dirty="0">
                <a:solidFill>
                  <a:srgbClr val="202429"/>
                </a:solidFill>
                <a:latin typeface="Lucida Sans"/>
                <a:cs typeface="Lucida Sans"/>
              </a:rPr>
              <a:t>hope, </a:t>
            </a:r>
            <a:r>
              <a:rPr sz="1600" spc="-35" dirty="0">
                <a:solidFill>
                  <a:srgbClr val="202429"/>
                </a:solidFill>
                <a:latin typeface="Lucida Sans"/>
                <a:cs typeface="Lucida Sans"/>
              </a:rPr>
              <a:t>rebuild</a:t>
            </a:r>
            <a:r>
              <a:rPr sz="1600" spc="-120" dirty="0">
                <a:solidFill>
                  <a:srgbClr val="202429"/>
                </a:solidFill>
                <a:latin typeface="Lucida Sans"/>
                <a:cs typeface="Lucida Sans"/>
              </a:rPr>
              <a:t> </a:t>
            </a:r>
            <a:r>
              <a:rPr sz="1600" spc="-35" dirty="0">
                <a:solidFill>
                  <a:srgbClr val="202429"/>
                </a:solidFill>
                <a:latin typeface="Lucida Sans"/>
                <a:cs typeface="Lucida Sans"/>
              </a:rPr>
              <a:t>trust</a:t>
            </a:r>
            <a:r>
              <a:rPr sz="1600" spc="-70" dirty="0">
                <a:solidFill>
                  <a:srgbClr val="202429"/>
                </a:solidFill>
                <a:latin typeface="Lucida Sans"/>
                <a:cs typeface="Lucida Sans"/>
              </a:rPr>
              <a:t> </a:t>
            </a:r>
            <a:r>
              <a:rPr sz="1600" spc="-10" dirty="0">
                <a:solidFill>
                  <a:srgbClr val="202429"/>
                </a:solidFill>
                <a:latin typeface="Lucida Sans"/>
                <a:cs typeface="Lucida Sans"/>
              </a:rPr>
              <a:t>and</a:t>
            </a:r>
            <a:r>
              <a:rPr sz="1600" spc="-80" dirty="0">
                <a:solidFill>
                  <a:srgbClr val="202429"/>
                </a:solidFill>
                <a:latin typeface="Lucida Sans"/>
                <a:cs typeface="Lucida Sans"/>
              </a:rPr>
              <a:t> </a:t>
            </a:r>
            <a:r>
              <a:rPr sz="1600" spc="-35" dirty="0">
                <a:solidFill>
                  <a:srgbClr val="202429"/>
                </a:solidFill>
                <a:latin typeface="Lucida Sans"/>
                <a:cs typeface="Lucida Sans"/>
              </a:rPr>
              <a:t>foster</a:t>
            </a:r>
            <a:r>
              <a:rPr sz="1600" spc="-75" dirty="0">
                <a:solidFill>
                  <a:srgbClr val="202429"/>
                </a:solidFill>
                <a:latin typeface="Lucida Sans"/>
                <a:cs typeface="Lucida Sans"/>
              </a:rPr>
              <a:t> </a:t>
            </a:r>
            <a:r>
              <a:rPr sz="1600" spc="-45" dirty="0">
                <a:solidFill>
                  <a:srgbClr val="202429"/>
                </a:solidFill>
                <a:latin typeface="Lucida Sans"/>
                <a:cs typeface="Lucida Sans"/>
              </a:rPr>
              <a:t>healing</a:t>
            </a:r>
            <a:r>
              <a:rPr sz="1600" spc="-95" dirty="0">
                <a:solidFill>
                  <a:srgbClr val="202429"/>
                </a:solidFill>
                <a:latin typeface="Lucida Sans"/>
                <a:cs typeface="Lucida Sans"/>
              </a:rPr>
              <a:t> </a:t>
            </a:r>
            <a:r>
              <a:rPr sz="1600" spc="-35" dirty="0">
                <a:solidFill>
                  <a:srgbClr val="202429"/>
                </a:solidFill>
                <a:latin typeface="Lucida Sans"/>
                <a:cs typeface="Lucida Sans"/>
              </a:rPr>
              <a:t>through</a:t>
            </a:r>
            <a:r>
              <a:rPr sz="1600" spc="-55" dirty="0">
                <a:solidFill>
                  <a:srgbClr val="202429"/>
                </a:solidFill>
                <a:latin typeface="Lucida Sans"/>
                <a:cs typeface="Lucida Sans"/>
              </a:rPr>
              <a:t> </a:t>
            </a:r>
            <a:r>
              <a:rPr sz="1600" spc="-10" dirty="0">
                <a:solidFill>
                  <a:srgbClr val="202429"/>
                </a:solidFill>
                <a:latin typeface="Lucida Sans"/>
                <a:cs typeface="Lucida Sans"/>
              </a:rPr>
              <a:t>the</a:t>
            </a:r>
            <a:r>
              <a:rPr sz="1600" spc="-80" dirty="0">
                <a:solidFill>
                  <a:srgbClr val="202429"/>
                </a:solidFill>
                <a:latin typeface="Lucida Sans"/>
                <a:cs typeface="Lucida Sans"/>
              </a:rPr>
              <a:t> </a:t>
            </a:r>
            <a:r>
              <a:rPr sz="1600" spc="-45" dirty="0">
                <a:solidFill>
                  <a:srgbClr val="202429"/>
                </a:solidFill>
                <a:latin typeface="Lucida Sans"/>
                <a:cs typeface="Lucida Sans"/>
              </a:rPr>
              <a:t>knowledge</a:t>
            </a:r>
            <a:r>
              <a:rPr sz="1600" spc="-65" dirty="0">
                <a:solidFill>
                  <a:srgbClr val="202429"/>
                </a:solidFill>
                <a:latin typeface="Lucida Sans"/>
                <a:cs typeface="Lucida Sans"/>
              </a:rPr>
              <a:t> </a:t>
            </a:r>
            <a:r>
              <a:rPr sz="1600" spc="-25" dirty="0">
                <a:solidFill>
                  <a:srgbClr val="202429"/>
                </a:solidFill>
                <a:latin typeface="Lucida Sans"/>
                <a:cs typeface="Lucida Sans"/>
              </a:rPr>
              <a:t>of </a:t>
            </a:r>
            <a:r>
              <a:rPr sz="1600" spc="-50" dirty="0">
                <a:solidFill>
                  <a:srgbClr val="202429"/>
                </a:solidFill>
                <a:latin typeface="Lucida Sans"/>
                <a:cs typeface="Lucida Sans"/>
              </a:rPr>
              <a:t>grace</a:t>
            </a:r>
            <a:r>
              <a:rPr sz="1600" spc="-60" dirty="0">
                <a:solidFill>
                  <a:srgbClr val="202429"/>
                </a:solidFill>
                <a:latin typeface="Lucida Sans"/>
                <a:cs typeface="Lucida Sans"/>
              </a:rPr>
              <a:t> </a:t>
            </a:r>
            <a:r>
              <a:rPr sz="1600" spc="-30" dirty="0">
                <a:solidFill>
                  <a:srgbClr val="202429"/>
                </a:solidFill>
                <a:latin typeface="Lucida Sans"/>
                <a:cs typeface="Lucida Sans"/>
              </a:rPr>
              <a:t>found</a:t>
            </a:r>
            <a:r>
              <a:rPr sz="1600" spc="-70" dirty="0">
                <a:solidFill>
                  <a:srgbClr val="202429"/>
                </a:solidFill>
                <a:latin typeface="Lucida Sans"/>
                <a:cs typeface="Lucida Sans"/>
              </a:rPr>
              <a:t> </a:t>
            </a:r>
            <a:r>
              <a:rPr sz="1600" spc="-35" dirty="0">
                <a:solidFill>
                  <a:srgbClr val="202429"/>
                </a:solidFill>
                <a:latin typeface="Lucida Sans"/>
                <a:cs typeface="Lucida Sans"/>
              </a:rPr>
              <a:t>in</a:t>
            </a:r>
            <a:r>
              <a:rPr sz="1600" spc="-70" dirty="0">
                <a:solidFill>
                  <a:srgbClr val="202429"/>
                </a:solidFill>
                <a:latin typeface="Lucida Sans"/>
                <a:cs typeface="Lucida Sans"/>
              </a:rPr>
              <a:t> </a:t>
            </a:r>
            <a:r>
              <a:rPr sz="1600" spc="-50" dirty="0">
                <a:solidFill>
                  <a:srgbClr val="202429"/>
                </a:solidFill>
                <a:latin typeface="Lucida Sans"/>
                <a:cs typeface="Lucida Sans"/>
              </a:rPr>
              <a:t>Jesus</a:t>
            </a:r>
            <a:r>
              <a:rPr sz="1600" spc="-70" dirty="0">
                <a:solidFill>
                  <a:srgbClr val="202429"/>
                </a:solidFill>
                <a:latin typeface="Lucida Sans"/>
                <a:cs typeface="Lucida Sans"/>
              </a:rPr>
              <a:t> </a:t>
            </a:r>
            <a:r>
              <a:rPr sz="1600" spc="-10" dirty="0">
                <a:solidFill>
                  <a:srgbClr val="202429"/>
                </a:solidFill>
                <a:latin typeface="Lucida Sans"/>
                <a:cs typeface="Lucida Sans"/>
              </a:rPr>
              <a:t>Christ.</a:t>
            </a:r>
            <a:endParaRPr sz="1600">
              <a:latin typeface="Lucida Sans"/>
              <a:cs typeface="Lucida Sans"/>
            </a:endParaRPr>
          </a:p>
        </p:txBody>
      </p:sp>
      <p:pic>
        <p:nvPicPr>
          <p:cNvPr id="7" name="object 7" descr="A logo with a horse head and a cross  Description automatically generated"/>
          <p:cNvPicPr/>
          <p:nvPr/>
        </p:nvPicPr>
        <p:blipFill>
          <a:blip r:embed="rId2" cstate="print"/>
          <a:stretch>
            <a:fillRect/>
          </a:stretch>
        </p:blipFill>
        <p:spPr>
          <a:xfrm>
            <a:off x="249789" y="1614553"/>
            <a:ext cx="5500563" cy="1711215"/>
          </a:xfrm>
          <a:prstGeom prst="rect">
            <a:avLst/>
          </a:prstGeom>
        </p:spPr>
      </p:pic>
      <p:pic>
        <p:nvPicPr>
          <p:cNvPr id="8" name="object 8"/>
          <p:cNvPicPr/>
          <p:nvPr/>
        </p:nvPicPr>
        <p:blipFill>
          <a:blip r:embed="rId3" cstate="print"/>
          <a:stretch>
            <a:fillRect/>
          </a:stretch>
        </p:blipFill>
        <p:spPr>
          <a:xfrm>
            <a:off x="7151611" y="1530764"/>
            <a:ext cx="3255975" cy="26962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12" name="Picture Placeholder 11" descr="A collage of logos&#10;&#10;Description automatically generated">
            <a:extLst>
              <a:ext uri="{FF2B5EF4-FFF2-40B4-BE49-F238E27FC236}">
                <a16:creationId xmlns:a16="http://schemas.microsoft.com/office/drawing/2014/main" id="{455727F1-1CF3-C9FF-FEB8-7F07035403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p:blipFill>
        <p:spPr>
          <a:xfrm>
            <a:off x="1657164" y="0"/>
            <a:ext cx="8877671" cy="6858000"/>
          </a:xfrm>
          <a:noFill/>
        </p:spPr>
      </p:pic>
      <p:pic>
        <p:nvPicPr>
          <p:cNvPr id="3" name="Picture 2" descr="A screenshot of a flyer&#10;&#10;Description automatically generated">
            <a:extLst>
              <a:ext uri="{FF2B5EF4-FFF2-40B4-BE49-F238E27FC236}">
                <a16:creationId xmlns:a16="http://schemas.microsoft.com/office/drawing/2014/main" id="{244D60E6-49C4-4687-1FD5-F4350AAD2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650878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459740" y="340234"/>
            <a:ext cx="2413000" cy="406400"/>
          </a:xfrm>
          <a:prstGeom prst="rect">
            <a:avLst/>
          </a:prstGeom>
        </p:spPr>
        <p:txBody>
          <a:bodyPr vert="horz" wrap="square" lIns="0" tIns="12065" rIns="0" bIns="0" rtlCol="0">
            <a:spAutoFit/>
          </a:bodyPr>
          <a:lstStyle/>
          <a:p>
            <a:pPr marL="12700">
              <a:lnSpc>
                <a:spcPct val="100000"/>
              </a:lnSpc>
              <a:spcBef>
                <a:spcPts val="95"/>
              </a:spcBef>
            </a:pPr>
            <a:r>
              <a:rPr sz="2500" dirty="0"/>
              <a:t>FY202</a:t>
            </a:r>
            <a:r>
              <a:rPr lang="en-US" sz="2500" dirty="0"/>
              <a:t>7</a:t>
            </a:r>
            <a:r>
              <a:rPr sz="2500" spc="-40" dirty="0"/>
              <a:t> </a:t>
            </a:r>
            <a:r>
              <a:rPr sz="2500" spc="-10" dirty="0"/>
              <a:t>CHARITIES</a:t>
            </a:r>
            <a:endParaRPr sz="2500" dirty="0"/>
          </a:p>
        </p:txBody>
      </p:sp>
      <p:sp>
        <p:nvSpPr>
          <p:cNvPr id="3" name="object 3"/>
          <p:cNvSpPr txBox="1"/>
          <p:nvPr/>
        </p:nvSpPr>
        <p:spPr>
          <a:xfrm>
            <a:off x="945743" y="910319"/>
            <a:ext cx="3938270" cy="505267"/>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200" b="1" i="0" u="none" strike="noStrike" kern="0" cap="none" spc="0" normalizeH="0" baseline="0" noProof="0" dirty="0">
                <a:ln>
                  <a:noFill/>
                </a:ln>
                <a:solidFill>
                  <a:srgbClr val="C43343"/>
                </a:solidFill>
                <a:effectLst/>
                <a:uLnTx/>
                <a:uFillTx/>
                <a:latin typeface="Arial Rounded MT Bold"/>
                <a:cs typeface="Arial Rounded MT Bold"/>
              </a:rPr>
              <a:t>Warrior’s Way</a:t>
            </a:r>
            <a:endParaRPr kumimoji="0" sz="3200" b="0" i="0" u="none" strike="noStrike" kern="0" cap="none" spc="0" normalizeH="0" baseline="0" noProof="0" dirty="0">
              <a:ln>
                <a:noFill/>
              </a:ln>
              <a:solidFill>
                <a:sysClr val="windowText" lastClr="000000"/>
              </a:solidFill>
              <a:effectLst/>
              <a:uLnTx/>
              <a:uFillTx/>
              <a:latin typeface="Arial Rounded MT Bold"/>
              <a:cs typeface="Arial Rounded MT Bold"/>
            </a:endParaRPr>
          </a:p>
        </p:txBody>
      </p:sp>
      <p:pic>
        <p:nvPicPr>
          <p:cNvPr id="11" name="Picture 10">
            <a:extLst>
              <a:ext uri="{FF2B5EF4-FFF2-40B4-BE49-F238E27FC236}">
                <a16:creationId xmlns:a16="http://schemas.microsoft.com/office/drawing/2014/main" id="{1CD79E36-41DB-8C3C-66A8-4BFF07C770CB}"/>
              </a:ext>
            </a:extLst>
          </p:cNvPr>
          <p:cNvPicPr>
            <a:picLocks noChangeAspect="1"/>
          </p:cNvPicPr>
          <p:nvPr/>
        </p:nvPicPr>
        <p:blipFill>
          <a:blip r:embed="rId2"/>
          <a:stretch>
            <a:fillRect/>
          </a:stretch>
        </p:blipFill>
        <p:spPr>
          <a:xfrm>
            <a:off x="10363200" y="163494"/>
            <a:ext cx="1493649" cy="1493649"/>
          </a:xfrm>
          <a:prstGeom prst="rect">
            <a:avLst/>
          </a:prstGeom>
        </p:spPr>
      </p:pic>
      <p:pic>
        <p:nvPicPr>
          <p:cNvPr id="14" name="Picture 13">
            <a:extLst>
              <a:ext uri="{FF2B5EF4-FFF2-40B4-BE49-F238E27FC236}">
                <a16:creationId xmlns:a16="http://schemas.microsoft.com/office/drawing/2014/main" id="{E9D82459-1265-7960-37D5-BB1FC9B4D450}"/>
              </a:ext>
            </a:extLst>
          </p:cNvPr>
          <p:cNvPicPr>
            <a:picLocks noChangeAspect="1"/>
          </p:cNvPicPr>
          <p:nvPr/>
        </p:nvPicPr>
        <p:blipFill rotWithShape="1">
          <a:blip r:embed="rId3"/>
          <a:srcRect t="7839" b="11733"/>
          <a:stretch/>
        </p:blipFill>
        <p:spPr>
          <a:xfrm>
            <a:off x="2386772" y="1828800"/>
            <a:ext cx="7418456" cy="3962400"/>
          </a:xfrm>
          <a:prstGeom prst="rect">
            <a:avLst/>
          </a:prstGeom>
        </p:spPr>
      </p:pic>
    </p:spTree>
    <p:extLst>
      <p:ext uri="{BB962C8B-B14F-4D97-AF65-F5344CB8AC3E}">
        <p14:creationId xmlns:p14="http://schemas.microsoft.com/office/powerpoint/2010/main" val="1441360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459740" y="314325"/>
            <a:ext cx="7437755" cy="574040"/>
          </a:xfrm>
          <a:prstGeom prst="rect">
            <a:avLst/>
          </a:prstGeom>
        </p:spPr>
        <p:txBody>
          <a:bodyPr vert="horz" wrap="square" lIns="0" tIns="12700" rIns="0" bIns="0" rtlCol="0">
            <a:spAutoFit/>
          </a:bodyPr>
          <a:lstStyle/>
          <a:p>
            <a:pPr marL="12700">
              <a:lnSpc>
                <a:spcPct val="100000"/>
              </a:lnSpc>
              <a:spcBef>
                <a:spcPts val="100"/>
              </a:spcBef>
            </a:pPr>
            <a:r>
              <a:rPr dirty="0"/>
              <a:t>BUY</a:t>
            </a:r>
            <a:r>
              <a:rPr spc="-100" dirty="0"/>
              <a:t> </a:t>
            </a:r>
            <a:r>
              <a:rPr dirty="0"/>
              <a:t>YOUR</a:t>
            </a:r>
            <a:r>
              <a:rPr spc="-90" dirty="0"/>
              <a:t> </a:t>
            </a:r>
            <a:r>
              <a:rPr dirty="0"/>
              <a:t>50/50</a:t>
            </a:r>
            <a:r>
              <a:rPr spc="-90" dirty="0"/>
              <a:t> </a:t>
            </a:r>
            <a:r>
              <a:rPr dirty="0"/>
              <a:t>RAFFLE</a:t>
            </a:r>
            <a:r>
              <a:rPr spc="-110" dirty="0"/>
              <a:t> </a:t>
            </a:r>
            <a:r>
              <a:rPr dirty="0"/>
              <a:t>TICKETS</a:t>
            </a:r>
            <a:r>
              <a:rPr spc="-95" dirty="0"/>
              <a:t> </a:t>
            </a:r>
            <a:r>
              <a:rPr spc="-25" dirty="0"/>
              <a:t>NOW</a:t>
            </a:r>
          </a:p>
        </p:txBody>
      </p:sp>
      <p:sp>
        <p:nvSpPr>
          <p:cNvPr id="5" name="object 5"/>
          <p:cNvSpPr txBox="1"/>
          <p:nvPr/>
        </p:nvSpPr>
        <p:spPr>
          <a:xfrm>
            <a:off x="634794" y="2608572"/>
            <a:ext cx="6664959" cy="3469640"/>
          </a:xfrm>
          <a:prstGeom prst="rect">
            <a:avLst/>
          </a:prstGeom>
        </p:spPr>
        <p:txBody>
          <a:bodyPr vert="horz" wrap="square" lIns="0" tIns="12700" rIns="0" bIns="0" rtlCol="0">
            <a:spAutoFit/>
          </a:bodyPr>
          <a:lstStyle/>
          <a:p>
            <a:pPr marL="12700" marR="5080">
              <a:lnSpc>
                <a:spcPct val="140800"/>
              </a:lnSpc>
              <a:spcBef>
                <a:spcPts val="100"/>
              </a:spcBef>
            </a:pPr>
            <a:r>
              <a:rPr sz="4000" dirty="0">
                <a:solidFill>
                  <a:srgbClr val="2A2E36"/>
                </a:solidFill>
                <a:latin typeface="Calibri"/>
                <a:cs typeface="Calibri"/>
              </a:rPr>
              <a:t>For</a:t>
            </a:r>
            <a:r>
              <a:rPr sz="4000" spc="-40" dirty="0">
                <a:solidFill>
                  <a:srgbClr val="2A2E36"/>
                </a:solidFill>
                <a:latin typeface="Calibri"/>
                <a:cs typeface="Calibri"/>
              </a:rPr>
              <a:t> </a:t>
            </a:r>
            <a:r>
              <a:rPr sz="4000" dirty="0">
                <a:solidFill>
                  <a:srgbClr val="2A2E36"/>
                </a:solidFill>
                <a:latin typeface="Calibri"/>
                <a:cs typeface="Calibri"/>
              </a:rPr>
              <a:t>Sale</a:t>
            </a:r>
            <a:r>
              <a:rPr sz="4000" spc="-55" dirty="0">
                <a:solidFill>
                  <a:srgbClr val="2A2E36"/>
                </a:solidFill>
                <a:latin typeface="Calibri"/>
                <a:cs typeface="Calibri"/>
              </a:rPr>
              <a:t> </a:t>
            </a:r>
            <a:r>
              <a:rPr sz="4000" dirty="0">
                <a:solidFill>
                  <a:srgbClr val="2A2E36"/>
                </a:solidFill>
                <a:latin typeface="Calibri"/>
                <a:cs typeface="Calibri"/>
              </a:rPr>
              <a:t>at</a:t>
            </a:r>
            <a:r>
              <a:rPr sz="4000" spc="-60" dirty="0">
                <a:solidFill>
                  <a:srgbClr val="2A2E36"/>
                </a:solidFill>
                <a:latin typeface="Calibri"/>
                <a:cs typeface="Calibri"/>
              </a:rPr>
              <a:t> </a:t>
            </a:r>
            <a:r>
              <a:rPr sz="4000" dirty="0">
                <a:solidFill>
                  <a:srgbClr val="2A2E36"/>
                </a:solidFill>
                <a:latin typeface="Calibri"/>
                <a:cs typeface="Calibri"/>
              </a:rPr>
              <a:t>the</a:t>
            </a:r>
            <a:r>
              <a:rPr sz="4000" spc="-55" dirty="0">
                <a:solidFill>
                  <a:srgbClr val="2A2E36"/>
                </a:solidFill>
                <a:latin typeface="Calibri"/>
                <a:cs typeface="Calibri"/>
              </a:rPr>
              <a:t> </a:t>
            </a:r>
            <a:r>
              <a:rPr sz="4000" dirty="0">
                <a:solidFill>
                  <a:srgbClr val="2A2E36"/>
                </a:solidFill>
                <a:latin typeface="Calibri"/>
                <a:cs typeface="Calibri"/>
              </a:rPr>
              <a:t>registration</a:t>
            </a:r>
            <a:r>
              <a:rPr sz="4000" spc="-45" dirty="0">
                <a:solidFill>
                  <a:srgbClr val="2A2E36"/>
                </a:solidFill>
                <a:latin typeface="Calibri"/>
                <a:cs typeface="Calibri"/>
              </a:rPr>
              <a:t> </a:t>
            </a:r>
            <a:r>
              <a:rPr sz="4000" spc="-10" dirty="0">
                <a:solidFill>
                  <a:srgbClr val="2A2E36"/>
                </a:solidFill>
                <a:latin typeface="Calibri"/>
                <a:cs typeface="Calibri"/>
              </a:rPr>
              <a:t>table </a:t>
            </a:r>
            <a:r>
              <a:rPr sz="4000" dirty="0">
                <a:solidFill>
                  <a:srgbClr val="2A2E36"/>
                </a:solidFill>
                <a:latin typeface="Calibri"/>
                <a:cs typeface="Calibri"/>
              </a:rPr>
              <a:t>Now</a:t>
            </a:r>
            <a:r>
              <a:rPr sz="4000" spc="-65" dirty="0">
                <a:solidFill>
                  <a:srgbClr val="2A2E36"/>
                </a:solidFill>
                <a:latin typeface="Calibri"/>
                <a:cs typeface="Calibri"/>
              </a:rPr>
              <a:t> </a:t>
            </a:r>
            <a:r>
              <a:rPr sz="4000" dirty="0">
                <a:solidFill>
                  <a:srgbClr val="2A2E36"/>
                </a:solidFill>
                <a:latin typeface="Calibri"/>
                <a:cs typeface="Calibri"/>
              </a:rPr>
              <a:t>accepting</a:t>
            </a:r>
            <a:r>
              <a:rPr sz="4000" spc="-95" dirty="0">
                <a:solidFill>
                  <a:srgbClr val="2A2E36"/>
                </a:solidFill>
                <a:latin typeface="Calibri"/>
                <a:cs typeface="Calibri"/>
              </a:rPr>
              <a:t> </a:t>
            </a:r>
            <a:r>
              <a:rPr sz="4000" spc="-10" dirty="0">
                <a:solidFill>
                  <a:srgbClr val="2A2E36"/>
                </a:solidFill>
                <a:latin typeface="Calibri"/>
                <a:cs typeface="Calibri"/>
              </a:rPr>
              <a:t>Venmo</a:t>
            </a:r>
            <a:endParaRPr sz="4000">
              <a:latin typeface="Calibri"/>
              <a:cs typeface="Calibri"/>
            </a:endParaRPr>
          </a:p>
          <a:p>
            <a:pPr marL="240665" indent="-227965">
              <a:lnSpc>
                <a:spcPct val="100000"/>
              </a:lnSpc>
              <a:spcBef>
                <a:spcPts val="1565"/>
              </a:spcBef>
              <a:buClr>
                <a:srgbClr val="C12537"/>
              </a:buClr>
              <a:buSzPct val="110000"/>
              <a:buFont typeface="Arial"/>
              <a:buChar char="•"/>
              <a:tabLst>
                <a:tab pos="240665" algn="l"/>
              </a:tabLst>
            </a:pPr>
            <a:r>
              <a:rPr sz="4000" dirty="0">
                <a:solidFill>
                  <a:srgbClr val="2A2E36"/>
                </a:solidFill>
                <a:latin typeface="Calibri"/>
                <a:cs typeface="Calibri"/>
              </a:rPr>
              <a:t>6</a:t>
            </a:r>
            <a:r>
              <a:rPr sz="4000" spc="-25" dirty="0">
                <a:solidFill>
                  <a:srgbClr val="2A2E36"/>
                </a:solidFill>
                <a:latin typeface="Calibri"/>
                <a:cs typeface="Calibri"/>
              </a:rPr>
              <a:t> </a:t>
            </a:r>
            <a:r>
              <a:rPr sz="4000" dirty="0">
                <a:solidFill>
                  <a:srgbClr val="2A2E36"/>
                </a:solidFill>
                <a:latin typeface="Calibri"/>
                <a:cs typeface="Calibri"/>
              </a:rPr>
              <a:t>tickets</a:t>
            </a:r>
            <a:r>
              <a:rPr sz="4000" spc="-50" dirty="0">
                <a:solidFill>
                  <a:srgbClr val="2A2E36"/>
                </a:solidFill>
                <a:latin typeface="Calibri"/>
                <a:cs typeface="Calibri"/>
              </a:rPr>
              <a:t> </a:t>
            </a:r>
            <a:r>
              <a:rPr sz="4000" dirty="0">
                <a:solidFill>
                  <a:srgbClr val="2A2E36"/>
                </a:solidFill>
                <a:latin typeface="Calibri"/>
                <a:cs typeface="Calibri"/>
              </a:rPr>
              <a:t>for</a:t>
            </a:r>
            <a:r>
              <a:rPr sz="4000" spc="-10" dirty="0">
                <a:solidFill>
                  <a:srgbClr val="2A2E36"/>
                </a:solidFill>
                <a:latin typeface="Calibri"/>
                <a:cs typeface="Calibri"/>
              </a:rPr>
              <a:t> </a:t>
            </a:r>
            <a:r>
              <a:rPr sz="4000" spc="-25" dirty="0">
                <a:solidFill>
                  <a:srgbClr val="2A2E36"/>
                </a:solidFill>
                <a:latin typeface="Calibri"/>
                <a:cs typeface="Calibri"/>
              </a:rPr>
              <a:t>$5</a:t>
            </a:r>
            <a:endParaRPr sz="4000">
              <a:latin typeface="Calibri"/>
              <a:cs typeface="Calibri"/>
            </a:endParaRPr>
          </a:p>
          <a:p>
            <a:pPr marL="240665" indent="-227965">
              <a:lnSpc>
                <a:spcPct val="100000"/>
              </a:lnSpc>
              <a:spcBef>
                <a:spcPts val="1475"/>
              </a:spcBef>
              <a:buClr>
                <a:srgbClr val="C12537"/>
              </a:buClr>
              <a:buSzPct val="110000"/>
              <a:buFont typeface="Arial"/>
              <a:buChar char="•"/>
              <a:tabLst>
                <a:tab pos="240665" algn="l"/>
              </a:tabLst>
            </a:pPr>
            <a:r>
              <a:rPr sz="4000" dirty="0">
                <a:solidFill>
                  <a:srgbClr val="2A2E36"/>
                </a:solidFill>
                <a:latin typeface="Calibri"/>
                <a:cs typeface="Calibri"/>
              </a:rPr>
              <a:t>1</a:t>
            </a:r>
            <a:r>
              <a:rPr sz="4000" spc="-25" dirty="0">
                <a:solidFill>
                  <a:srgbClr val="2A2E36"/>
                </a:solidFill>
                <a:latin typeface="Calibri"/>
                <a:cs typeface="Calibri"/>
              </a:rPr>
              <a:t> </a:t>
            </a:r>
            <a:r>
              <a:rPr sz="4000" dirty="0">
                <a:solidFill>
                  <a:srgbClr val="2A2E36"/>
                </a:solidFill>
                <a:latin typeface="Calibri"/>
                <a:cs typeface="Calibri"/>
              </a:rPr>
              <a:t>ticket</a:t>
            </a:r>
            <a:r>
              <a:rPr sz="4000" spc="-40" dirty="0">
                <a:solidFill>
                  <a:srgbClr val="2A2E36"/>
                </a:solidFill>
                <a:latin typeface="Calibri"/>
                <a:cs typeface="Calibri"/>
              </a:rPr>
              <a:t> </a:t>
            </a:r>
            <a:r>
              <a:rPr sz="4000" dirty="0">
                <a:solidFill>
                  <a:srgbClr val="2A2E36"/>
                </a:solidFill>
                <a:latin typeface="Calibri"/>
                <a:cs typeface="Calibri"/>
              </a:rPr>
              <a:t>for</a:t>
            </a:r>
            <a:r>
              <a:rPr sz="4000" spc="-15" dirty="0">
                <a:solidFill>
                  <a:srgbClr val="2A2E36"/>
                </a:solidFill>
                <a:latin typeface="Calibri"/>
                <a:cs typeface="Calibri"/>
              </a:rPr>
              <a:t> </a:t>
            </a:r>
            <a:r>
              <a:rPr sz="4000" spc="-25" dirty="0">
                <a:solidFill>
                  <a:srgbClr val="2A2E36"/>
                </a:solidFill>
                <a:latin typeface="Calibri"/>
                <a:cs typeface="Calibri"/>
              </a:rPr>
              <a:t>$1</a:t>
            </a:r>
            <a:endParaRPr sz="4000">
              <a:latin typeface="Calibri"/>
              <a:cs typeface="Calibri"/>
            </a:endParaRPr>
          </a:p>
        </p:txBody>
      </p:sp>
      <p:pic>
        <p:nvPicPr>
          <p:cNvPr id="6" name="object 6" descr="A red and blue logo with text  Description automatically generated"/>
          <p:cNvPicPr/>
          <p:nvPr/>
        </p:nvPicPr>
        <p:blipFill>
          <a:blip r:embed="rId3" cstate="print"/>
          <a:stretch>
            <a:fillRect/>
          </a:stretch>
        </p:blipFill>
        <p:spPr>
          <a:xfrm>
            <a:off x="10169056" y="355161"/>
            <a:ext cx="1437106" cy="1458415"/>
          </a:xfrm>
          <a:prstGeom prst="rect">
            <a:avLst/>
          </a:prstGeom>
        </p:spPr>
      </p:pic>
      <p:grpSp>
        <p:nvGrpSpPr>
          <p:cNvPr id="7" name="object 7"/>
          <p:cNvGrpSpPr/>
          <p:nvPr/>
        </p:nvGrpSpPr>
        <p:grpSpPr>
          <a:xfrm>
            <a:off x="8241003" y="3355835"/>
            <a:ext cx="2831465" cy="2832100"/>
            <a:chOff x="8241003" y="3355835"/>
            <a:chExt cx="2831465" cy="2832100"/>
          </a:xfrm>
        </p:grpSpPr>
        <p:sp>
          <p:nvSpPr>
            <p:cNvPr id="8" name="object 8"/>
            <p:cNvSpPr/>
            <p:nvPr/>
          </p:nvSpPr>
          <p:spPr>
            <a:xfrm>
              <a:off x="8240992" y="3355847"/>
              <a:ext cx="2830195" cy="1372235"/>
            </a:xfrm>
            <a:custGeom>
              <a:avLst/>
              <a:gdLst/>
              <a:ahLst/>
              <a:cxnLst/>
              <a:rect l="l" t="t" r="r" b="b"/>
              <a:pathLst>
                <a:path w="2830195" h="1372235">
                  <a:moveTo>
                    <a:pt x="343065" y="762088"/>
                  </a:moveTo>
                  <a:lnTo>
                    <a:pt x="257302" y="762088"/>
                  </a:lnTo>
                  <a:lnTo>
                    <a:pt x="257302" y="686054"/>
                  </a:lnTo>
                  <a:lnTo>
                    <a:pt x="171526" y="686054"/>
                  </a:lnTo>
                  <a:lnTo>
                    <a:pt x="171526" y="762088"/>
                  </a:lnTo>
                  <a:lnTo>
                    <a:pt x="0" y="762088"/>
                  </a:lnTo>
                  <a:lnTo>
                    <a:pt x="0" y="851001"/>
                  </a:lnTo>
                  <a:lnTo>
                    <a:pt x="257302" y="851001"/>
                  </a:lnTo>
                  <a:lnTo>
                    <a:pt x="257302" y="939914"/>
                  </a:lnTo>
                  <a:lnTo>
                    <a:pt x="343065" y="939914"/>
                  </a:lnTo>
                  <a:lnTo>
                    <a:pt x="343065" y="851001"/>
                  </a:lnTo>
                  <a:lnTo>
                    <a:pt x="343065" y="762088"/>
                  </a:lnTo>
                  <a:close/>
                </a:path>
                <a:path w="2830195" h="1372235">
                  <a:moveTo>
                    <a:pt x="1114933" y="165354"/>
                  </a:moveTo>
                  <a:lnTo>
                    <a:pt x="1029169" y="165354"/>
                  </a:lnTo>
                  <a:lnTo>
                    <a:pt x="1029169" y="254254"/>
                  </a:lnTo>
                  <a:lnTo>
                    <a:pt x="1114933" y="254254"/>
                  </a:lnTo>
                  <a:lnTo>
                    <a:pt x="1114933" y="165354"/>
                  </a:lnTo>
                  <a:close/>
                </a:path>
                <a:path w="2830195" h="1372235">
                  <a:moveTo>
                    <a:pt x="1200696" y="685888"/>
                  </a:moveTo>
                  <a:lnTo>
                    <a:pt x="1114933" y="685888"/>
                  </a:lnTo>
                  <a:lnTo>
                    <a:pt x="1114933" y="596976"/>
                  </a:lnTo>
                  <a:lnTo>
                    <a:pt x="1114933" y="508063"/>
                  </a:lnTo>
                  <a:lnTo>
                    <a:pt x="1029169" y="508063"/>
                  </a:lnTo>
                  <a:lnTo>
                    <a:pt x="1029169" y="596976"/>
                  </a:lnTo>
                  <a:lnTo>
                    <a:pt x="943406" y="596976"/>
                  </a:lnTo>
                  <a:lnTo>
                    <a:pt x="943406" y="508254"/>
                  </a:lnTo>
                  <a:lnTo>
                    <a:pt x="857643" y="508254"/>
                  </a:lnTo>
                  <a:lnTo>
                    <a:pt x="857643" y="596976"/>
                  </a:lnTo>
                  <a:lnTo>
                    <a:pt x="771880" y="596976"/>
                  </a:lnTo>
                  <a:lnTo>
                    <a:pt x="771880" y="685888"/>
                  </a:lnTo>
                  <a:lnTo>
                    <a:pt x="428828" y="685888"/>
                  </a:lnTo>
                  <a:lnTo>
                    <a:pt x="428828" y="762088"/>
                  </a:lnTo>
                  <a:lnTo>
                    <a:pt x="428828" y="851001"/>
                  </a:lnTo>
                  <a:lnTo>
                    <a:pt x="428828" y="939914"/>
                  </a:lnTo>
                  <a:lnTo>
                    <a:pt x="771880" y="939914"/>
                  </a:lnTo>
                  <a:lnTo>
                    <a:pt x="771880" y="851154"/>
                  </a:lnTo>
                  <a:lnTo>
                    <a:pt x="1029169" y="851154"/>
                  </a:lnTo>
                  <a:lnTo>
                    <a:pt x="1029169" y="762254"/>
                  </a:lnTo>
                  <a:lnTo>
                    <a:pt x="771880" y="762254"/>
                  </a:lnTo>
                  <a:lnTo>
                    <a:pt x="771880" y="851001"/>
                  </a:lnTo>
                  <a:lnTo>
                    <a:pt x="514591" y="851001"/>
                  </a:lnTo>
                  <a:lnTo>
                    <a:pt x="514591" y="762088"/>
                  </a:lnTo>
                  <a:lnTo>
                    <a:pt x="857643" y="762088"/>
                  </a:lnTo>
                  <a:lnTo>
                    <a:pt x="857643" y="685888"/>
                  </a:lnTo>
                  <a:lnTo>
                    <a:pt x="943406" y="685888"/>
                  </a:lnTo>
                  <a:lnTo>
                    <a:pt x="943406" y="762088"/>
                  </a:lnTo>
                  <a:lnTo>
                    <a:pt x="1114933" y="762088"/>
                  </a:lnTo>
                  <a:lnTo>
                    <a:pt x="1114933" y="851001"/>
                  </a:lnTo>
                  <a:lnTo>
                    <a:pt x="1200696" y="851001"/>
                  </a:lnTo>
                  <a:lnTo>
                    <a:pt x="1200696" y="762088"/>
                  </a:lnTo>
                  <a:lnTo>
                    <a:pt x="1200696" y="685888"/>
                  </a:lnTo>
                  <a:close/>
                </a:path>
                <a:path w="2830195" h="1372235">
                  <a:moveTo>
                    <a:pt x="1200696" y="76200"/>
                  </a:moveTo>
                  <a:lnTo>
                    <a:pt x="1029169" y="76200"/>
                  </a:lnTo>
                  <a:lnTo>
                    <a:pt x="1029169" y="254"/>
                  </a:lnTo>
                  <a:lnTo>
                    <a:pt x="943406" y="254"/>
                  </a:lnTo>
                  <a:lnTo>
                    <a:pt x="943406" y="76200"/>
                  </a:lnTo>
                  <a:lnTo>
                    <a:pt x="857643" y="76200"/>
                  </a:lnTo>
                  <a:lnTo>
                    <a:pt x="857643" y="254"/>
                  </a:lnTo>
                  <a:lnTo>
                    <a:pt x="771880" y="254"/>
                  </a:lnTo>
                  <a:lnTo>
                    <a:pt x="771880" y="76200"/>
                  </a:lnTo>
                  <a:lnTo>
                    <a:pt x="686117" y="76200"/>
                  </a:lnTo>
                  <a:lnTo>
                    <a:pt x="686117" y="165112"/>
                  </a:lnTo>
                  <a:lnTo>
                    <a:pt x="686117" y="596976"/>
                  </a:lnTo>
                  <a:lnTo>
                    <a:pt x="771880" y="596976"/>
                  </a:lnTo>
                  <a:lnTo>
                    <a:pt x="771880" y="508063"/>
                  </a:lnTo>
                  <a:lnTo>
                    <a:pt x="1029169" y="508063"/>
                  </a:lnTo>
                  <a:lnTo>
                    <a:pt x="1029169" y="419150"/>
                  </a:lnTo>
                  <a:lnTo>
                    <a:pt x="943406" y="419150"/>
                  </a:lnTo>
                  <a:lnTo>
                    <a:pt x="943406" y="343154"/>
                  </a:lnTo>
                  <a:lnTo>
                    <a:pt x="857643" y="343154"/>
                  </a:lnTo>
                  <a:lnTo>
                    <a:pt x="857643" y="419150"/>
                  </a:lnTo>
                  <a:lnTo>
                    <a:pt x="771880" y="419150"/>
                  </a:lnTo>
                  <a:lnTo>
                    <a:pt x="771880" y="342938"/>
                  </a:lnTo>
                  <a:lnTo>
                    <a:pt x="857643" y="342938"/>
                  </a:lnTo>
                  <a:lnTo>
                    <a:pt x="857643" y="254025"/>
                  </a:lnTo>
                  <a:lnTo>
                    <a:pt x="943406" y="254025"/>
                  </a:lnTo>
                  <a:lnTo>
                    <a:pt x="943406" y="165112"/>
                  </a:lnTo>
                  <a:lnTo>
                    <a:pt x="1200696" y="165112"/>
                  </a:lnTo>
                  <a:lnTo>
                    <a:pt x="1200696" y="76200"/>
                  </a:lnTo>
                  <a:close/>
                </a:path>
                <a:path w="2830195" h="1372235">
                  <a:moveTo>
                    <a:pt x="1457985" y="0"/>
                  </a:moveTo>
                  <a:lnTo>
                    <a:pt x="1372222" y="0"/>
                  </a:lnTo>
                  <a:lnTo>
                    <a:pt x="1372222" y="76200"/>
                  </a:lnTo>
                  <a:lnTo>
                    <a:pt x="1286459" y="76200"/>
                  </a:lnTo>
                  <a:lnTo>
                    <a:pt x="1286459" y="165112"/>
                  </a:lnTo>
                  <a:lnTo>
                    <a:pt x="1457985" y="165112"/>
                  </a:lnTo>
                  <a:lnTo>
                    <a:pt x="1457985" y="76200"/>
                  </a:lnTo>
                  <a:lnTo>
                    <a:pt x="1457985" y="0"/>
                  </a:lnTo>
                  <a:close/>
                </a:path>
                <a:path w="2830195" h="1372235">
                  <a:moveTo>
                    <a:pt x="1629511" y="254025"/>
                  </a:moveTo>
                  <a:lnTo>
                    <a:pt x="1543748" y="254025"/>
                  </a:lnTo>
                  <a:lnTo>
                    <a:pt x="1543748" y="165112"/>
                  </a:lnTo>
                  <a:lnTo>
                    <a:pt x="1457985" y="165112"/>
                  </a:lnTo>
                  <a:lnTo>
                    <a:pt x="1457985" y="254025"/>
                  </a:lnTo>
                  <a:lnTo>
                    <a:pt x="1457985" y="342938"/>
                  </a:lnTo>
                  <a:lnTo>
                    <a:pt x="1372222" y="342938"/>
                  </a:lnTo>
                  <a:lnTo>
                    <a:pt x="1372222" y="165354"/>
                  </a:lnTo>
                  <a:lnTo>
                    <a:pt x="1200696" y="165354"/>
                  </a:lnTo>
                  <a:lnTo>
                    <a:pt x="1200696" y="343154"/>
                  </a:lnTo>
                  <a:lnTo>
                    <a:pt x="1286459" y="343154"/>
                  </a:lnTo>
                  <a:lnTo>
                    <a:pt x="1286459" y="419150"/>
                  </a:lnTo>
                  <a:lnTo>
                    <a:pt x="1200696" y="419150"/>
                  </a:lnTo>
                  <a:lnTo>
                    <a:pt x="1200696" y="343154"/>
                  </a:lnTo>
                  <a:lnTo>
                    <a:pt x="1114933" y="343154"/>
                  </a:lnTo>
                  <a:lnTo>
                    <a:pt x="1114933" y="419354"/>
                  </a:lnTo>
                  <a:lnTo>
                    <a:pt x="1200696" y="419354"/>
                  </a:lnTo>
                  <a:lnTo>
                    <a:pt x="1200696" y="508063"/>
                  </a:lnTo>
                  <a:lnTo>
                    <a:pt x="1200696" y="596976"/>
                  </a:lnTo>
                  <a:lnTo>
                    <a:pt x="1286459" y="596976"/>
                  </a:lnTo>
                  <a:lnTo>
                    <a:pt x="1286459" y="508063"/>
                  </a:lnTo>
                  <a:lnTo>
                    <a:pt x="1372222" y="508063"/>
                  </a:lnTo>
                  <a:lnTo>
                    <a:pt x="1372222" y="419150"/>
                  </a:lnTo>
                  <a:lnTo>
                    <a:pt x="1457985" y="419150"/>
                  </a:lnTo>
                  <a:lnTo>
                    <a:pt x="1457985" y="508063"/>
                  </a:lnTo>
                  <a:lnTo>
                    <a:pt x="1543748" y="508063"/>
                  </a:lnTo>
                  <a:lnTo>
                    <a:pt x="1543748" y="419150"/>
                  </a:lnTo>
                  <a:lnTo>
                    <a:pt x="1543748" y="342938"/>
                  </a:lnTo>
                  <a:lnTo>
                    <a:pt x="1629511" y="342938"/>
                  </a:lnTo>
                  <a:lnTo>
                    <a:pt x="1629511" y="254025"/>
                  </a:lnTo>
                  <a:close/>
                </a:path>
                <a:path w="2830195" h="1372235">
                  <a:moveTo>
                    <a:pt x="1886800" y="419354"/>
                  </a:moveTo>
                  <a:lnTo>
                    <a:pt x="1801037" y="419354"/>
                  </a:lnTo>
                  <a:lnTo>
                    <a:pt x="1801037" y="508254"/>
                  </a:lnTo>
                  <a:lnTo>
                    <a:pt x="1886800" y="508254"/>
                  </a:lnTo>
                  <a:lnTo>
                    <a:pt x="1886800" y="419354"/>
                  </a:lnTo>
                  <a:close/>
                </a:path>
                <a:path w="2830195" h="1372235">
                  <a:moveTo>
                    <a:pt x="1972564" y="0"/>
                  </a:moveTo>
                  <a:lnTo>
                    <a:pt x="1886800" y="0"/>
                  </a:lnTo>
                  <a:lnTo>
                    <a:pt x="1886800" y="76200"/>
                  </a:lnTo>
                  <a:lnTo>
                    <a:pt x="1801037" y="76200"/>
                  </a:lnTo>
                  <a:lnTo>
                    <a:pt x="1801037" y="165112"/>
                  </a:lnTo>
                  <a:lnTo>
                    <a:pt x="1715274" y="165112"/>
                  </a:lnTo>
                  <a:lnTo>
                    <a:pt x="1715274" y="76200"/>
                  </a:lnTo>
                  <a:lnTo>
                    <a:pt x="1801037" y="76200"/>
                  </a:lnTo>
                  <a:lnTo>
                    <a:pt x="1801037" y="0"/>
                  </a:lnTo>
                  <a:lnTo>
                    <a:pt x="1629511" y="0"/>
                  </a:lnTo>
                  <a:lnTo>
                    <a:pt x="1629511" y="76200"/>
                  </a:lnTo>
                  <a:lnTo>
                    <a:pt x="1629511" y="165112"/>
                  </a:lnTo>
                  <a:lnTo>
                    <a:pt x="1629511" y="254025"/>
                  </a:lnTo>
                  <a:lnTo>
                    <a:pt x="1715274" y="254025"/>
                  </a:lnTo>
                  <a:lnTo>
                    <a:pt x="1715274" y="342938"/>
                  </a:lnTo>
                  <a:lnTo>
                    <a:pt x="1629511" y="342938"/>
                  </a:lnTo>
                  <a:lnTo>
                    <a:pt x="1629511" y="419150"/>
                  </a:lnTo>
                  <a:lnTo>
                    <a:pt x="1629511" y="508063"/>
                  </a:lnTo>
                  <a:lnTo>
                    <a:pt x="1715274" y="508063"/>
                  </a:lnTo>
                  <a:lnTo>
                    <a:pt x="1715274" y="419150"/>
                  </a:lnTo>
                  <a:lnTo>
                    <a:pt x="1886800" y="419150"/>
                  </a:lnTo>
                  <a:lnTo>
                    <a:pt x="1886800" y="342938"/>
                  </a:lnTo>
                  <a:lnTo>
                    <a:pt x="1886800" y="254025"/>
                  </a:lnTo>
                  <a:lnTo>
                    <a:pt x="1886800" y="165112"/>
                  </a:lnTo>
                  <a:lnTo>
                    <a:pt x="1972564" y="165112"/>
                  </a:lnTo>
                  <a:lnTo>
                    <a:pt x="1972564" y="76200"/>
                  </a:lnTo>
                  <a:lnTo>
                    <a:pt x="1972564" y="0"/>
                  </a:lnTo>
                  <a:close/>
                </a:path>
                <a:path w="2830195" h="1372235">
                  <a:moveTo>
                    <a:pt x="2144090" y="508063"/>
                  </a:moveTo>
                  <a:lnTo>
                    <a:pt x="2058327" y="508063"/>
                  </a:lnTo>
                  <a:lnTo>
                    <a:pt x="2058327" y="254254"/>
                  </a:lnTo>
                  <a:lnTo>
                    <a:pt x="1972564" y="254254"/>
                  </a:lnTo>
                  <a:lnTo>
                    <a:pt x="1972564" y="508254"/>
                  </a:lnTo>
                  <a:lnTo>
                    <a:pt x="2058327" y="508254"/>
                  </a:lnTo>
                  <a:lnTo>
                    <a:pt x="2058327" y="596976"/>
                  </a:lnTo>
                  <a:lnTo>
                    <a:pt x="1972564" y="596976"/>
                  </a:lnTo>
                  <a:lnTo>
                    <a:pt x="1972564" y="508254"/>
                  </a:lnTo>
                  <a:lnTo>
                    <a:pt x="1886800" y="508254"/>
                  </a:lnTo>
                  <a:lnTo>
                    <a:pt x="1886800" y="597154"/>
                  </a:lnTo>
                  <a:lnTo>
                    <a:pt x="1972564" y="597154"/>
                  </a:lnTo>
                  <a:lnTo>
                    <a:pt x="1972564" y="685888"/>
                  </a:lnTo>
                  <a:lnTo>
                    <a:pt x="2144090" y="685888"/>
                  </a:lnTo>
                  <a:lnTo>
                    <a:pt x="2144090" y="596976"/>
                  </a:lnTo>
                  <a:lnTo>
                    <a:pt x="2144090" y="508063"/>
                  </a:lnTo>
                  <a:close/>
                </a:path>
                <a:path w="2830195" h="1372235">
                  <a:moveTo>
                    <a:pt x="2144090" y="165354"/>
                  </a:moveTo>
                  <a:lnTo>
                    <a:pt x="2058327" y="165354"/>
                  </a:lnTo>
                  <a:lnTo>
                    <a:pt x="2058327" y="254254"/>
                  </a:lnTo>
                  <a:lnTo>
                    <a:pt x="2144090" y="254254"/>
                  </a:lnTo>
                  <a:lnTo>
                    <a:pt x="2144090" y="165354"/>
                  </a:lnTo>
                  <a:close/>
                </a:path>
                <a:path w="2830195" h="1372235">
                  <a:moveTo>
                    <a:pt x="2830195" y="762088"/>
                  </a:moveTo>
                  <a:lnTo>
                    <a:pt x="2744432" y="762088"/>
                  </a:lnTo>
                  <a:lnTo>
                    <a:pt x="2744432" y="686054"/>
                  </a:lnTo>
                  <a:lnTo>
                    <a:pt x="2315616" y="686054"/>
                  </a:lnTo>
                  <a:lnTo>
                    <a:pt x="2315616" y="762088"/>
                  </a:lnTo>
                  <a:lnTo>
                    <a:pt x="2229853" y="762088"/>
                  </a:lnTo>
                  <a:lnTo>
                    <a:pt x="2229853" y="686054"/>
                  </a:lnTo>
                  <a:lnTo>
                    <a:pt x="2144090" y="686054"/>
                  </a:lnTo>
                  <a:lnTo>
                    <a:pt x="2144090" y="762088"/>
                  </a:lnTo>
                  <a:lnTo>
                    <a:pt x="1972564" y="762088"/>
                  </a:lnTo>
                  <a:lnTo>
                    <a:pt x="1972564" y="685888"/>
                  </a:lnTo>
                  <a:lnTo>
                    <a:pt x="1886800" y="685888"/>
                  </a:lnTo>
                  <a:lnTo>
                    <a:pt x="1886800" y="762088"/>
                  </a:lnTo>
                  <a:lnTo>
                    <a:pt x="1886800" y="851001"/>
                  </a:lnTo>
                  <a:lnTo>
                    <a:pt x="1801037" y="851001"/>
                  </a:lnTo>
                  <a:lnTo>
                    <a:pt x="1801037" y="762254"/>
                  </a:lnTo>
                  <a:lnTo>
                    <a:pt x="1715274" y="762254"/>
                  </a:lnTo>
                  <a:lnTo>
                    <a:pt x="1715274" y="851001"/>
                  </a:lnTo>
                  <a:lnTo>
                    <a:pt x="1629511" y="851001"/>
                  </a:lnTo>
                  <a:lnTo>
                    <a:pt x="1629511" y="762088"/>
                  </a:lnTo>
                  <a:lnTo>
                    <a:pt x="1715274" y="762088"/>
                  </a:lnTo>
                  <a:lnTo>
                    <a:pt x="1715274" y="685888"/>
                  </a:lnTo>
                  <a:lnTo>
                    <a:pt x="1715274" y="597154"/>
                  </a:lnTo>
                  <a:lnTo>
                    <a:pt x="1801037" y="597154"/>
                  </a:lnTo>
                  <a:lnTo>
                    <a:pt x="1801037" y="508254"/>
                  </a:lnTo>
                  <a:lnTo>
                    <a:pt x="1715274" y="508254"/>
                  </a:lnTo>
                  <a:lnTo>
                    <a:pt x="1715274" y="596976"/>
                  </a:lnTo>
                  <a:lnTo>
                    <a:pt x="1629511" y="596976"/>
                  </a:lnTo>
                  <a:lnTo>
                    <a:pt x="1629511" y="508254"/>
                  </a:lnTo>
                  <a:lnTo>
                    <a:pt x="1543748" y="508254"/>
                  </a:lnTo>
                  <a:lnTo>
                    <a:pt x="1543748" y="597154"/>
                  </a:lnTo>
                  <a:lnTo>
                    <a:pt x="1629511" y="597154"/>
                  </a:lnTo>
                  <a:lnTo>
                    <a:pt x="1629511" y="685888"/>
                  </a:lnTo>
                  <a:lnTo>
                    <a:pt x="1543748" y="685888"/>
                  </a:lnTo>
                  <a:lnTo>
                    <a:pt x="1543748" y="686054"/>
                  </a:lnTo>
                  <a:lnTo>
                    <a:pt x="1543748" y="762088"/>
                  </a:lnTo>
                  <a:lnTo>
                    <a:pt x="1457985" y="762088"/>
                  </a:lnTo>
                  <a:lnTo>
                    <a:pt x="1457985" y="686054"/>
                  </a:lnTo>
                  <a:lnTo>
                    <a:pt x="1543748" y="686054"/>
                  </a:lnTo>
                  <a:lnTo>
                    <a:pt x="1543748" y="685888"/>
                  </a:lnTo>
                  <a:lnTo>
                    <a:pt x="1543748" y="597154"/>
                  </a:lnTo>
                  <a:lnTo>
                    <a:pt x="1457985" y="597154"/>
                  </a:lnTo>
                  <a:lnTo>
                    <a:pt x="1457985" y="685888"/>
                  </a:lnTo>
                  <a:lnTo>
                    <a:pt x="1372222" y="685888"/>
                  </a:lnTo>
                  <a:lnTo>
                    <a:pt x="1372222" y="597154"/>
                  </a:lnTo>
                  <a:lnTo>
                    <a:pt x="1457985" y="597154"/>
                  </a:lnTo>
                  <a:lnTo>
                    <a:pt x="1457985" y="508254"/>
                  </a:lnTo>
                  <a:lnTo>
                    <a:pt x="1372222" y="508254"/>
                  </a:lnTo>
                  <a:lnTo>
                    <a:pt x="1372222" y="596976"/>
                  </a:lnTo>
                  <a:lnTo>
                    <a:pt x="1286459" y="596976"/>
                  </a:lnTo>
                  <a:lnTo>
                    <a:pt x="1286459" y="685888"/>
                  </a:lnTo>
                  <a:lnTo>
                    <a:pt x="1286459" y="762088"/>
                  </a:lnTo>
                  <a:lnTo>
                    <a:pt x="1286459" y="851001"/>
                  </a:lnTo>
                  <a:lnTo>
                    <a:pt x="1286459" y="1028827"/>
                  </a:lnTo>
                  <a:lnTo>
                    <a:pt x="1372222" y="1028827"/>
                  </a:lnTo>
                  <a:lnTo>
                    <a:pt x="1372222" y="851001"/>
                  </a:lnTo>
                  <a:lnTo>
                    <a:pt x="1543748" y="851001"/>
                  </a:lnTo>
                  <a:lnTo>
                    <a:pt x="1543748" y="939914"/>
                  </a:lnTo>
                  <a:lnTo>
                    <a:pt x="1543748" y="1193952"/>
                  </a:lnTo>
                  <a:lnTo>
                    <a:pt x="1457985" y="1193952"/>
                  </a:lnTo>
                  <a:lnTo>
                    <a:pt x="1457985" y="1282865"/>
                  </a:lnTo>
                  <a:lnTo>
                    <a:pt x="1457985" y="1371777"/>
                  </a:lnTo>
                  <a:lnTo>
                    <a:pt x="1543748" y="1371777"/>
                  </a:lnTo>
                  <a:lnTo>
                    <a:pt x="1543748" y="1282865"/>
                  </a:lnTo>
                  <a:lnTo>
                    <a:pt x="1629511" y="1282865"/>
                  </a:lnTo>
                  <a:lnTo>
                    <a:pt x="1629511" y="1193952"/>
                  </a:lnTo>
                  <a:lnTo>
                    <a:pt x="1629511" y="939914"/>
                  </a:lnTo>
                  <a:lnTo>
                    <a:pt x="2058327" y="939914"/>
                  </a:lnTo>
                  <a:lnTo>
                    <a:pt x="2058327" y="851001"/>
                  </a:lnTo>
                  <a:lnTo>
                    <a:pt x="2401379" y="851001"/>
                  </a:lnTo>
                  <a:lnTo>
                    <a:pt x="2401379" y="762254"/>
                  </a:lnTo>
                  <a:lnTo>
                    <a:pt x="2487142" y="762254"/>
                  </a:lnTo>
                  <a:lnTo>
                    <a:pt x="2487142" y="851154"/>
                  </a:lnTo>
                  <a:lnTo>
                    <a:pt x="2315616" y="851154"/>
                  </a:lnTo>
                  <a:lnTo>
                    <a:pt x="2315616" y="940054"/>
                  </a:lnTo>
                  <a:lnTo>
                    <a:pt x="2658668" y="940054"/>
                  </a:lnTo>
                  <a:lnTo>
                    <a:pt x="2658668" y="851154"/>
                  </a:lnTo>
                  <a:lnTo>
                    <a:pt x="2572905" y="851154"/>
                  </a:lnTo>
                  <a:lnTo>
                    <a:pt x="2572905" y="762254"/>
                  </a:lnTo>
                  <a:lnTo>
                    <a:pt x="2744432" y="762254"/>
                  </a:lnTo>
                  <a:lnTo>
                    <a:pt x="2744432" y="1028827"/>
                  </a:lnTo>
                  <a:lnTo>
                    <a:pt x="2658668" y="1028827"/>
                  </a:lnTo>
                  <a:lnTo>
                    <a:pt x="2658668" y="1105039"/>
                  </a:lnTo>
                  <a:lnTo>
                    <a:pt x="2744432" y="1105039"/>
                  </a:lnTo>
                  <a:lnTo>
                    <a:pt x="2744432" y="1282865"/>
                  </a:lnTo>
                  <a:lnTo>
                    <a:pt x="2658668" y="1282865"/>
                  </a:lnTo>
                  <a:lnTo>
                    <a:pt x="2658668" y="1371777"/>
                  </a:lnTo>
                  <a:lnTo>
                    <a:pt x="2830195" y="1371777"/>
                  </a:lnTo>
                  <a:lnTo>
                    <a:pt x="2830195" y="1282865"/>
                  </a:lnTo>
                  <a:lnTo>
                    <a:pt x="2830195" y="1105039"/>
                  </a:lnTo>
                  <a:lnTo>
                    <a:pt x="2830195" y="1028827"/>
                  </a:lnTo>
                  <a:lnTo>
                    <a:pt x="2830195" y="762088"/>
                  </a:lnTo>
                  <a:close/>
                </a:path>
              </a:pathLst>
            </a:custGeom>
            <a:solidFill>
              <a:srgbClr val="000000"/>
            </a:solidFill>
          </p:spPr>
          <p:txBody>
            <a:bodyPr wrap="square" lIns="0" tIns="0" rIns="0" bIns="0" rtlCol="0"/>
            <a:lstStyle/>
            <a:p>
              <a:endParaRPr/>
            </a:p>
          </p:txBody>
        </p:sp>
        <p:sp>
          <p:nvSpPr>
            <p:cNvPr id="9" name="object 9"/>
            <p:cNvSpPr/>
            <p:nvPr/>
          </p:nvSpPr>
          <p:spPr>
            <a:xfrm>
              <a:off x="8240992" y="4207002"/>
              <a:ext cx="2830195" cy="1117600"/>
            </a:xfrm>
            <a:custGeom>
              <a:avLst/>
              <a:gdLst/>
              <a:ahLst/>
              <a:cxnLst/>
              <a:rect l="l" t="t" r="r" b="b"/>
              <a:pathLst>
                <a:path w="2830195" h="1117600">
                  <a:moveTo>
                    <a:pt x="171526" y="520623"/>
                  </a:moveTo>
                  <a:lnTo>
                    <a:pt x="85763" y="520623"/>
                  </a:lnTo>
                  <a:lnTo>
                    <a:pt x="85763" y="431711"/>
                  </a:lnTo>
                  <a:lnTo>
                    <a:pt x="0" y="431711"/>
                  </a:lnTo>
                  <a:lnTo>
                    <a:pt x="0" y="520623"/>
                  </a:lnTo>
                  <a:lnTo>
                    <a:pt x="0" y="596836"/>
                  </a:lnTo>
                  <a:lnTo>
                    <a:pt x="0" y="685749"/>
                  </a:lnTo>
                  <a:lnTo>
                    <a:pt x="85763" y="685749"/>
                  </a:lnTo>
                  <a:lnTo>
                    <a:pt x="85763" y="596836"/>
                  </a:lnTo>
                  <a:lnTo>
                    <a:pt x="171526" y="596836"/>
                  </a:lnTo>
                  <a:lnTo>
                    <a:pt x="171526" y="520623"/>
                  </a:lnTo>
                  <a:close/>
                </a:path>
                <a:path w="2830195" h="1117600">
                  <a:moveTo>
                    <a:pt x="428828" y="520700"/>
                  </a:moveTo>
                  <a:lnTo>
                    <a:pt x="257302" y="520700"/>
                  </a:lnTo>
                  <a:lnTo>
                    <a:pt x="257302" y="596900"/>
                  </a:lnTo>
                  <a:lnTo>
                    <a:pt x="428828" y="596900"/>
                  </a:lnTo>
                  <a:lnTo>
                    <a:pt x="428828" y="520700"/>
                  </a:lnTo>
                  <a:close/>
                </a:path>
                <a:path w="2830195" h="1117600">
                  <a:moveTo>
                    <a:pt x="514591" y="88900"/>
                  </a:moveTo>
                  <a:lnTo>
                    <a:pt x="257302" y="88900"/>
                  </a:lnTo>
                  <a:lnTo>
                    <a:pt x="257302" y="177800"/>
                  </a:lnTo>
                  <a:lnTo>
                    <a:pt x="257302" y="253885"/>
                  </a:lnTo>
                  <a:lnTo>
                    <a:pt x="171526" y="253885"/>
                  </a:lnTo>
                  <a:lnTo>
                    <a:pt x="171526" y="177800"/>
                  </a:lnTo>
                  <a:lnTo>
                    <a:pt x="257302" y="177800"/>
                  </a:lnTo>
                  <a:lnTo>
                    <a:pt x="257302" y="88900"/>
                  </a:lnTo>
                  <a:lnTo>
                    <a:pt x="85763" y="88900"/>
                  </a:lnTo>
                  <a:lnTo>
                    <a:pt x="85763" y="177800"/>
                  </a:lnTo>
                  <a:lnTo>
                    <a:pt x="0" y="177800"/>
                  </a:lnTo>
                  <a:lnTo>
                    <a:pt x="0" y="254000"/>
                  </a:lnTo>
                  <a:lnTo>
                    <a:pt x="85763" y="254000"/>
                  </a:lnTo>
                  <a:lnTo>
                    <a:pt x="85763" y="431711"/>
                  </a:lnTo>
                  <a:lnTo>
                    <a:pt x="343065" y="431711"/>
                  </a:lnTo>
                  <a:lnTo>
                    <a:pt x="343065" y="253885"/>
                  </a:lnTo>
                  <a:lnTo>
                    <a:pt x="343065" y="177800"/>
                  </a:lnTo>
                  <a:lnTo>
                    <a:pt x="514591" y="177800"/>
                  </a:lnTo>
                  <a:lnTo>
                    <a:pt x="514591" y="88900"/>
                  </a:lnTo>
                  <a:close/>
                </a:path>
                <a:path w="2830195" h="1117600">
                  <a:moveTo>
                    <a:pt x="600354" y="1028687"/>
                  </a:moveTo>
                  <a:lnTo>
                    <a:pt x="428828" y="1028687"/>
                  </a:lnTo>
                  <a:lnTo>
                    <a:pt x="428828" y="939774"/>
                  </a:lnTo>
                  <a:lnTo>
                    <a:pt x="428828" y="863561"/>
                  </a:lnTo>
                  <a:lnTo>
                    <a:pt x="428828" y="774700"/>
                  </a:lnTo>
                  <a:lnTo>
                    <a:pt x="428828" y="685800"/>
                  </a:lnTo>
                  <a:lnTo>
                    <a:pt x="257302" y="685800"/>
                  </a:lnTo>
                  <a:lnTo>
                    <a:pt x="257302" y="774661"/>
                  </a:lnTo>
                  <a:lnTo>
                    <a:pt x="171526" y="774661"/>
                  </a:lnTo>
                  <a:lnTo>
                    <a:pt x="171526" y="685800"/>
                  </a:lnTo>
                  <a:lnTo>
                    <a:pt x="257302" y="685800"/>
                  </a:lnTo>
                  <a:lnTo>
                    <a:pt x="257302" y="596900"/>
                  </a:lnTo>
                  <a:lnTo>
                    <a:pt x="171526" y="596900"/>
                  </a:lnTo>
                  <a:lnTo>
                    <a:pt x="171526" y="685749"/>
                  </a:lnTo>
                  <a:lnTo>
                    <a:pt x="85763" y="685749"/>
                  </a:lnTo>
                  <a:lnTo>
                    <a:pt x="85763" y="774661"/>
                  </a:lnTo>
                  <a:lnTo>
                    <a:pt x="85763" y="863561"/>
                  </a:lnTo>
                  <a:lnTo>
                    <a:pt x="343065" y="863561"/>
                  </a:lnTo>
                  <a:lnTo>
                    <a:pt x="343065" y="939774"/>
                  </a:lnTo>
                  <a:lnTo>
                    <a:pt x="257302" y="939774"/>
                  </a:lnTo>
                  <a:lnTo>
                    <a:pt x="257302" y="1028687"/>
                  </a:lnTo>
                  <a:lnTo>
                    <a:pt x="257302" y="1117600"/>
                  </a:lnTo>
                  <a:lnTo>
                    <a:pt x="600354" y="1117600"/>
                  </a:lnTo>
                  <a:lnTo>
                    <a:pt x="600354" y="1028687"/>
                  </a:lnTo>
                  <a:close/>
                </a:path>
                <a:path w="2830195" h="1117600">
                  <a:moveTo>
                    <a:pt x="686117" y="596836"/>
                  </a:moveTo>
                  <a:lnTo>
                    <a:pt x="600354" y="596836"/>
                  </a:lnTo>
                  <a:lnTo>
                    <a:pt x="600354" y="520700"/>
                  </a:lnTo>
                  <a:lnTo>
                    <a:pt x="514591" y="520700"/>
                  </a:lnTo>
                  <a:lnTo>
                    <a:pt x="514591" y="596900"/>
                  </a:lnTo>
                  <a:lnTo>
                    <a:pt x="600354" y="596900"/>
                  </a:lnTo>
                  <a:lnTo>
                    <a:pt x="600354" y="685749"/>
                  </a:lnTo>
                  <a:lnTo>
                    <a:pt x="514591" y="685749"/>
                  </a:lnTo>
                  <a:lnTo>
                    <a:pt x="514591" y="774661"/>
                  </a:lnTo>
                  <a:lnTo>
                    <a:pt x="686117" y="774661"/>
                  </a:lnTo>
                  <a:lnTo>
                    <a:pt x="686117" y="685749"/>
                  </a:lnTo>
                  <a:lnTo>
                    <a:pt x="686117" y="596836"/>
                  </a:lnTo>
                  <a:close/>
                </a:path>
                <a:path w="2830195" h="1117600">
                  <a:moveTo>
                    <a:pt x="686117" y="431800"/>
                  </a:moveTo>
                  <a:lnTo>
                    <a:pt x="600354" y="431800"/>
                  </a:lnTo>
                  <a:lnTo>
                    <a:pt x="600354" y="520700"/>
                  </a:lnTo>
                  <a:lnTo>
                    <a:pt x="686117" y="520700"/>
                  </a:lnTo>
                  <a:lnTo>
                    <a:pt x="686117" y="431800"/>
                  </a:lnTo>
                  <a:close/>
                </a:path>
                <a:path w="2830195" h="1117600">
                  <a:moveTo>
                    <a:pt x="943406" y="685749"/>
                  </a:moveTo>
                  <a:lnTo>
                    <a:pt x="771880" y="685749"/>
                  </a:lnTo>
                  <a:lnTo>
                    <a:pt x="771880" y="774661"/>
                  </a:lnTo>
                  <a:lnTo>
                    <a:pt x="857643" y="774661"/>
                  </a:lnTo>
                  <a:lnTo>
                    <a:pt x="857643" y="863561"/>
                  </a:lnTo>
                  <a:lnTo>
                    <a:pt x="943406" y="863561"/>
                  </a:lnTo>
                  <a:lnTo>
                    <a:pt x="943406" y="774661"/>
                  </a:lnTo>
                  <a:lnTo>
                    <a:pt x="943406" y="685749"/>
                  </a:lnTo>
                  <a:close/>
                </a:path>
                <a:path w="2830195" h="1117600">
                  <a:moveTo>
                    <a:pt x="1286459" y="177673"/>
                  </a:moveTo>
                  <a:lnTo>
                    <a:pt x="1114933" y="177673"/>
                  </a:lnTo>
                  <a:lnTo>
                    <a:pt x="1114933" y="88900"/>
                  </a:lnTo>
                  <a:lnTo>
                    <a:pt x="943406" y="88900"/>
                  </a:lnTo>
                  <a:lnTo>
                    <a:pt x="943406" y="177800"/>
                  </a:lnTo>
                  <a:lnTo>
                    <a:pt x="1029169" y="177800"/>
                  </a:lnTo>
                  <a:lnTo>
                    <a:pt x="1029169" y="253885"/>
                  </a:lnTo>
                  <a:lnTo>
                    <a:pt x="1029169" y="342798"/>
                  </a:lnTo>
                  <a:lnTo>
                    <a:pt x="1114933" y="342798"/>
                  </a:lnTo>
                  <a:lnTo>
                    <a:pt x="1114933" y="253885"/>
                  </a:lnTo>
                  <a:lnTo>
                    <a:pt x="1286459" y="253885"/>
                  </a:lnTo>
                  <a:lnTo>
                    <a:pt x="1286459" y="177673"/>
                  </a:lnTo>
                  <a:close/>
                </a:path>
                <a:path w="2830195" h="1117600">
                  <a:moveTo>
                    <a:pt x="1457985" y="520700"/>
                  </a:moveTo>
                  <a:lnTo>
                    <a:pt x="1286459" y="520700"/>
                  </a:lnTo>
                  <a:lnTo>
                    <a:pt x="1286459" y="596900"/>
                  </a:lnTo>
                  <a:lnTo>
                    <a:pt x="1457985" y="596900"/>
                  </a:lnTo>
                  <a:lnTo>
                    <a:pt x="1457985" y="520700"/>
                  </a:lnTo>
                  <a:close/>
                </a:path>
                <a:path w="2830195" h="1117600">
                  <a:moveTo>
                    <a:pt x="1457985" y="253885"/>
                  </a:moveTo>
                  <a:lnTo>
                    <a:pt x="1286459" y="253885"/>
                  </a:lnTo>
                  <a:lnTo>
                    <a:pt x="1286459" y="342798"/>
                  </a:lnTo>
                  <a:lnTo>
                    <a:pt x="1286459" y="431711"/>
                  </a:lnTo>
                  <a:lnTo>
                    <a:pt x="1200696" y="431711"/>
                  </a:lnTo>
                  <a:lnTo>
                    <a:pt x="1200696" y="342900"/>
                  </a:lnTo>
                  <a:lnTo>
                    <a:pt x="1114933" y="342900"/>
                  </a:lnTo>
                  <a:lnTo>
                    <a:pt x="1114933" y="431711"/>
                  </a:lnTo>
                  <a:lnTo>
                    <a:pt x="943406" y="431711"/>
                  </a:lnTo>
                  <a:lnTo>
                    <a:pt x="943406" y="342798"/>
                  </a:lnTo>
                  <a:lnTo>
                    <a:pt x="943406" y="253885"/>
                  </a:lnTo>
                  <a:lnTo>
                    <a:pt x="857643" y="253885"/>
                  </a:lnTo>
                  <a:lnTo>
                    <a:pt x="857643" y="177673"/>
                  </a:lnTo>
                  <a:lnTo>
                    <a:pt x="857643" y="88760"/>
                  </a:lnTo>
                  <a:lnTo>
                    <a:pt x="771880" y="88760"/>
                  </a:lnTo>
                  <a:lnTo>
                    <a:pt x="771880" y="177673"/>
                  </a:lnTo>
                  <a:lnTo>
                    <a:pt x="686117" y="177673"/>
                  </a:lnTo>
                  <a:lnTo>
                    <a:pt x="686117" y="253885"/>
                  </a:lnTo>
                  <a:lnTo>
                    <a:pt x="600354" y="253885"/>
                  </a:lnTo>
                  <a:lnTo>
                    <a:pt x="600354" y="177800"/>
                  </a:lnTo>
                  <a:lnTo>
                    <a:pt x="514591" y="177800"/>
                  </a:lnTo>
                  <a:lnTo>
                    <a:pt x="514591" y="254000"/>
                  </a:lnTo>
                  <a:lnTo>
                    <a:pt x="600354" y="254000"/>
                  </a:lnTo>
                  <a:lnTo>
                    <a:pt x="600354" y="342798"/>
                  </a:lnTo>
                  <a:lnTo>
                    <a:pt x="428828" y="342798"/>
                  </a:lnTo>
                  <a:lnTo>
                    <a:pt x="428828" y="431711"/>
                  </a:lnTo>
                  <a:lnTo>
                    <a:pt x="428828" y="520623"/>
                  </a:lnTo>
                  <a:lnTo>
                    <a:pt x="514591" y="520623"/>
                  </a:lnTo>
                  <a:lnTo>
                    <a:pt x="514591" y="431711"/>
                  </a:lnTo>
                  <a:lnTo>
                    <a:pt x="771880" y="431711"/>
                  </a:lnTo>
                  <a:lnTo>
                    <a:pt x="771880" y="342798"/>
                  </a:lnTo>
                  <a:lnTo>
                    <a:pt x="857643" y="342798"/>
                  </a:lnTo>
                  <a:lnTo>
                    <a:pt x="857643" y="431711"/>
                  </a:lnTo>
                  <a:lnTo>
                    <a:pt x="771880" y="431711"/>
                  </a:lnTo>
                  <a:lnTo>
                    <a:pt x="771880" y="520623"/>
                  </a:lnTo>
                  <a:lnTo>
                    <a:pt x="771880" y="596836"/>
                  </a:lnTo>
                  <a:lnTo>
                    <a:pt x="857643" y="596836"/>
                  </a:lnTo>
                  <a:lnTo>
                    <a:pt x="857643" y="520623"/>
                  </a:lnTo>
                  <a:lnTo>
                    <a:pt x="943406" y="520623"/>
                  </a:lnTo>
                  <a:lnTo>
                    <a:pt x="943406" y="596836"/>
                  </a:lnTo>
                  <a:lnTo>
                    <a:pt x="943406" y="685749"/>
                  </a:lnTo>
                  <a:lnTo>
                    <a:pt x="1029169" y="685749"/>
                  </a:lnTo>
                  <a:lnTo>
                    <a:pt x="1029169" y="596836"/>
                  </a:lnTo>
                  <a:lnTo>
                    <a:pt x="1200696" y="596836"/>
                  </a:lnTo>
                  <a:lnTo>
                    <a:pt x="1200696" y="520623"/>
                  </a:lnTo>
                  <a:lnTo>
                    <a:pt x="1114933" y="520623"/>
                  </a:lnTo>
                  <a:lnTo>
                    <a:pt x="1114933" y="431800"/>
                  </a:lnTo>
                  <a:lnTo>
                    <a:pt x="1200696" y="431800"/>
                  </a:lnTo>
                  <a:lnTo>
                    <a:pt x="1200696" y="520623"/>
                  </a:lnTo>
                  <a:lnTo>
                    <a:pt x="1372222" y="520623"/>
                  </a:lnTo>
                  <a:lnTo>
                    <a:pt x="1372222" y="431711"/>
                  </a:lnTo>
                  <a:lnTo>
                    <a:pt x="1372222" y="342798"/>
                  </a:lnTo>
                  <a:lnTo>
                    <a:pt x="1457985" y="342798"/>
                  </a:lnTo>
                  <a:lnTo>
                    <a:pt x="1457985" y="253885"/>
                  </a:lnTo>
                  <a:close/>
                </a:path>
                <a:path w="2830195" h="1117600">
                  <a:moveTo>
                    <a:pt x="1629511" y="685749"/>
                  </a:moveTo>
                  <a:lnTo>
                    <a:pt x="1543748" y="685749"/>
                  </a:lnTo>
                  <a:lnTo>
                    <a:pt x="1543748" y="774661"/>
                  </a:lnTo>
                  <a:lnTo>
                    <a:pt x="1372222" y="774661"/>
                  </a:lnTo>
                  <a:lnTo>
                    <a:pt x="1372222" y="685800"/>
                  </a:lnTo>
                  <a:lnTo>
                    <a:pt x="1286459" y="685800"/>
                  </a:lnTo>
                  <a:lnTo>
                    <a:pt x="1286459" y="774661"/>
                  </a:lnTo>
                  <a:lnTo>
                    <a:pt x="1200696" y="774661"/>
                  </a:lnTo>
                  <a:lnTo>
                    <a:pt x="1200696" y="685800"/>
                  </a:lnTo>
                  <a:lnTo>
                    <a:pt x="1286446" y="685800"/>
                  </a:lnTo>
                  <a:lnTo>
                    <a:pt x="1286446" y="596900"/>
                  </a:lnTo>
                  <a:lnTo>
                    <a:pt x="1200696" y="596900"/>
                  </a:lnTo>
                  <a:lnTo>
                    <a:pt x="1200696" y="685749"/>
                  </a:lnTo>
                  <a:lnTo>
                    <a:pt x="1114933" y="685749"/>
                  </a:lnTo>
                  <a:lnTo>
                    <a:pt x="1114933" y="774661"/>
                  </a:lnTo>
                  <a:lnTo>
                    <a:pt x="1114933" y="863561"/>
                  </a:lnTo>
                  <a:lnTo>
                    <a:pt x="1286459" y="863561"/>
                  </a:lnTo>
                  <a:lnTo>
                    <a:pt x="1286459" y="774700"/>
                  </a:lnTo>
                  <a:lnTo>
                    <a:pt x="1372222" y="774700"/>
                  </a:lnTo>
                  <a:lnTo>
                    <a:pt x="1372222" y="863561"/>
                  </a:lnTo>
                  <a:lnTo>
                    <a:pt x="1543748" y="863561"/>
                  </a:lnTo>
                  <a:lnTo>
                    <a:pt x="1543748" y="939774"/>
                  </a:lnTo>
                  <a:lnTo>
                    <a:pt x="1629511" y="939774"/>
                  </a:lnTo>
                  <a:lnTo>
                    <a:pt x="1629511" y="863561"/>
                  </a:lnTo>
                  <a:lnTo>
                    <a:pt x="1629511" y="774661"/>
                  </a:lnTo>
                  <a:lnTo>
                    <a:pt x="1629511" y="685749"/>
                  </a:lnTo>
                  <a:close/>
                </a:path>
                <a:path w="2830195" h="1117600">
                  <a:moveTo>
                    <a:pt x="1715274" y="520700"/>
                  </a:moveTo>
                  <a:lnTo>
                    <a:pt x="1629511" y="520700"/>
                  </a:lnTo>
                  <a:lnTo>
                    <a:pt x="1629511" y="596900"/>
                  </a:lnTo>
                  <a:lnTo>
                    <a:pt x="1715274" y="596900"/>
                  </a:lnTo>
                  <a:lnTo>
                    <a:pt x="1715274" y="520700"/>
                  </a:lnTo>
                  <a:close/>
                </a:path>
                <a:path w="2830195" h="1117600">
                  <a:moveTo>
                    <a:pt x="1801037" y="596900"/>
                  </a:moveTo>
                  <a:lnTo>
                    <a:pt x="1715274" y="596900"/>
                  </a:lnTo>
                  <a:lnTo>
                    <a:pt x="1715274" y="685800"/>
                  </a:lnTo>
                  <a:lnTo>
                    <a:pt x="1801037" y="685800"/>
                  </a:lnTo>
                  <a:lnTo>
                    <a:pt x="1801037" y="596900"/>
                  </a:lnTo>
                  <a:close/>
                </a:path>
                <a:path w="2830195" h="1117600">
                  <a:moveTo>
                    <a:pt x="1801037" y="431800"/>
                  </a:moveTo>
                  <a:lnTo>
                    <a:pt x="1715274" y="431800"/>
                  </a:lnTo>
                  <a:lnTo>
                    <a:pt x="1715274" y="520700"/>
                  </a:lnTo>
                  <a:lnTo>
                    <a:pt x="1801037" y="520700"/>
                  </a:lnTo>
                  <a:lnTo>
                    <a:pt x="1801037" y="431800"/>
                  </a:lnTo>
                  <a:close/>
                </a:path>
                <a:path w="2830195" h="1117600">
                  <a:moveTo>
                    <a:pt x="2058327" y="596836"/>
                  </a:moveTo>
                  <a:lnTo>
                    <a:pt x="1972564" y="596836"/>
                  </a:lnTo>
                  <a:lnTo>
                    <a:pt x="1972564" y="431800"/>
                  </a:lnTo>
                  <a:lnTo>
                    <a:pt x="1886800" y="431800"/>
                  </a:lnTo>
                  <a:lnTo>
                    <a:pt x="1886800" y="596900"/>
                  </a:lnTo>
                  <a:lnTo>
                    <a:pt x="1972564" y="596900"/>
                  </a:lnTo>
                  <a:lnTo>
                    <a:pt x="1972564" y="685749"/>
                  </a:lnTo>
                  <a:lnTo>
                    <a:pt x="1886800" y="685749"/>
                  </a:lnTo>
                  <a:lnTo>
                    <a:pt x="1886800" y="863561"/>
                  </a:lnTo>
                  <a:lnTo>
                    <a:pt x="1972564" y="863561"/>
                  </a:lnTo>
                  <a:lnTo>
                    <a:pt x="1972564" y="939774"/>
                  </a:lnTo>
                  <a:lnTo>
                    <a:pt x="2058327" y="939774"/>
                  </a:lnTo>
                  <a:lnTo>
                    <a:pt x="2058327" y="863561"/>
                  </a:lnTo>
                  <a:lnTo>
                    <a:pt x="2058327" y="685749"/>
                  </a:lnTo>
                  <a:lnTo>
                    <a:pt x="2058327" y="596836"/>
                  </a:lnTo>
                  <a:close/>
                </a:path>
                <a:path w="2830195" h="1117600">
                  <a:moveTo>
                    <a:pt x="2144090" y="88760"/>
                  </a:moveTo>
                  <a:lnTo>
                    <a:pt x="1886800" y="88760"/>
                  </a:lnTo>
                  <a:lnTo>
                    <a:pt x="1886800" y="177673"/>
                  </a:lnTo>
                  <a:lnTo>
                    <a:pt x="1801037" y="177673"/>
                  </a:lnTo>
                  <a:lnTo>
                    <a:pt x="1801037" y="88900"/>
                  </a:lnTo>
                  <a:lnTo>
                    <a:pt x="1715274" y="88900"/>
                  </a:lnTo>
                  <a:lnTo>
                    <a:pt x="1715274" y="177800"/>
                  </a:lnTo>
                  <a:lnTo>
                    <a:pt x="1801037" y="177800"/>
                  </a:lnTo>
                  <a:lnTo>
                    <a:pt x="1801037" y="253885"/>
                  </a:lnTo>
                  <a:lnTo>
                    <a:pt x="1801037" y="342798"/>
                  </a:lnTo>
                  <a:lnTo>
                    <a:pt x="1972564" y="342798"/>
                  </a:lnTo>
                  <a:lnTo>
                    <a:pt x="1972564" y="431711"/>
                  </a:lnTo>
                  <a:lnTo>
                    <a:pt x="2058327" y="431711"/>
                  </a:lnTo>
                  <a:lnTo>
                    <a:pt x="2058327" y="342798"/>
                  </a:lnTo>
                  <a:lnTo>
                    <a:pt x="2058327" y="253885"/>
                  </a:lnTo>
                  <a:lnTo>
                    <a:pt x="1972564" y="253885"/>
                  </a:lnTo>
                  <a:lnTo>
                    <a:pt x="1972564" y="177673"/>
                  </a:lnTo>
                  <a:lnTo>
                    <a:pt x="2058327" y="177673"/>
                  </a:lnTo>
                  <a:lnTo>
                    <a:pt x="2058327" y="253885"/>
                  </a:lnTo>
                  <a:lnTo>
                    <a:pt x="2144090" y="253885"/>
                  </a:lnTo>
                  <a:lnTo>
                    <a:pt x="2144090" y="177673"/>
                  </a:lnTo>
                  <a:lnTo>
                    <a:pt x="2144090" y="88760"/>
                  </a:lnTo>
                  <a:close/>
                </a:path>
                <a:path w="2830195" h="1117600">
                  <a:moveTo>
                    <a:pt x="2572905" y="342900"/>
                  </a:moveTo>
                  <a:lnTo>
                    <a:pt x="2401379" y="342900"/>
                  </a:lnTo>
                  <a:lnTo>
                    <a:pt x="2401379" y="431800"/>
                  </a:lnTo>
                  <a:lnTo>
                    <a:pt x="2572905" y="431800"/>
                  </a:lnTo>
                  <a:lnTo>
                    <a:pt x="2572905" y="342900"/>
                  </a:lnTo>
                  <a:close/>
                </a:path>
                <a:path w="2830195" h="1117600">
                  <a:moveTo>
                    <a:pt x="2658668" y="0"/>
                  </a:moveTo>
                  <a:lnTo>
                    <a:pt x="2315616" y="0"/>
                  </a:lnTo>
                  <a:lnTo>
                    <a:pt x="2315616" y="88760"/>
                  </a:lnTo>
                  <a:lnTo>
                    <a:pt x="2229853" y="88760"/>
                  </a:lnTo>
                  <a:lnTo>
                    <a:pt x="2229853" y="177673"/>
                  </a:lnTo>
                  <a:lnTo>
                    <a:pt x="2229853" y="431711"/>
                  </a:lnTo>
                  <a:lnTo>
                    <a:pt x="2144090" y="431711"/>
                  </a:lnTo>
                  <a:lnTo>
                    <a:pt x="2144090" y="520623"/>
                  </a:lnTo>
                  <a:lnTo>
                    <a:pt x="2229853" y="520623"/>
                  </a:lnTo>
                  <a:lnTo>
                    <a:pt x="2229853" y="596836"/>
                  </a:lnTo>
                  <a:lnTo>
                    <a:pt x="2315616" y="596836"/>
                  </a:lnTo>
                  <a:lnTo>
                    <a:pt x="2315616" y="520623"/>
                  </a:lnTo>
                  <a:lnTo>
                    <a:pt x="2315616" y="431711"/>
                  </a:lnTo>
                  <a:lnTo>
                    <a:pt x="2315616" y="177673"/>
                  </a:lnTo>
                  <a:lnTo>
                    <a:pt x="2401379" y="177673"/>
                  </a:lnTo>
                  <a:lnTo>
                    <a:pt x="2401379" y="88900"/>
                  </a:lnTo>
                  <a:lnTo>
                    <a:pt x="2487142" y="88900"/>
                  </a:lnTo>
                  <a:lnTo>
                    <a:pt x="2487142" y="177673"/>
                  </a:lnTo>
                  <a:lnTo>
                    <a:pt x="2401379" y="177673"/>
                  </a:lnTo>
                  <a:lnTo>
                    <a:pt x="2401379" y="253885"/>
                  </a:lnTo>
                  <a:lnTo>
                    <a:pt x="2572905" y="253885"/>
                  </a:lnTo>
                  <a:lnTo>
                    <a:pt x="2572905" y="177673"/>
                  </a:lnTo>
                  <a:lnTo>
                    <a:pt x="2572905" y="88900"/>
                  </a:lnTo>
                  <a:lnTo>
                    <a:pt x="2658668" y="88900"/>
                  </a:lnTo>
                  <a:lnTo>
                    <a:pt x="2658668" y="0"/>
                  </a:lnTo>
                  <a:close/>
                </a:path>
                <a:path w="2830195" h="1117600">
                  <a:moveTo>
                    <a:pt x="2830195" y="596836"/>
                  </a:moveTo>
                  <a:lnTo>
                    <a:pt x="2744432" y="596836"/>
                  </a:lnTo>
                  <a:lnTo>
                    <a:pt x="2744432" y="520700"/>
                  </a:lnTo>
                  <a:lnTo>
                    <a:pt x="2487142" y="520700"/>
                  </a:lnTo>
                  <a:lnTo>
                    <a:pt x="2487142" y="596900"/>
                  </a:lnTo>
                  <a:lnTo>
                    <a:pt x="2572905" y="596900"/>
                  </a:lnTo>
                  <a:lnTo>
                    <a:pt x="2572905" y="685749"/>
                  </a:lnTo>
                  <a:lnTo>
                    <a:pt x="2744432" y="685749"/>
                  </a:lnTo>
                  <a:lnTo>
                    <a:pt x="2744432" y="774661"/>
                  </a:lnTo>
                  <a:lnTo>
                    <a:pt x="2830195" y="774661"/>
                  </a:lnTo>
                  <a:lnTo>
                    <a:pt x="2830195" y="685749"/>
                  </a:lnTo>
                  <a:lnTo>
                    <a:pt x="2830195" y="596836"/>
                  </a:lnTo>
                  <a:close/>
                </a:path>
              </a:pathLst>
            </a:custGeom>
            <a:solidFill>
              <a:srgbClr val="000000"/>
            </a:solidFill>
          </p:spPr>
          <p:txBody>
            <a:bodyPr wrap="square" lIns="0" tIns="0" rIns="0" bIns="0" rtlCol="0"/>
            <a:lstStyle/>
            <a:p>
              <a:endParaRPr/>
            </a:p>
          </p:txBody>
        </p:sp>
        <p:sp>
          <p:nvSpPr>
            <p:cNvPr id="10" name="object 10"/>
            <p:cNvSpPr/>
            <p:nvPr/>
          </p:nvSpPr>
          <p:spPr>
            <a:xfrm>
              <a:off x="8240992" y="4892751"/>
              <a:ext cx="2830195" cy="1118235"/>
            </a:xfrm>
            <a:custGeom>
              <a:avLst/>
              <a:gdLst/>
              <a:ahLst/>
              <a:cxnLst/>
              <a:rect l="l" t="t" r="r" b="b"/>
              <a:pathLst>
                <a:path w="2830195" h="1118235">
                  <a:moveTo>
                    <a:pt x="171526" y="254025"/>
                  </a:moveTo>
                  <a:lnTo>
                    <a:pt x="85763" y="254025"/>
                  </a:lnTo>
                  <a:lnTo>
                    <a:pt x="85763" y="177850"/>
                  </a:lnTo>
                  <a:lnTo>
                    <a:pt x="0" y="177850"/>
                  </a:lnTo>
                  <a:lnTo>
                    <a:pt x="0" y="254050"/>
                  </a:lnTo>
                  <a:lnTo>
                    <a:pt x="85763" y="254050"/>
                  </a:lnTo>
                  <a:lnTo>
                    <a:pt x="85763" y="342938"/>
                  </a:lnTo>
                  <a:lnTo>
                    <a:pt x="0" y="342938"/>
                  </a:lnTo>
                  <a:lnTo>
                    <a:pt x="0" y="431850"/>
                  </a:lnTo>
                  <a:lnTo>
                    <a:pt x="171526" y="431850"/>
                  </a:lnTo>
                  <a:lnTo>
                    <a:pt x="171526" y="342938"/>
                  </a:lnTo>
                  <a:lnTo>
                    <a:pt x="171526" y="254025"/>
                  </a:lnTo>
                  <a:close/>
                </a:path>
                <a:path w="2830195" h="1118235">
                  <a:moveTo>
                    <a:pt x="257302" y="431850"/>
                  </a:moveTo>
                  <a:lnTo>
                    <a:pt x="171526" y="431850"/>
                  </a:lnTo>
                  <a:lnTo>
                    <a:pt x="171526" y="520763"/>
                  </a:lnTo>
                  <a:lnTo>
                    <a:pt x="0" y="520763"/>
                  </a:lnTo>
                  <a:lnTo>
                    <a:pt x="0" y="596976"/>
                  </a:lnTo>
                  <a:lnTo>
                    <a:pt x="257302" y="596976"/>
                  </a:lnTo>
                  <a:lnTo>
                    <a:pt x="257302" y="520763"/>
                  </a:lnTo>
                  <a:lnTo>
                    <a:pt x="257302" y="431850"/>
                  </a:lnTo>
                  <a:close/>
                </a:path>
                <a:path w="2830195" h="1118235">
                  <a:moveTo>
                    <a:pt x="600354" y="177850"/>
                  </a:moveTo>
                  <a:lnTo>
                    <a:pt x="514591" y="177850"/>
                  </a:lnTo>
                  <a:lnTo>
                    <a:pt x="514591" y="254050"/>
                  </a:lnTo>
                  <a:lnTo>
                    <a:pt x="600354" y="254050"/>
                  </a:lnTo>
                  <a:lnTo>
                    <a:pt x="600354" y="177850"/>
                  </a:lnTo>
                  <a:close/>
                </a:path>
                <a:path w="2830195" h="1118235">
                  <a:moveTo>
                    <a:pt x="686117" y="431850"/>
                  </a:moveTo>
                  <a:lnTo>
                    <a:pt x="600354" y="431850"/>
                  </a:lnTo>
                  <a:lnTo>
                    <a:pt x="600354" y="520750"/>
                  </a:lnTo>
                  <a:lnTo>
                    <a:pt x="686117" y="520750"/>
                  </a:lnTo>
                  <a:lnTo>
                    <a:pt x="686117" y="431850"/>
                  </a:lnTo>
                  <a:close/>
                </a:path>
                <a:path w="2830195" h="1118235">
                  <a:moveTo>
                    <a:pt x="771880" y="342950"/>
                  </a:moveTo>
                  <a:lnTo>
                    <a:pt x="686117" y="342950"/>
                  </a:lnTo>
                  <a:lnTo>
                    <a:pt x="686117" y="431850"/>
                  </a:lnTo>
                  <a:lnTo>
                    <a:pt x="771880" y="431850"/>
                  </a:lnTo>
                  <a:lnTo>
                    <a:pt x="771880" y="342950"/>
                  </a:lnTo>
                  <a:close/>
                </a:path>
                <a:path w="2830195" h="1118235">
                  <a:moveTo>
                    <a:pt x="771880" y="88950"/>
                  </a:moveTo>
                  <a:lnTo>
                    <a:pt x="600354" y="88950"/>
                  </a:lnTo>
                  <a:lnTo>
                    <a:pt x="600354" y="177850"/>
                  </a:lnTo>
                  <a:lnTo>
                    <a:pt x="771880" y="177850"/>
                  </a:lnTo>
                  <a:lnTo>
                    <a:pt x="771880" y="88950"/>
                  </a:lnTo>
                  <a:close/>
                </a:path>
                <a:path w="2830195" h="1118235">
                  <a:moveTo>
                    <a:pt x="857643" y="431850"/>
                  </a:moveTo>
                  <a:lnTo>
                    <a:pt x="771880" y="431850"/>
                  </a:lnTo>
                  <a:lnTo>
                    <a:pt x="771880" y="520750"/>
                  </a:lnTo>
                  <a:lnTo>
                    <a:pt x="857643" y="520750"/>
                  </a:lnTo>
                  <a:lnTo>
                    <a:pt x="857643" y="431850"/>
                  </a:lnTo>
                  <a:close/>
                </a:path>
                <a:path w="2830195" h="1118235">
                  <a:moveTo>
                    <a:pt x="1029169" y="596976"/>
                  </a:moveTo>
                  <a:lnTo>
                    <a:pt x="857643" y="596976"/>
                  </a:lnTo>
                  <a:lnTo>
                    <a:pt x="857643" y="520763"/>
                  </a:lnTo>
                  <a:lnTo>
                    <a:pt x="514591" y="520763"/>
                  </a:lnTo>
                  <a:lnTo>
                    <a:pt x="514591" y="431850"/>
                  </a:lnTo>
                  <a:lnTo>
                    <a:pt x="428828" y="431850"/>
                  </a:lnTo>
                  <a:lnTo>
                    <a:pt x="428828" y="520763"/>
                  </a:lnTo>
                  <a:lnTo>
                    <a:pt x="428828" y="596976"/>
                  </a:lnTo>
                  <a:lnTo>
                    <a:pt x="686117" y="596976"/>
                  </a:lnTo>
                  <a:lnTo>
                    <a:pt x="686117" y="685888"/>
                  </a:lnTo>
                  <a:lnTo>
                    <a:pt x="686117" y="774801"/>
                  </a:lnTo>
                  <a:lnTo>
                    <a:pt x="686117" y="863714"/>
                  </a:lnTo>
                  <a:lnTo>
                    <a:pt x="857643" y="863714"/>
                  </a:lnTo>
                  <a:lnTo>
                    <a:pt x="857643" y="939914"/>
                  </a:lnTo>
                  <a:lnTo>
                    <a:pt x="771880" y="939914"/>
                  </a:lnTo>
                  <a:lnTo>
                    <a:pt x="771880" y="1028827"/>
                  </a:lnTo>
                  <a:lnTo>
                    <a:pt x="943406" y="1028827"/>
                  </a:lnTo>
                  <a:lnTo>
                    <a:pt x="943406" y="939914"/>
                  </a:lnTo>
                  <a:lnTo>
                    <a:pt x="943406" y="863714"/>
                  </a:lnTo>
                  <a:lnTo>
                    <a:pt x="943406" y="774801"/>
                  </a:lnTo>
                  <a:lnTo>
                    <a:pt x="857643" y="774801"/>
                  </a:lnTo>
                  <a:lnTo>
                    <a:pt x="857643" y="685888"/>
                  </a:lnTo>
                  <a:lnTo>
                    <a:pt x="1029169" y="685888"/>
                  </a:lnTo>
                  <a:lnTo>
                    <a:pt x="1029169" y="596976"/>
                  </a:lnTo>
                  <a:close/>
                </a:path>
                <a:path w="2830195" h="1118235">
                  <a:moveTo>
                    <a:pt x="1114933" y="939914"/>
                  </a:moveTo>
                  <a:lnTo>
                    <a:pt x="1029169" y="939914"/>
                  </a:lnTo>
                  <a:lnTo>
                    <a:pt x="1029169" y="1028827"/>
                  </a:lnTo>
                  <a:lnTo>
                    <a:pt x="1114933" y="1028827"/>
                  </a:lnTo>
                  <a:lnTo>
                    <a:pt x="1114933" y="939914"/>
                  </a:lnTo>
                  <a:close/>
                </a:path>
                <a:path w="2830195" h="1118235">
                  <a:moveTo>
                    <a:pt x="1114933" y="774750"/>
                  </a:moveTo>
                  <a:lnTo>
                    <a:pt x="1029169" y="774750"/>
                  </a:lnTo>
                  <a:lnTo>
                    <a:pt x="1029169" y="863650"/>
                  </a:lnTo>
                  <a:lnTo>
                    <a:pt x="1114933" y="863650"/>
                  </a:lnTo>
                  <a:lnTo>
                    <a:pt x="1114933" y="774750"/>
                  </a:lnTo>
                  <a:close/>
                </a:path>
                <a:path w="2830195" h="1118235">
                  <a:moveTo>
                    <a:pt x="1200696" y="685850"/>
                  </a:moveTo>
                  <a:lnTo>
                    <a:pt x="1114933" y="685850"/>
                  </a:lnTo>
                  <a:lnTo>
                    <a:pt x="1114933" y="774750"/>
                  </a:lnTo>
                  <a:lnTo>
                    <a:pt x="1200696" y="774750"/>
                  </a:lnTo>
                  <a:lnTo>
                    <a:pt x="1200696" y="685850"/>
                  </a:lnTo>
                  <a:close/>
                </a:path>
                <a:path w="2830195" h="1118235">
                  <a:moveTo>
                    <a:pt x="1286446" y="596950"/>
                  </a:moveTo>
                  <a:lnTo>
                    <a:pt x="1200696" y="596950"/>
                  </a:lnTo>
                  <a:lnTo>
                    <a:pt x="1200696" y="685850"/>
                  </a:lnTo>
                  <a:lnTo>
                    <a:pt x="1286446" y="685850"/>
                  </a:lnTo>
                  <a:lnTo>
                    <a:pt x="1286446" y="596950"/>
                  </a:lnTo>
                  <a:close/>
                </a:path>
                <a:path w="2830195" h="1118235">
                  <a:moveTo>
                    <a:pt x="1457985" y="342950"/>
                  </a:moveTo>
                  <a:lnTo>
                    <a:pt x="1372222" y="342950"/>
                  </a:lnTo>
                  <a:lnTo>
                    <a:pt x="1372222" y="431850"/>
                  </a:lnTo>
                  <a:lnTo>
                    <a:pt x="1457985" y="431850"/>
                  </a:lnTo>
                  <a:lnTo>
                    <a:pt x="1457985" y="342950"/>
                  </a:lnTo>
                  <a:close/>
                </a:path>
                <a:path w="2830195" h="1118235">
                  <a:moveTo>
                    <a:pt x="1457985" y="177850"/>
                  </a:moveTo>
                  <a:lnTo>
                    <a:pt x="1286459" y="177850"/>
                  </a:lnTo>
                  <a:lnTo>
                    <a:pt x="1286459" y="254050"/>
                  </a:lnTo>
                  <a:lnTo>
                    <a:pt x="1286459" y="342938"/>
                  </a:lnTo>
                  <a:lnTo>
                    <a:pt x="1200696" y="342938"/>
                  </a:lnTo>
                  <a:lnTo>
                    <a:pt x="1200696" y="254050"/>
                  </a:lnTo>
                  <a:lnTo>
                    <a:pt x="1286459" y="254050"/>
                  </a:lnTo>
                  <a:lnTo>
                    <a:pt x="1286459" y="177850"/>
                  </a:lnTo>
                  <a:lnTo>
                    <a:pt x="1114933" y="177850"/>
                  </a:lnTo>
                  <a:lnTo>
                    <a:pt x="1114933" y="254050"/>
                  </a:lnTo>
                  <a:lnTo>
                    <a:pt x="1114933" y="342938"/>
                  </a:lnTo>
                  <a:lnTo>
                    <a:pt x="1029169" y="342938"/>
                  </a:lnTo>
                  <a:lnTo>
                    <a:pt x="1029169" y="254050"/>
                  </a:lnTo>
                  <a:lnTo>
                    <a:pt x="1114933" y="254050"/>
                  </a:lnTo>
                  <a:lnTo>
                    <a:pt x="1114933" y="177850"/>
                  </a:lnTo>
                  <a:lnTo>
                    <a:pt x="771880" y="177850"/>
                  </a:lnTo>
                  <a:lnTo>
                    <a:pt x="771880" y="254050"/>
                  </a:lnTo>
                  <a:lnTo>
                    <a:pt x="857643" y="254050"/>
                  </a:lnTo>
                  <a:lnTo>
                    <a:pt x="857643" y="342950"/>
                  </a:lnTo>
                  <a:lnTo>
                    <a:pt x="1029169" y="342950"/>
                  </a:lnTo>
                  <a:lnTo>
                    <a:pt x="1029169" y="431850"/>
                  </a:lnTo>
                  <a:lnTo>
                    <a:pt x="1029169" y="520763"/>
                  </a:lnTo>
                  <a:lnTo>
                    <a:pt x="1114933" y="520763"/>
                  </a:lnTo>
                  <a:lnTo>
                    <a:pt x="1114933" y="596950"/>
                  </a:lnTo>
                  <a:lnTo>
                    <a:pt x="1200696" y="596950"/>
                  </a:lnTo>
                  <a:lnTo>
                    <a:pt x="1200696" y="520763"/>
                  </a:lnTo>
                  <a:lnTo>
                    <a:pt x="1372222" y="520763"/>
                  </a:lnTo>
                  <a:lnTo>
                    <a:pt x="1372222" y="431850"/>
                  </a:lnTo>
                  <a:lnTo>
                    <a:pt x="1286459" y="431850"/>
                  </a:lnTo>
                  <a:lnTo>
                    <a:pt x="1286459" y="342950"/>
                  </a:lnTo>
                  <a:lnTo>
                    <a:pt x="1372222" y="342950"/>
                  </a:lnTo>
                  <a:lnTo>
                    <a:pt x="1372222" y="254050"/>
                  </a:lnTo>
                  <a:lnTo>
                    <a:pt x="1457985" y="254050"/>
                  </a:lnTo>
                  <a:lnTo>
                    <a:pt x="1457985" y="177850"/>
                  </a:lnTo>
                  <a:close/>
                </a:path>
                <a:path w="2830195" h="1118235">
                  <a:moveTo>
                    <a:pt x="1886800" y="774801"/>
                  </a:moveTo>
                  <a:lnTo>
                    <a:pt x="1801037" y="774801"/>
                  </a:lnTo>
                  <a:lnTo>
                    <a:pt x="1801037" y="863714"/>
                  </a:lnTo>
                  <a:lnTo>
                    <a:pt x="1715274" y="863714"/>
                  </a:lnTo>
                  <a:lnTo>
                    <a:pt x="1715274" y="939914"/>
                  </a:lnTo>
                  <a:lnTo>
                    <a:pt x="1629511" y="939914"/>
                  </a:lnTo>
                  <a:lnTo>
                    <a:pt x="1629511" y="863714"/>
                  </a:lnTo>
                  <a:lnTo>
                    <a:pt x="1715274" y="863714"/>
                  </a:lnTo>
                  <a:lnTo>
                    <a:pt x="1715274" y="685888"/>
                  </a:lnTo>
                  <a:lnTo>
                    <a:pt x="1629511" y="685888"/>
                  </a:lnTo>
                  <a:lnTo>
                    <a:pt x="1629511" y="596976"/>
                  </a:lnTo>
                  <a:lnTo>
                    <a:pt x="1543748" y="596976"/>
                  </a:lnTo>
                  <a:lnTo>
                    <a:pt x="1543748" y="685888"/>
                  </a:lnTo>
                  <a:lnTo>
                    <a:pt x="1543748" y="863714"/>
                  </a:lnTo>
                  <a:lnTo>
                    <a:pt x="1372222" y="863714"/>
                  </a:lnTo>
                  <a:lnTo>
                    <a:pt x="1372222" y="774801"/>
                  </a:lnTo>
                  <a:lnTo>
                    <a:pt x="1457985" y="774801"/>
                  </a:lnTo>
                  <a:lnTo>
                    <a:pt x="1457985" y="685888"/>
                  </a:lnTo>
                  <a:lnTo>
                    <a:pt x="1457985" y="520763"/>
                  </a:lnTo>
                  <a:lnTo>
                    <a:pt x="1372222" y="520763"/>
                  </a:lnTo>
                  <a:lnTo>
                    <a:pt x="1372222" y="685888"/>
                  </a:lnTo>
                  <a:lnTo>
                    <a:pt x="1286459" y="685888"/>
                  </a:lnTo>
                  <a:lnTo>
                    <a:pt x="1286459" y="774801"/>
                  </a:lnTo>
                  <a:lnTo>
                    <a:pt x="1286459" y="863714"/>
                  </a:lnTo>
                  <a:lnTo>
                    <a:pt x="1200696" y="863714"/>
                  </a:lnTo>
                  <a:lnTo>
                    <a:pt x="1200696" y="939914"/>
                  </a:lnTo>
                  <a:lnTo>
                    <a:pt x="1200696" y="1028827"/>
                  </a:lnTo>
                  <a:lnTo>
                    <a:pt x="1200696" y="1117739"/>
                  </a:lnTo>
                  <a:lnTo>
                    <a:pt x="1372222" y="1117739"/>
                  </a:lnTo>
                  <a:lnTo>
                    <a:pt x="1372222" y="1028827"/>
                  </a:lnTo>
                  <a:lnTo>
                    <a:pt x="1286459" y="1028827"/>
                  </a:lnTo>
                  <a:lnTo>
                    <a:pt x="1286459" y="939914"/>
                  </a:lnTo>
                  <a:lnTo>
                    <a:pt x="1543748" y="939914"/>
                  </a:lnTo>
                  <a:lnTo>
                    <a:pt x="1543748" y="1028827"/>
                  </a:lnTo>
                  <a:lnTo>
                    <a:pt x="1886800" y="1028827"/>
                  </a:lnTo>
                  <a:lnTo>
                    <a:pt x="1886800" y="939914"/>
                  </a:lnTo>
                  <a:lnTo>
                    <a:pt x="1886800" y="863714"/>
                  </a:lnTo>
                  <a:lnTo>
                    <a:pt x="1886800" y="774801"/>
                  </a:lnTo>
                  <a:close/>
                </a:path>
                <a:path w="2830195" h="1118235">
                  <a:moveTo>
                    <a:pt x="1972564" y="431850"/>
                  </a:moveTo>
                  <a:lnTo>
                    <a:pt x="1886800" y="431850"/>
                  </a:lnTo>
                  <a:lnTo>
                    <a:pt x="1886800" y="520750"/>
                  </a:lnTo>
                  <a:lnTo>
                    <a:pt x="1972564" y="520750"/>
                  </a:lnTo>
                  <a:lnTo>
                    <a:pt x="1972564" y="431850"/>
                  </a:lnTo>
                  <a:close/>
                </a:path>
                <a:path w="2830195" h="1118235">
                  <a:moveTo>
                    <a:pt x="1972564" y="254025"/>
                  </a:moveTo>
                  <a:lnTo>
                    <a:pt x="1886800" y="254025"/>
                  </a:lnTo>
                  <a:lnTo>
                    <a:pt x="1886800" y="177850"/>
                  </a:lnTo>
                  <a:lnTo>
                    <a:pt x="1801037" y="177850"/>
                  </a:lnTo>
                  <a:lnTo>
                    <a:pt x="1801037" y="254025"/>
                  </a:lnTo>
                  <a:lnTo>
                    <a:pt x="1629511" y="254025"/>
                  </a:lnTo>
                  <a:lnTo>
                    <a:pt x="1629511" y="177812"/>
                  </a:lnTo>
                  <a:lnTo>
                    <a:pt x="1543748" y="177812"/>
                  </a:lnTo>
                  <a:lnTo>
                    <a:pt x="1543748" y="254025"/>
                  </a:lnTo>
                  <a:lnTo>
                    <a:pt x="1543748" y="342938"/>
                  </a:lnTo>
                  <a:lnTo>
                    <a:pt x="1972564" y="342938"/>
                  </a:lnTo>
                  <a:lnTo>
                    <a:pt x="1972564" y="254025"/>
                  </a:lnTo>
                  <a:close/>
                </a:path>
                <a:path w="2830195" h="1118235">
                  <a:moveTo>
                    <a:pt x="2058327" y="342950"/>
                  </a:moveTo>
                  <a:lnTo>
                    <a:pt x="1972564" y="342950"/>
                  </a:lnTo>
                  <a:lnTo>
                    <a:pt x="1972564" y="431850"/>
                  </a:lnTo>
                  <a:lnTo>
                    <a:pt x="2058327" y="431850"/>
                  </a:lnTo>
                  <a:lnTo>
                    <a:pt x="2058327" y="342950"/>
                  </a:lnTo>
                  <a:close/>
                </a:path>
                <a:path w="2830195" h="1118235">
                  <a:moveTo>
                    <a:pt x="2315616" y="685850"/>
                  </a:moveTo>
                  <a:lnTo>
                    <a:pt x="2229853" y="685850"/>
                  </a:lnTo>
                  <a:lnTo>
                    <a:pt x="2229853" y="774750"/>
                  </a:lnTo>
                  <a:lnTo>
                    <a:pt x="2315616" y="774750"/>
                  </a:lnTo>
                  <a:lnTo>
                    <a:pt x="2315616" y="685850"/>
                  </a:lnTo>
                  <a:close/>
                </a:path>
                <a:path w="2830195" h="1118235">
                  <a:moveTo>
                    <a:pt x="2315616" y="88950"/>
                  </a:moveTo>
                  <a:lnTo>
                    <a:pt x="2229853" y="88950"/>
                  </a:lnTo>
                  <a:lnTo>
                    <a:pt x="2229853" y="177850"/>
                  </a:lnTo>
                  <a:lnTo>
                    <a:pt x="2315616" y="177850"/>
                  </a:lnTo>
                  <a:lnTo>
                    <a:pt x="2315616" y="88950"/>
                  </a:lnTo>
                  <a:close/>
                </a:path>
                <a:path w="2830195" h="1118235">
                  <a:moveTo>
                    <a:pt x="2401379" y="177850"/>
                  </a:moveTo>
                  <a:lnTo>
                    <a:pt x="2315616" y="177850"/>
                  </a:lnTo>
                  <a:lnTo>
                    <a:pt x="2315616" y="254050"/>
                  </a:lnTo>
                  <a:lnTo>
                    <a:pt x="2401379" y="254050"/>
                  </a:lnTo>
                  <a:lnTo>
                    <a:pt x="2401379" y="177850"/>
                  </a:lnTo>
                  <a:close/>
                </a:path>
                <a:path w="2830195" h="1118235">
                  <a:moveTo>
                    <a:pt x="2487142" y="342950"/>
                  </a:moveTo>
                  <a:lnTo>
                    <a:pt x="2144090" y="342950"/>
                  </a:lnTo>
                  <a:lnTo>
                    <a:pt x="2144090" y="431850"/>
                  </a:lnTo>
                  <a:lnTo>
                    <a:pt x="2315616" y="431850"/>
                  </a:lnTo>
                  <a:lnTo>
                    <a:pt x="2315616" y="520750"/>
                  </a:lnTo>
                  <a:lnTo>
                    <a:pt x="2401379" y="520750"/>
                  </a:lnTo>
                  <a:lnTo>
                    <a:pt x="2401379" y="431850"/>
                  </a:lnTo>
                  <a:lnTo>
                    <a:pt x="2487142" y="431850"/>
                  </a:lnTo>
                  <a:lnTo>
                    <a:pt x="2487142" y="342950"/>
                  </a:lnTo>
                  <a:close/>
                </a:path>
                <a:path w="2830195" h="1118235">
                  <a:moveTo>
                    <a:pt x="2572905" y="431850"/>
                  </a:moveTo>
                  <a:lnTo>
                    <a:pt x="2487142" y="431850"/>
                  </a:lnTo>
                  <a:lnTo>
                    <a:pt x="2487142" y="520750"/>
                  </a:lnTo>
                  <a:lnTo>
                    <a:pt x="2572905" y="520750"/>
                  </a:lnTo>
                  <a:lnTo>
                    <a:pt x="2572905" y="431850"/>
                  </a:lnTo>
                  <a:close/>
                </a:path>
                <a:path w="2830195" h="1118235">
                  <a:moveTo>
                    <a:pt x="2658668" y="596950"/>
                  </a:moveTo>
                  <a:lnTo>
                    <a:pt x="2572905" y="596950"/>
                  </a:lnTo>
                  <a:lnTo>
                    <a:pt x="2572905" y="685850"/>
                  </a:lnTo>
                  <a:lnTo>
                    <a:pt x="2658668" y="685850"/>
                  </a:lnTo>
                  <a:lnTo>
                    <a:pt x="2658668" y="596950"/>
                  </a:lnTo>
                  <a:close/>
                </a:path>
                <a:path w="2830195" h="1118235">
                  <a:moveTo>
                    <a:pt x="2658668" y="254050"/>
                  </a:moveTo>
                  <a:lnTo>
                    <a:pt x="2572905" y="254050"/>
                  </a:lnTo>
                  <a:lnTo>
                    <a:pt x="2572905" y="431850"/>
                  </a:lnTo>
                  <a:lnTo>
                    <a:pt x="2658668" y="431850"/>
                  </a:lnTo>
                  <a:lnTo>
                    <a:pt x="2658668" y="254050"/>
                  </a:lnTo>
                  <a:close/>
                </a:path>
                <a:path w="2830195" h="1118235">
                  <a:moveTo>
                    <a:pt x="2658668" y="0"/>
                  </a:moveTo>
                  <a:lnTo>
                    <a:pt x="2487142" y="0"/>
                  </a:lnTo>
                  <a:lnTo>
                    <a:pt x="2487142" y="88912"/>
                  </a:lnTo>
                  <a:lnTo>
                    <a:pt x="2487142" y="177812"/>
                  </a:lnTo>
                  <a:lnTo>
                    <a:pt x="2572905" y="177812"/>
                  </a:lnTo>
                  <a:lnTo>
                    <a:pt x="2572905" y="88912"/>
                  </a:lnTo>
                  <a:lnTo>
                    <a:pt x="2658668" y="88912"/>
                  </a:lnTo>
                  <a:lnTo>
                    <a:pt x="2658668" y="0"/>
                  </a:lnTo>
                  <a:close/>
                </a:path>
                <a:path w="2830195" h="1118235">
                  <a:moveTo>
                    <a:pt x="2744432" y="431850"/>
                  </a:moveTo>
                  <a:lnTo>
                    <a:pt x="2658668" y="431850"/>
                  </a:lnTo>
                  <a:lnTo>
                    <a:pt x="2658668" y="596950"/>
                  </a:lnTo>
                  <a:lnTo>
                    <a:pt x="2744432" y="596950"/>
                  </a:lnTo>
                  <a:lnTo>
                    <a:pt x="2744432" y="431850"/>
                  </a:lnTo>
                  <a:close/>
                </a:path>
                <a:path w="2830195" h="1118235">
                  <a:moveTo>
                    <a:pt x="2830195" y="596976"/>
                  </a:moveTo>
                  <a:lnTo>
                    <a:pt x="2744432" y="596976"/>
                  </a:lnTo>
                  <a:lnTo>
                    <a:pt x="2744432" y="774801"/>
                  </a:lnTo>
                  <a:lnTo>
                    <a:pt x="2658668" y="774801"/>
                  </a:lnTo>
                  <a:lnTo>
                    <a:pt x="2658668" y="863650"/>
                  </a:lnTo>
                  <a:lnTo>
                    <a:pt x="2572905" y="863650"/>
                  </a:lnTo>
                  <a:lnTo>
                    <a:pt x="2572905" y="685888"/>
                  </a:lnTo>
                  <a:lnTo>
                    <a:pt x="2487142" y="685888"/>
                  </a:lnTo>
                  <a:lnTo>
                    <a:pt x="2487142" y="596976"/>
                  </a:lnTo>
                  <a:lnTo>
                    <a:pt x="2487142" y="520763"/>
                  </a:lnTo>
                  <a:lnTo>
                    <a:pt x="2401379" y="520763"/>
                  </a:lnTo>
                  <a:lnTo>
                    <a:pt x="2401379" y="596976"/>
                  </a:lnTo>
                  <a:lnTo>
                    <a:pt x="2401379" y="685888"/>
                  </a:lnTo>
                  <a:lnTo>
                    <a:pt x="2401379" y="863650"/>
                  </a:lnTo>
                  <a:lnTo>
                    <a:pt x="2144090" y="863650"/>
                  </a:lnTo>
                  <a:lnTo>
                    <a:pt x="2144090" y="685888"/>
                  </a:lnTo>
                  <a:lnTo>
                    <a:pt x="2144090" y="596976"/>
                  </a:lnTo>
                  <a:lnTo>
                    <a:pt x="2401379" y="596976"/>
                  </a:lnTo>
                  <a:lnTo>
                    <a:pt x="2401379" y="520763"/>
                  </a:lnTo>
                  <a:lnTo>
                    <a:pt x="1972564" y="520763"/>
                  </a:lnTo>
                  <a:lnTo>
                    <a:pt x="1972564" y="596976"/>
                  </a:lnTo>
                  <a:lnTo>
                    <a:pt x="1801037" y="596976"/>
                  </a:lnTo>
                  <a:lnTo>
                    <a:pt x="1801037" y="520763"/>
                  </a:lnTo>
                  <a:lnTo>
                    <a:pt x="1801037" y="431850"/>
                  </a:lnTo>
                  <a:lnTo>
                    <a:pt x="1886800" y="431850"/>
                  </a:lnTo>
                  <a:lnTo>
                    <a:pt x="1886800" y="342950"/>
                  </a:lnTo>
                  <a:lnTo>
                    <a:pt x="1629511" y="342950"/>
                  </a:lnTo>
                  <a:lnTo>
                    <a:pt x="1629511" y="431850"/>
                  </a:lnTo>
                  <a:lnTo>
                    <a:pt x="1543748" y="431850"/>
                  </a:lnTo>
                  <a:lnTo>
                    <a:pt x="1543748" y="520763"/>
                  </a:lnTo>
                  <a:lnTo>
                    <a:pt x="1715274" y="520763"/>
                  </a:lnTo>
                  <a:lnTo>
                    <a:pt x="1715274" y="596976"/>
                  </a:lnTo>
                  <a:lnTo>
                    <a:pt x="1715274" y="685888"/>
                  </a:lnTo>
                  <a:lnTo>
                    <a:pt x="2058327" y="685888"/>
                  </a:lnTo>
                  <a:lnTo>
                    <a:pt x="2058327" y="863650"/>
                  </a:lnTo>
                  <a:lnTo>
                    <a:pt x="1972564" y="863650"/>
                  </a:lnTo>
                  <a:lnTo>
                    <a:pt x="1972564" y="939850"/>
                  </a:lnTo>
                  <a:lnTo>
                    <a:pt x="2487142" y="939850"/>
                  </a:lnTo>
                  <a:lnTo>
                    <a:pt x="2487142" y="863714"/>
                  </a:lnTo>
                  <a:lnTo>
                    <a:pt x="2572905" y="863714"/>
                  </a:lnTo>
                  <a:lnTo>
                    <a:pt x="2572905" y="939850"/>
                  </a:lnTo>
                  <a:lnTo>
                    <a:pt x="2658668" y="939850"/>
                  </a:lnTo>
                  <a:lnTo>
                    <a:pt x="2658668" y="863714"/>
                  </a:lnTo>
                  <a:lnTo>
                    <a:pt x="2830195" y="863714"/>
                  </a:lnTo>
                  <a:lnTo>
                    <a:pt x="2830195" y="774801"/>
                  </a:lnTo>
                  <a:lnTo>
                    <a:pt x="2830195" y="596976"/>
                  </a:lnTo>
                  <a:close/>
                </a:path>
                <a:path w="2830195" h="1118235">
                  <a:moveTo>
                    <a:pt x="2830195" y="177812"/>
                  </a:moveTo>
                  <a:lnTo>
                    <a:pt x="2744432" y="177812"/>
                  </a:lnTo>
                  <a:lnTo>
                    <a:pt x="2744432" y="88912"/>
                  </a:lnTo>
                  <a:lnTo>
                    <a:pt x="2658668" y="88912"/>
                  </a:lnTo>
                  <a:lnTo>
                    <a:pt x="2658668" y="177812"/>
                  </a:lnTo>
                  <a:lnTo>
                    <a:pt x="2658668" y="254025"/>
                  </a:lnTo>
                  <a:lnTo>
                    <a:pt x="2744432" y="254025"/>
                  </a:lnTo>
                  <a:lnTo>
                    <a:pt x="2744432" y="431850"/>
                  </a:lnTo>
                  <a:lnTo>
                    <a:pt x="2830195" y="431850"/>
                  </a:lnTo>
                  <a:lnTo>
                    <a:pt x="2830195" y="254025"/>
                  </a:lnTo>
                  <a:lnTo>
                    <a:pt x="2830195" y="177812"/>
                  </a:lnTo>
                  <a:close/>
                </a:path>
              </a:pathLst>
            </a:custGeom>
            <a:solidFill>
              <a:srgbClr val="000000"/>
            </a:solidFill>
          </p:spPr>
          <p:txBody>
            <a:bodyPr wrap="square" lIns="0" tIns="0" rIns="0" bIns="0" rtlCol="0"/>
            <a:lstStyle/>
            <a:p>
              <a:endParaRPr/>
            </a:p>
          </p:txBody>
        </p:sp>
        <p:sp>
          <p:nvSpPr>
            <p:cNvPr id="11" name="object 11"/>
            <p:cNvSpPr/>
            <p:nvPr/>
          </p:nvSpPr>
          <p:spPr>
            <a:xfrm>
              <a:off x="8240992" y="3356101"/>
              <a:ext cx="2831465" cy="2831465"/>
            </a:xfrm>
            <a:custGeom>
              <a:avLst/>
              <a:gdLst/>
              <a:ahLst/>
              <a:cxnLst/>
              <a:rect l="l" t="t" r="r" b="b"/>
              <a:pathLst>
                <a:path w="2831465" h="2831465">
                  <a:moveTo>
                    <a:pt x="428828" y="2402014"/>
                  </a:moveTo>
                  <a:lnTo>
                    <a:pt x="171526" y="2402014"/>
                  </a:lnTo>
                  <a:lnTo>
                    <a:pt x="171526" y="2659367"/>
                  </a:lnTo>
                  <a:lnTo>
                    <a:pt x="428828" y="2659367"/>
                  </a:lnTo>
                  <a:lnTo>
                    <a:pt x="428828" y="2402014"/>
                  </a:lnTo>
                  <a:close/>
                </a:path>
                <a:path w="2831465" h="2831465">
                  <a:moveTo>
                    <a:pt x="428828" y="171564"/>
                  </a:moveTo>
                  <a:lnTo>
                    <a:pt x="171526" y="171564"/>
                  </a:lnTo>
                  <a:lnTo>
                    <a:pt x="171526" y="428929"/>
                  </a:lnTo>
                  <a:lnTo>
                    <a:pt x="428828" y="428929"/>
                  </a:lnTo>
                  <a:lnTo>
                    <a:pt x="428828" y="171564"/>
                  </a:lnTo>
                  <a:close/>
                </a:path>
                <a:path w="2831465" h="2831465">
                  <a:moveTo>
                    <a:pt x="600354" y="2230437"/>
                  </a:moveTo>
                  <a:lnTo>
                    <a:pt x="514591" y="2230437"/>
                  </a:lnTo>
                  <a:lnTo>
                    <a:pt x="514591" y="2316810"/>
                  </a:lnTo>
                  <a:lnTo>
                    <a:pt x="514591" y="2744851"/>
                  </a:lnTo>
                  <a:lnTo>
                    <a:pt x="85763" y="2744851"/>
                  </a:lnTo>
                  <a:lnTo>
                    <a:pt x="85763" y="2316810"/>
                  </a:lnTo>
                  <a:lnTo>
                    <a:pt x="514591" y="2316810"/>
                  </a:lnTo>
                  <a:lnTo>
                    <a:pt x="514591" y="2230437"/>
                  </a:lnTo>
                  <a:lnTo>
                    <a:pt x="0" y="2230437"/>
                  </a:lnTo>
                  <a:lnTo>
                    <a:pt x="0" y="2316810"/>
                  </a:lnTo>
                  <a:lnTo>
                    <a:pt x="0" y="2744851"/>
                  </a:lnTo>
                  <a:lnTo>
                    <a:pt x="0" y="2831223"/>
                  </a:lnTo>
                  <a:lnTo>
                    <a:pt x="600354" y="2831223"/>
                  </a:lnTo>
                  <a:lnTo>
                    <a:pt x="600354" y="2745155"/>
                  </a:lnTo>
                  <a:lnTo>
                    <a:pt x="600354" y="2744851"/>
                  </a:lnTo>
                  <a:lnTo>
                    <a:pt x="600354" y="2316810"/>
                  </a:lnTo>
                  <a:lnTo>
                    <a:pt x="600354" y="2316226"/>
                  </a:lnTo>
                  <a:lnTo>
                    <a:pt x="600354" y="2230437"/>
                  </a:lnTo>
                  <a:close/>
                </a:path>
                <a:path w="2831465" h="2831465">
                  <a:moveTo>
                    <a:pt x="600354" y="0"/>
                  </a:moveTo>
                  <a:lnTo>
                    <a:pt x="514591" y="0"/>
                  </a:lnTo>
                  <a:lnTo>
                    <a:pt x="514591" y="86372"/>
                  </a:lnTo>
                  <a:lnTo>
                    <a:pt x="514591" y="514413"/>
                  </a:lnTo>
                  <a:lnTo>
                    <a:pt x="85763" y="514413"/>
                  </a:lnTo>
                  <a:lnTo>
                    <a:pt x="85763" y="86372"/>
                  </a:lnTo>
                  <a:lnTo>
                    <a:pt x="514591" y="86372"/>
                  </a:lnTo>
                  <a:lnTo>
                    <a:pt x="514591" y="0"/>
                  </a:lnTo>
                  <a:lnTo>
                    <a:pt x="0" y="0"/>
                  </a:lnTo>
                  <a:lnTo>
                    <a:pt x="0" y="86372"/>
                  </a:lnTo>
                  <a:lnTo>
                    <a:pt x="0" y="514413"/>
                  </a:lnTo>
                  <a:lnTo>
                    <a:pt x="0" y="600786"/>
                  </a:lnTo>
                  <a:lnTo>
                    <a:pt x="600354" y="600786"/>
                  </a:lnTo>
                  <a:lnTo>
                    <a:pt x="600354" y="514718"/>
                  </a:lnTo>
                  <a:lnTo>
                    <a:pt x="600354" y="514413"/>
                  </a:lnTo>
                  <a:lnTo>
                    <a:pt x="600354" y="86372"/>
                  </a:lnTo>
                  <a:lnTo>
                    <a:pt x="600354" y="85788"/>
                  </a:lnTo>
                  <a:lnTo>
                    <a:pt x="600354" y="0"/>
                  </a:lnTo>
                  <a:close/>
                </a:path>
                <a:path w="2831465" h="2831465">
                  <a:moveTo>
                    <a:pt x="771880" y="2565400"/>
                  </a:moveTo>
                  <a:lnTo>
                    <a:pt x="686117" y="2565400"/>
                  </a:lnTo>
                  <a:lnTo>
                    <a:pt x="686117" y="2654300"/>
                  </a:lnTo>
                  <a:lnTo>
                    <a:pt x="771880" y="2654300"/>
                  </a:lnTo>
                  <a:lnTo>
                    <a:pt x="771880" y="2565400"/>
                  </a:lnTo>
                  <a:close/>
                </a:path>
                <a:path w="2831465" h="2831465">
                  <a:moveTo>
                    <a:pt x="943406" y="2743301"/>
                  </a:moveTo>
                  <a:lnTo>
                    <a:pt x="857643" y="2743301"/>
                  </a:lnTo>
                  <a:lnTo>
                    <a:pt x="857643" y="2654389"/>
                  </a:lnTo>
                  <a:lnTo>
                    <a:pt x="771880" y="2654389"/>
                  </a:lnTo>
                  <a:lnTo>
                    <a:pt x="771880" y="2743301"/>
                  </a:lnTo>
                  <a:lnTo>
                    <a:pt x="771880" y="2819514"/>
                  </a:lnTo>
                  <a:lnTo>
                    <a:pt x="943406" y="2819514"/>
                  </a:lnTo>
                  <a:lnTo>
                    <a:pt x="943406" y="2743301"/>
                  </a:lnTo>
                  <a:close/>
                </a:path>
                <a:path w="2831465" h="2831465">
                  <a:moveTo>
                    <a:pt x="1114933" y="2476563"/>
                  </a:moveTo>
                  <a:lnTo>
                    <a:pt x="1029169" y="2476563"/>
                  </a:lnTo>
                  <a:lnTo>
                    <a:pt x="1029169" y="2565476"/>
                  </a:lnTo>
                  <a:lnTo>
                    <a:pt x="857643" y="2565476"/>
                  </a:lnTo>
                  <a:lnTo>
                    <a:pt x="857643" y="2654389"/>
                  </a:lnTo>
                  <a:lnTo>
                    <a:pt x="943406" y="2654389"/>
                  </a:lnTo>
                  <a:lnTo>
                    <a:pt x="943406" y="2743200"/>
                  </a:lnTo>
                  <a:lnTo>
                    <a:pt x="1029169" y="2743200"/>
                  </a:lnTo>
                  <a:lnTo>
                    <a:pt x="1029169" y="2654389"/>
                  </a:lnTo>
                  <a:lnTo>
                    <a:pt x="1114933" y="2654389"/>
                  </a:lnTo>
                  <a:lnTo>
                    <a:pt x="1114933" y="2565476"/>
                  </a:lnTo>
                  <a:lnTo>
                    <a:pt x="1114933" y="2476563"/>
                  </a:lnTo>
                  <a:close/>
                </a:path>
                <a:path w="2831465" h="2831465">
                  <a:moveTo>
                    <a:pt x="1200696" y="2743200"/>
                  </a:moveTo>
                  <a:lnTo>
                    <a:pt x="1029169" y="2743200"/>
                  </a:lnTo>
                  <a:lnTo>
                    <a:pt x="1029169" y="2819400"/>
                  </a:lnTo>
                  <a:lnTo>
                    <a:pt x="1200696" y="2819400"/>
                  </a:lnTo>
                  <a:lnTo>
                    <a:pt x="1200696" y="2743200"/>
                  </a:lnTo>
                  <a:close/>
                </a:path>
                <a:path w="2831465" h="2831465">
                  <a:moveTo>
                    <a:pt x="1543748" y="2565476"/>
                  </a:moveTo>
                  <a:lnTo>
                    <a:pt x="1457985" y="2565476"/>
                  </a:lnTo>
                  <a:lnTo>
                    <a:pt x="1457985" y="2654389"/>
                  </a:lnTo>
                  <a:lnTo>
                    <a:pt x="1372222" y="2654389"/>
                  </a:lnTo>
                  <a:lnTo>
                    <a:pt x="1372222" y="2743200"/>
                  </a:lnTo>
                  <a:lnTo>
                    <a:pt x="1286459" y="2743200"/>
                  </a:lnTo>
                  <a:lnTo>
                    <a:pt x="1286459" y="2819400"/>
                  </a:lnTo>
                  <a:lnTo>
                    <a:pt x="1372222" y="2819400"/>
                  </a:lnTo>
                  <a:lnTo>
                    <a:pt x="1372222" y="2743301"/>
                  </a:lnTo>
                  <a:lnTo>
                    <a:pt x="1457985" y="2743301"/>
                  </a:lnTo>
                  <a:lnTo>
                    <a:pt x="1457985" y="2819514"/>
                  </a:lnTo>
                  <a:lnTo>
                    <a:pt x="1543748" y="2819514"/>
                  </a:lnTo>
                  <a:lnTo>
                    <a:pt x="1543748" y="2743301"/>
                  </a:lnTo>
                  <a:lnTo>
                    <a:pt x="1543748" y="2654389"/>
                  </a:lnTo>
                  <a:lnTo>
                    <a:pt x="1543748" y="2565476"/>
                  </a:lnTo>
                  <a:close/>
                </a:path>
                <a:path w="2831465" h="2831465">
                  <a:moveTo>
                    <a:pt x="1801037" y="2654389"/>
                  </a:moveTo>
                  <a:lnTo>
                    <a:pt x="1715274" y="2654389"/>
                  </a:lnTo>
                  <a:lnTo>
                    <a:pt x="1715274" y="2565476"/>
                  </a:lnTo>
                  <a:lnTo>
                    <a:pt x="1629511" y="2565476"/>
                  </a:lnTo>
                  <a:lnTo>
                    <a:pt x="1629511" y="2654389"/>
                  </a:lnTo>
                  <a:lnTo>
                    <a:pt x="1629511" y="2743301"/>
                  </a:lnTo>
                  <a:lnTo>
                    <a:pt x="1629511" y="2819514"/>
                  </a:lnTo>
                  <a:lnTo>
                    <a:pt x="1715274" y="2819514"/>
                  </a:lnTo>
                  <a:lnTo>
                    <a:pt x="1715274" y="2743301"/>
                  </a:lnTo>
                  <a:lnTo>
                    <a:pt x="1801037" y="2743301"/>
                  </a:lnTo>
                  <a:lnTo>
                    <a:pt x="1801037" y="2654389"/>
                  </a:lnTo>
                  <a:close/>
                </a:path>
                <a:path w="2831465" h="2831465">
                  <a:moveTo>
                    <a:pt x="2229853" y="2476500"/>
                  </a:moveTo>
                  <a:lnTo>
                    <a:pt x="2058327" y="2476500"/>
                  </a:lnTo>
                  <a:lnTo>
                    <a:pt x="2058327" y="2565400"/>
                  </a:lnTo>
                  <a:lnTo>
                    <a:pt x="2229853" y="2565400"/>
                  </a:lnTo>
                  <a:lnTo>
                    <a:pt x="2229853" y="2476500"/>
                  </a:lnTo>
                  <a:close/>
                </a:path>
                <a:path w="2831465" h="2831465">
                  <a:moveTo>
                    <a:pt x="2315616" y="2654389"/>
                  </a:moveTo>
                  <a:lnTo>
                    <a:pt x="1886800" y="2654389"/>
                  </a:lnTo>
                  <a:lnTo>
                    <a:pt x="1886800" y="2743301"/>
                  </a:lnTo>
                  <a:lnTo>
                    <a:pt x="2058327" y="2743301"/>
                  </a:lnTo>
                  <a:lnTo>
                    <a:pt x="2058327" y="2819514"/>
                  </a:lnTo>
                  <a:lnTo>
                    <a:pt x="2315616" y="2819514"/>
                  </a:lnTo>
                  <a:lnTo>
                    <a:pt x="2315616" y="2743301"/>
                  </a:lnTo>
                  <a:lnTo>
                    <a:pt x="2315616" y="2654389"/>
                  </a:lnTo>
                  <a:close/>
                </a:path>
                <a:path w="2831465" h="2831465">
                  <a:moveTo>
                    <a:pt x="2588628" y="2650642"/>
                  </a:moveTo>
                  <a:lnTo>
                    <a:pt x="2582989" y="2645016"/>
                  </a:lnTo>
                  <a:lnTo>
                    <a:pt x="2569299" y="2645016"/>
                  </a:lnTo>
                  <a:lnTo>
                    <a:pt x="2563660" y="2650642"/>
                  </a:lnTo>
                  <a:lnTo>
                    <a:pt x="2563660" y="2664409"/>
                  </a:lnTo>
                  <a:lnTo>
                    <a:pt x="2569235" y="2669971"/>
                  </a:lnTo>
                  <a:lnTo>
                    <a:pt x="2583053" y="2669971"/>
                  </a:lnTo>
                  <a:lnTo>
                    <a:pt x="2588628" y="2664409"/>
                  </a:lnTo>
                  <a:lnTo>
                    <a:pt x="2588628" y="2650642"/>
                  </a:lnTo>
                  <a:close/>
                </a:path>
                <a:path w="2831465" h="2831465">
                  <a:moveTo>
                    <a:pt x="2658668" y="171564"/>
                  </a:moveTo>
                  <a:lnTo>
                    <a:pt x="2401379" y="171564"/>
                  </a:lnTo>
                  <a:lnTo>
                    <a:pt x="2401379" y="428929"/>
                  </a:lnTo>
                  <a:lnTo>
                    <a:pt x="2658668" y="428929"/>
                  </a:lnTo>
                  <a:lnTo>
                    <a:pt x="2658668" y="171564"/>
                  </a:lnTo>
                  <a:close/>
                </a:path>
                <a:path w="2831465" h="2831465">
                  <a:moveTo>
                    <a:pt x="2744432" y="2476500"/>
                  </a:moveTo>
                  <a:lnTo>
                    <a:pt x="2315616" y="2476500"/>
                  </a:lnTo>
                  <a:lnTo>
                    <a:pt x="2315616" y="2565400"/>
                  </a:lnTo>
                  <a:lnTo>
                    <a:pt x="2744432" y="2565400"/>
                  </a:lnTo>
                  <a:lnTo>
                    <a:pt x="2744432" y="2476500"/>
                  </a:lnTo>
                  <a:close/>
                </a:path>
                <a:path w="2831465" h="2831465">
                  <a:moveTo>
                    <a:pt x="2830195" y="0"/>
                  </a:moveTo>
                  <a:lnTo>
                    <a:pt x="2744432" y="0"/>
                  </a:lnTo>
                  <a:lnTo>
                    <a:pt x="2744432" y="86372"/>
                  </a:lnTo>
                  <a:lnTo>
                    <a:pt x="2744432" y="514413"/>
                  </a:lnTo>
                  <a:lnTo>
                    <a:pt x="2315616" y="514413"/>
                  </a:lnTo>
                  <a:lnTo>
                    <a:pt x="2315616" y="86372"/>
                  </a:lnTo>
                  <a:lnTo>
                    <a:pt x="2744432" y="86372"/>
                  </a:lnTo>
                  <a:lnTo>
                    <a:pt x="2744432" y="0"/>
                  </a:lnTo>
                  <a:lnTo>
                    <a:pt x="2229853" y="0"/>
                  </a:lnTo>
                  <a:lnTo>
                    <a:pt x="2229853" y="86372"/>
                  </a:lnTo>
                  <a:lnTo>
                    <a:pt x="2229853" y="514413"/>
                  </a:lnTo>
                  <a:lnTo>
                    <a:pt x="2229853" y="600786"/>
                  </a:lnTo>
                  <a:lnTo>
                    <a:pt x="2830195" y="600786"/>
                  </a:lnTo>
                  <a:lnTo>
                    <a:pt x="2830195" y="514718"/>
                  </a:lnTo>
                  <a:lnTo>
                    <a:pt x="2830195" y="514413"/>
                  </a:lnTo>
                  <a:lnTo>
                    <a:pt x="2830195" y="86372"/>
                  </a:lnTo>
                  <a:lnTo>
                    <a:pt x="2830195" y="85788"/>
                  </a:lnTo>
                  <a:lnTo>
                    <a:pt x="2830195" y="0"/>
                  </a:lnTo>
                  <a:close/>
                </a:path>
                <a:path w="2831465" h="2831465">
                  <a:moveTo>
                    <a:pt x="2830982" y="2752775"/>
                  </a:moveTo>
                  <a:lnTo>
                    <a:pt x="2822879" y="2748038"/>
                  </a:lnTo>
                  <a:lnTo>
                    <a:pt x="2817330" y="2749004"/>
                  </a:lnTo>
                  <a:lnTo>
                    <a:pt x="2809646" y="2760942"/>
                  </a:lnTo>
                  <a:lnTo>
                    <a:pt x="2805112" y="2764002"/>
                  </a:lnTo>
                  <a:lnTo>
                    <a:pt x="2802826" y="2764764"/>
                  </a:lnTo>
                  <a:lnTo>
                    <a:pt x="2802001" y="2764764"/>
                  </a:lnTo>
                  <a:lnTo>
                    <a:pt x="2802001" y="2765183"/>
                  </a:lnTo>
                  <a:lnTo>
                    <a:pt x="2801569" y="2765183"/>
                  </a:lnTo>
                  <a:lnTo>
                    <a:pt x="2801975" y="2765056"/>
                  </a:lnTo>
                  <a:lnTo>
                    <a:pt x="2802001" y="2765183"/>
                  </a:lnTo>
                  <a:lnTo>
                    <a:pt x="2802001" y="2764764"/>
                  </a:lnTo>
                  <a:lnTo>
                    <a:pt x="2801899" y="2764498"/>
                  </a:lnTo>
                  <a:lnTo>
                    <a:pt x="2801797" y="2763697"/>
                  </a:lnTo>
                  <a:lnTo>
                    <a:pt x="2801670" y="2762859"/>
                  </a:lnTo>
                  <a:lnTo>
                    <a:pt x="2801556" y="2762034"/>
                  </a:lnTo>
                  <a:lnTo>
                    <a:pt x="2801404" y="2760942"/>
                  </a:lnTo>
                  <a:lnTo>
                    <a:pt x="2801340" y="2759633"/>
                  </a:lnTo>
                  <a:lnTo>
                    <a:pt x="2801277" y="2758262"/>
                  </a:lnTo>
                  <a:lnTo>
                    <a:pt x="2801162" y="2752775"/>
                  </a:lnTo>
                  <a:lnTo>
                    <a:pt x="2801162" y="2747467"/>
                  </a:lnTo>
                  <a:lnTo>
                    <a:pt x="2801213" y="2743339"/>
                  </a:lnTo>
                  <a:lnTo>
                    <a:pt x="2801340" y="2734068"/>
                  </a:lnTo>
                  <a:lnTo>
                    <a:pt x="2801467" y="2720314"/>
                  </a:lnTo>
                  <a:lnTo>
                    <a:pt x="2801582" y="2717101"/>
                  </a:lnTo>
                  <a:lnTo>
                    <a:pt x="2801632" y="2715755"/>
                  </a:lnTo>
                  <a:lnTo>
                    <a:pt x="2801899" y="2708338"/>
                  </a:lnTo>
                  <a:lnTo>
                    <a:pt x="2802026" y="2690901"/>
                  </a:lnTo>
                  <a:lnTo>
                    <a:pt x="2797391" y="2685377"/>
                  </a:lnTo>
                  <a:lnTo>
                    <a:pt x="2785033" y="2685377"/>
                  </a:lnTo>
                  <a:lnTo>
                    <a:pt x="2785033" y="2787065"/>
                  </a:lnTo>
                  <a:lnTo>
                    <a:pt x="2784932" y="2789898"/>
                  </a:lnTo>
                  <a:lnTo>
                    <a:pt x="2784856" y="2791866"/>
                  </a:lnTo>
                  <a:lnTo>
                    <a:pt x="2784792" y="2793593"/>
                  </a:lnTo>
                  <a:lnTo>
                    <a:pt x="2784678" y="2796552"/>
                  </a:lnTo>
                  <a:lnTo>
                    <a:pt x="2782405" y="2804274"/>
                  </a:lnTo>
                  <a:lnTo>
                    <a:pt x="2777083" y="2810040"/>
                  </a:lnTo>
                  <a:lnTo>
                    <a:pt x="2767711" y="2813621"/>
                  </a:lnTo>
                  <a:lnTo>
                    <a:pt x="2759964" y="2815234"/>
                  </a:lnTo>
                  <a:lnTo>
                    <a:pt x="2750782" y="2813621"/>
                  </a:lnTo>
                  <a:lnTo>
                    <a:pt x="2750705" y="2810040"/>
                  </a:lnTo>
                  <a:lnTo>
                    <a:pt x="2750578" y="2804731"/>
                  </a:lnTo>
                  <a:lnTo>
                    <a:pt x="2753703" y="2798432"/>
                  </a:lnTo>
                  <a:lnTo>
                    <a:pt x="2761958" y="2793593"/>
                  </a:lnTo>
                  <a:lnTo>
                    <a:pt x="2773121" y="2789898"/>
                  </a:lnTo>
                  <a:lnTo>
                    <a:pt x="2785033" y="2787065"/>
                  </a:lnTo>
                  <a:lnTo>
                    <a:pt x="2785033" y="2685377"/>
                  </a:lnTo>
                  <a:lnTo>
                    <a:pt x="2783713" y="2685377"/>
                  </a:lnTo>
                  <a:lnTo>
                    <a:pt x="2779064" y="2690901"/>
                  </a:lnTo>
                  <a:lnTo>
                    <a:pt x="2778988" y="2724086"/>
                  </a:lnTo>
                  <a:lnTo>
                    <a:pt x="2778899" y="2724670"/>
                  </a:lnTo>
                  <a:lnTo>
                    <a:pt x="2778849" y="2725001"/>
                  </a:lnTo>
                  <a:lnTo>
                    <a:pt x="2778772" y="2725521"/>
                  </a:lnTo>
                  <a:lnTo>
                    <a:pt x="2777223" y="2735465"/>
                  </a:lnTo>
                  <a:lnTo>
                    <a:pt x="2772473" y="2742971"/>
                  </a:lnTo>
                  <a:lnTo>
                    <a:pt x="2765958" y="2746629"/>
                  </a:lnTo>
                  <a:lnTo>
                    <a:pt x="2759735" y="2747467"/>
                  </a:lnTo>
                  <a:lnTo>
                    <a:pt x="2758275" y="2747467"/>
                  </a:lnTo>
                  <a:lnTo>
                    <a:pt x="2744952" y="2715755"/>
                  </a:lnTo>
                  <a:lnTo>
                    <a:pt x="2745194" y="2708757"/>
                  </a:lnTo>
                  <a:lnTo>
                    <a:pt x="2745308" y="2690901"/>
                  </a:lnTo>
                  <a:lnTo>
                    <a:pt x="2741396" y="2685377"/>
                  </a:lnTo>
                  <a:lnTo>
                    <a:pt x="2727706" y="2685377"/>
                  </a:lnTo>
                  <a:lnTo>
                    <a:pt x="2723159" y="2690901"/>
                  </a:lnTo>
                  <a:lnTo>
                    <a:pt x="2723083" y="2707576"/>
                  </a:lnTo>
                  <a:lnTo>
                    <a:pt x="2722956" y="2708757"/>
                  </a:lnTo>
                  <a:lnTo>
                    <a:pt x="2721394" y="2723540"/>
                  </a:lnTo>
                  <a:lnTo>
                    <a:pt x="2717838" y="2736202"/>
                  </a:lnTo>
                  <a:lnTo>
                    <a:pt x="2711653" y="2744482"/>
                  </a:lnTo>
                  <a:lnTo>
                    <a:pt x="2702064" y="2747467"/>
                  </a:lnTo>
                  <a:lnTo>
                    <a:pt x="2696286" y="2747467"/>
                  </a:lnTo>
                  <a:lnTo>
                    <a:pt x="2696197" y="2747327"/>
                  </a:lnTo>
                  <a:lnTo>
                    <a:pt x="2694228" y="2744482"/>
                  </a:lnTo>
                  <a:lnTo>
                    <a:pt x="2694305" y="2726918"/>
                  </a:lnTo>
                  <a:lnTo>
                    <a:pt x="2694432" y="2717101"/>
                  </a:lnTo>
                  <a:lnTo>
                    <a:pt x="2694533" y="2711932"/>
                  </a:lnTo>
                  <a:lnTo>
                    <a:pt x="2694597" y="2708757"/>
                  </a:lnTo>
                  <a:lnTo>
                    <a:pt x="2694698" y="2703601"/>
                  </a:lnTo>
                  <a:lnTo>
                    <a:pt x="2694813" y="2698242"/>
                  </a:lnTo>
                  <a:lnTo>
                    <a:pt x="2694940" y="2693720"/>
                  </a:lnTo>
                  <a:lnTo>
                    <a:pt x="2695016" y="2691028"/>
                  </a:lnTo>
                  <a:lnTo>
                    <a:pt x="2695105" y="2688082"/>
                  </a:lnTo>
                  <a:lnTo>
                    <a:pt x="2695232" y="2683637"/>
                  </a:lnTo>
                  <a:lnTo>
                    <a:pt x="2695333" y="2680309"/>
                  </a:lnTo>
                  <a:lnTo>
                    <a:pt x="2695448" y="2677122"/>
                  </a:lnTo>
                  <a:lnTo>
                    <a:pt x="2695943" y="2662390"/>
                  </a:lnTo>
                  <a:lnTo>
                    <a:pt x="2696006" y="2645016"/>
                  </a:lnTo>
                  <a:lnTo>
                    <a:pt x="2691079" y="2639657"/>
                  </a:lnTo>
                  <a:lnTo>
                    <a:pt x="2677388" y="2639657"/>
                  </a:lnTo>
                  <a:lnTo>
                    <a:pt x="2671711" y="2645753"/>
                  </a:lnTo>
                  <a:lnTo>
                    <a:pt x="2671813" y="2662390"/>
                  </a:lnTo>
                  <a:lnTo>
                    <a:pt x="2671927" y="2667825"/>
                  </a:lnTo>
                  <a:lnTo>
                    <a:pt x="2672016" y="2673210"/>
                  </a:lnTo>
                  <a:lnTo>
                    <a:pt x="2670518" y="2724086"/>
                  </a:lnTo>
                  <a:lnTo>
                    <a:pt x="2649944" y="2747467"/>
                  </a:lnTo>
                  <a:lnTo>
                    <a:pt x="2640850" y="2747467"/>
                  </a:lnTo>
                  <a:lnTo>
                    <a:pt x="2640774" y="2747327"/>
                  </a:lnTo>
                  <a:lnTo>
                    <a:pt x="2637688" y="2742209"/>
                  </a:lnTo>
                  <a:lnTo>
                    <a:pt x="2637701" y="2740825"/>
                  </a:lnTo>
                  <a:lnTo>
                    <a:pt x="2637828" y="2723540"/>
                  </a:lnTo>
                  <a:lnTo>
                    <a:pt x="2637942" y="2716301"/>
                  </a:lnTo>
                  <a:lnTo>
                    <a:pt x="2638069" y="2711031"/>
                  </a:lnTo>
                  <a:lnTo>
                    <a:pt x="2638183" y="2706078"/>
                  </a:lnTo>
                  <a:lnTo>
                    <a:pt x="2638298" y="2702077"/>
                  </a:lnTo>
                  <a:lnTo>
                    <a:pt x="2638412" y="2698242"/>
                  </a:lnTo>
                  <a:lnTo>
                    <a:pt x="2638539" y="2693720"/>
                  </a:lnTo>
                  <a:lnTo>
                    <a:pt x="2657106" y="2693720"/>
                  </a:lnTo>
                  <a:lnTo>
                    <a:pt x="2660675" y="2690482"/>
                  </a:lnTo>
                  <a:lnTo>
                    <a:pt x="2660675" y="2681173"/>
                  </a:lnTo>
                  <a:lnTo>
                    <a:pt x="2657983" y="2677452"/>
                  </a:lnTo>
                  <a:lnTo>
                    <a:pt x="2638691" y="2677452"/>
                  </a:lnTo>
                  <a:lnTo>
                    <a:pt x="2638768" y="2670759"/>
                  </a:lnTo>
                  <a:lnTo>
                    <a:pt x="2638856" y="2667825"/>
                  </a:lnTo>
                  <a:lnTo>
                    <a:pt x="2638971" y="2664409"/>
                  </a:lnTo>
                  <a:lnTo>
                    <a:pt x="2639085" y="2650642"/>
                  </a:lnTo>
                  <a:lnTo>
                    <a:pt x="2633688" y="2645016"/>
                  </a:lnTo>
                  <a:lnTo>
                    <a:pt x="2619997" y="2645016"/>
                  </a:lnTo>
                  <a:lnTo>
                    <a:pt x="2614752" y="2650642"/>
                  </a:lnTo>
                  <a:lnTo>
                    <a:pt x="2614701" y="2677922"/>
                  </a:lnTo>
                  <a:lnTo>
                    <a:pt x="2609291" y="2677922"/>
                  </a:lnTo>
                  <a:lnTo>
                    <a:pt x="2605989" y="2681770"/>
                  </a:lnTo>
                  <a:lnTo>
                    <a:pt x="2605989" y="2690088"/>
                  </a:lnTo>
                  <a:lnTo>
                    <a:pt x="2609113" y="2693416"/>
                  </a:lnTo>
                  <a:lnTo>
                    <a:pt x="2615425" y="2693416"/>
                  </a:lnTo>
                  <a:lnTo>
                    <a:pt x="2615323" y="2711031"/>
                  </a:lnTo>
                  <a:lnTo>
                    <a:pt x="2615234" y="2711932"/>
                  </a:lnTo>
                  <a:lnTo>
                    <a:pt x="2613761" y="2727604"/>
                  </a:lnTo>
                  <a:lnTo>
                    <a:pt x="2610345" y="2739009"/>
                  </a:lnTo>
                  <a:lnTo>
                    <a:pt x="2604490" y="2745587"/>
                  </a:lnTo>
                  <a:lnTo>
                    <a:pt x="2596692" y="2747467"/>
                  </a:lnTo>
                  <a:lnTo>
                    <a:pt x="2588476" y="2747467"/>
                  </a:lnTo>
                  <a:lnTo>
                    <a:pt x="2588425" y="2747327"/>
                  </a:lnTo>
                  <a:lnTo>
                    <a:pt x="2588006" y="2746146"/>
                  </a:lnTo>
                  <a:lnTo>
                    <a:pt x="2587675" y="2745206"/>
                  </a:lnTo>
                  <a:lnTo>
                    <a:pt x="2587612" y="2745028"/>
                  </a:lnTo>
                  <a:lnTo>
                    <a:pt x="2586609" y="2742209"/>
                  </a:lnTo>
                  <a:lnTo>
                    <a:pt x="2586151" y="2740825"/>
                  </a:lnTo>
                  <a:lnTo>
                    <a:pt x="2586177" y="2736202"/>
                  </a:lnTo>
                  <a:lnTo>
                    <a:pt x="2586304" y="2725521"/>
                  </a:lnTo>
                  <a:lnTo>
                    <a:pt x="2586418" y="2719882"/>
                  </a:lnTo>
                  <a:lnTo>
                    <a:pt x="2586545" y="2715755"/>
                  </a:lnTo>
                  <a:lnTo>
                    <a:pt x="2586647" y="2711932"/>
                  </a:lnTo>
                  <a:lnTo>
                    <a:pt x="2586710" y="2710002"/>
                  </a:lnTo>
                  <a:lnTo>
                    <a:pt x="2586837" y="2706078"/>
                  </a:lnTo>
                  <a:lnTo>
                    <a:pt x="2586952" y="2702699"/>
                  </a:lnTo>
                  <a:lnTo>
                    <a:pt x="2587053" y="2700007"/>
                  </a:lnTo>
                  <a:lnTo>
                    <a:pt x="2587117" y="2698242"/>
                  </a:lnTo>
                  <a:lnTo>
                    <a:pt x="2587548" y="2686037"/>
                  </a:lnTo>
                  <a:lnTo>
                    <a:pt x="2582989" y="2679852"/>
                  </a:lnTo>
                  <a:lnTo>
                    <a:pt x="2569324" y="2679852"/>
                  </a:lnTo>
                  <a:lnTo>
                    <a:pt x="2564917" y="2685631"/>
                  </a:lnTo>
                  <a:lnTo>
                    <a:pt x="2564828" y="2700007"/>
                  </a:lnTo>
                  <a:lnTo>
                    <a:pt x="2563393" y="2711932"/>
                  </a:lnTo>
                  <a:lnTo>
                    <a:pt x="2558999" y="2724670"/>
                  </a:lnTo>
                  <a:lnTo>
                    <a:pt x="2550490" y="2735999"/>
                  </a:lnTo>
                  <a:lnTo>
                    <a:pt x="2536533" y="2745206"/>
                  </a:lnTo>
                  <a:lnTo>
                    <a:pt x="2536583" y="2745028"/>
                  </a:lnTo>
                  <a:lnTo>
                    <a:pt x="2543695" y="2721229"/>
                  </a:lnTo>
                  <a:lnTo>
                    <a:pt x="2540038" y="2700007"/>
                  </a:lnTo>
                  <a:lnTo>
                    <a:pt x="2539911" y="2699855"/>
                  </a:lnTo>
                  <a:lnTo>
                    <a:pt x="2538628" y="2698242"/>
                  </a:lnTo>
                  <a:lnTo>
                    <a:pt x="2530513" y="2688082"/>
                  </a:lnTo>
                  <a:lnTo>
                    <a:pt x="2528354" y="2685377"/>
                  </a:lnTo>
                  <a:lnTo>
                    <a:pt x="2527884" y="2684843"/>
                  </a:lnTo>
                  <a:lnTo>
                    <a:pt x="2521635" y="2682862"/>
                  </a:lnTo>
                  <a:lnTo>
                    <a:pt x="2521635" y="2719578"/>
                  </a:lnTo>
                  <a:lnTo>
                    <a:pt x="2521572" y="2720314"/>
                  </a:lnTo>
                  <a:lnTo>
                    <a:pt x="2521496" y="2721229"/>
                  </a:lnTo>
                  <a:lnTo>
                    <a:pt x="2521407" y="2722346"/>
                  </a:lnTo>
                  <a:lnTo>
                    <a:pt x="2521305" y="2723540"/>
                  </a:lnTo>
                  <a:lnTo>
                    <a:pt x="2521178" y="2725001"/>
                  </a:lnTo>
                  <a:lnTo>
                    <a:pt x="2521140" y="2725521"/>
                  </a:lnTo>
                  <a:lnTo>
                    <a:pt x="2521026" y="2726918"/>
                  </a:lnTo>
                  <a:lnTo>
                    <a:pt x="2493505" y="2747467"/>
                  </a:lnTo>
                  <a:lnTo>
                    <a:pt x="2490609" y="2747467"/>
                  </a:lnTo>
                  <a:lnTo>
                    <a:pt x="2483942" y="2743339"/>
                  </a:lnTo>
                  <a:lnTo>
                    <a:pt x="2483929" y="2742971"/>
                  </a:lnTo>
                  <a:lnTo>
                    <a:pt x="2483815" y="2740825"/>
                  </a:lnTo>
                  <a:lnTo>
                    <a:pt x="2483726" y="2739009"/>
                  </a:lnTo>
                  <a:lnTo>
                    <a:pt x="2483637" y="2737116"/>
                  </a:lnTo>
                  <a:lnTo>
                    <a:pt x="2483574" y="2735999"/>
                  </a:lnTo>
                  <a:lnTo>
                    <a:pt x="2483459" y="2733611"/>
                  </a:lnTo>
                  <a:lnTo>
                    <a:pt x="2483307" y="2730677"/>
                  </a:lnTo>
                  <a:lnTo>
                    <a:pt x="2483421" y="2726918"/>
                  </a:lnTo>
                  <a:lnTo>
                    <a:pt x="2483523" y="2725521"/>
                  </a:lnTo>
                  <a:lnTo>
                    <a:pt x="2483637" y="2725001"/>
                  </a:lnTo>
                  <a:lnTo>
                    <a:pt x="2483713" y="2724670"/>
                  </a:lnTo>
                  <a:lnTo>
                    <a:pt x="2485618" y="2716301"/>
                  </a:lnTo>
                  <a:lnTo>
                    <a:pt x="2490101" y="2708757"/>
                  </a:lnTo>
                  <a:lnTo>
                    <a:pt x="2495651" y="2703601"/>
                  </a:lnTo>
                  <a:lnTo>
                    <a:pt x="2496667" y="2702699"/>
                  </a:lnTo>
                  <a:lnTo>
                    <a:pt x="2504567" y="2698242"/>
                  </a:lnTo>
                  <a:lnTo>
                    <a:pt x="2511183" y="2699855"/>
                  </a:lnTo>
                  <a:lnTo>
                    <a:pt x="2516606" y="2703601"/>
                  </a:lnTo>
                  <a:lnTo>
                    <a:pt x="2520289" y="2710002"/>
                  </a:lnTo>
                  <a:lnTo>
                    <a:pt x="2521635" y="2719578"/>
                  </a:lnTo>
                  <a:lnTo>
                    <a:pt x="2521635" y="2682862"/>
                  </a:lnTo>
                  <a:lnTo>
                    <a:pt x="2509710" y="2679065"/>
                  </a:lnTo>
                  <a:lnTo>
                    <a:pt x="2500820" y="2679852"/>
                  </a:lnTo>
                  <a:lnTo>
                    <a:pt x="2493645" y="2681935"/>
                  </a:lnTo>
                  <a:lnTo>
                    <a:pt x="2487930" y="2684843"/>
                  </a:lnTo>
                  <a:lnTo>
                    <a:pt x="2483421" y="2688082"/>
                  </a:lnTo>
                  <a:lnTo>
                    <a:pt x="2483523" y="2673210"/>
                  </a:lnTo>
                  <a:lnTo>
                    <a:pt x="2483612" y="2667825"/>
                  </a:lnTo>
                  <a:lnTo>
                    <a:pt x="2483713" y="2659913"/>
                  </a:lnTo>
                  <a:lnTo>
                    <a:pt x="2483231" y="2655379"/>
                  </a:lnTo>
                  <a:lnTo>
                    <a:pt x="2483104" y="2654223"/>
                  </a:lnTo>
                  <a:lnTo>
                    <a:pt x="2482837" y="2651671"/>
                  </a:lnTo>
                  <a:lnTo>
                    <a:pt x="2479700" y="2644584"/>
                  </a:lnTo>
                  <a:lnTo>
                    <a:pt x="2473566" y="2639657"/>
                  </a:lnTo>
                  <a:lnTo>
                    <a:pt x="2473096" y="2639657"/>
                  </a:lnTo>
                  <a:lnTo>
                    <a:pt x="2463698" y="2637802"/>
                  </a:lnTo>
                  <a:lnTo>
                    <a:pt x="2455583" y="2637802"/>
                  </a:lnTo>
                  <a:lnTo>
                    <a:pt x="2449093" y="2641790"/>
                  </a:lnTo>
                  <a:lnTo>
                    <a:pt x="2445042" y="2650833"/>
                  </a:lnTo>
                  <a:lnTo>
                    <a:pt x="2443594" y="2654223"/>
                  </a:lnTo>
                  <a:lnTo>
                    <a:pt x="2444127" y="2657906"/>
                  </a:lnTo>
                  <a:lnTo>
                    <a:pt x="2449398" y="2660942"/>
                  </a:lnTo>
                  <a:lnTo>
                    <a:pt x="2453309" y="2659913"/>
                  </a:lnTo>
                  <a:lnTo>
                    <a:pt x="2455367" y="2657195"/>
                  </a:lnTo>
                  <a:lnTo>
                    <a:pt x="2456624" y="2655697"/>
                  </a:lnTo>
                  <a:lnTo>
                    <a:pt x="2457272" y="2655379"/>
                  </a:lnTo>
                  <a:lnTo>
                    <a:pt x="2460206" y="2655697"/>
                  </a:lnTo>
                  <a:lnTo>
                    <a:pt x="2460320" y="2658554"/>
                  </a:lnTo>
                  <a:lnTo>
                    <a:pt x="2460447" y="2661272"/>
                  </a:lnTo>
                  <a:lnTo>
                    <a:pt x="2460498" y="2662390"/>
                  </a:lnTo>
                  <a:lnTo>
                    <a:pt x="2460599" y="2664409"/>
                  </a:lnTo>
                  <a:lnTo>
                    <a:pt x="2460739" y="2667216"/>
                  </a:lnTo>
                  <a:lnTo>
                    <a:pt x="2460841" y="2670759"/>
                  </a:lnTo>
                  <a:lnTo>
                    <a:pt x="2460917" y="2673210"/>
                  </a:lnTo>
                  <a:lnTo>
                    <a:pt x="2461044" y="2677452"/>
                  </a:lnTo>
                  <a:lnTo>
                    <a:pt x="2461107" y="2734068"/>
                  </a:lnTo>
                  <a:lnTo>
                    <a:pt x="2500033" y="2768219"/>
                  </a:lnTo>
                  <a:lnTo>
                    <a:pt x="2504427" y="2768219"/>
                  </a:lnTo>
                  <a:lnTo>
                    <a:pt x="2521140" y="2767076"/>
                  </a:lnTo>
                  <a:lnTo>
                    <a:pt x="2538996" y="2762859"/>
                  </a:lnTo>
                  <a:lnTo>
                    <a:pt x="2538806" y="2762859"/>
                  </a:lnTo>
                  <a:lnTo>
                    <a:pt x="2553525" y="2755950"/>
                  </a:lnTo>
                  <a:lnTo>
                    <a:pt x="2563977" y="2747467"/>
                  </a:lnTo>
                  <a:lnTo>
                    <a:pt x="2565590" y="2746146"/>
                  </a:lnTo>
                  <a:lnTo>
                    <a:pt x="2568206" y="2755696"/>
                  </a:lnTo>
                  <a:lnTo>
                    <a:pt x="2574302" y="2762631"/>
                  </a:lnTo>
                  <a:lnTo>
                    <a:pt x="2582621" y="2766860"/>
                  </a:lnTo>
                  <a:lnTo>
                    <a:pt x="2591460" y="2768219"/>
                  </a:lnTo>
                  <a:lnTo>
                    <a:pt x="2593111" y="2768219"/>
                  </a:lnTo>
                  <a:lnTo>
                    <a:pt x="2600972" y="2767736"/>
                  </a:lnTo>
                  <a:lnTo>
                    <a:pt x="2608707" y="2765971"/>
                  </a:lnTo>
                  <a:lnTo>
                    <a:pt x="2615234" y="2762859"/>
                  </a:lnTo>
                  <a:lnTo>
                    <a:pt x="2620607" y="2758262"/>
                  </a:lnTo>
                  <a:lnTo>
                    <a:pt x="2624963" y="2762377"/>
                  </a:lnTo>
                  <a:lnTo>
                    <a:pt x="2630538" y="2765526"/>
                  </a:lnTo>
                  <a:lnTo>
                    <a:pt x="2636812" y="2767380"/>
                  </a:lnTo>
                  <a:lnTo>
                    <a:pt x="2635669" y="2767380"/>
                  </a:lnTo>
                  <a:lnTo>
                    <a:pt x="2645054" y="2768219"/>
                  </a:lnTo>
                  <a:lnTo>
                    <a:pt x="2645333" y="2768219"/>
                  </a:lnTo>
                  <a:lnTo>
                    <a:pt x="2654516" y="2767380"/>
                  </a:lnTo>
                  <a:lnTo>
                    <a:pt x="2654363" y="2767380"/>
                  </a:lnTo>
                  <a:lnTo>
                    <a:pt x="2662834" y="2764764"/>
                  </a:lnTo>
                  <a:lnTo>
                    <a:pt x="2662529" y="2764764"/>
                  </a:lnTo>
                  <a:lnTo>
                    <a:pt x="2669019" y="2760942"/>
                  </a:lnTo>
                  <a:lnTo>
                    <a:pt x="2671813" y="2758262"/>
                  </a:lnTo>
                  <a:lnTo>
                    <a:pt x="2674683" y="2755493"/>
                  </a:lnTo>
                  <a:lnTo>
                    <a:pt x="2679027" y="2760713"/>
                  </a:lnTo>
                  <a:lnTo>
                    <a:pt x="2684742" y="2764764"/>
                  </a:lnTo>
                  <a:lnTo>
                    <a:pt x="2691409" y="2767380"/>
                  </a:lnTo>
                  <a:lnTo>
                    <a:pt x="2697810" y="2768219"/>
                  </a:lnTo>
                  <a:lnTo>
                    <a:pt x="2700045" y="2768219"/>
                  </a:lnTo>
                  <a:lnTo>
                    <a:pt x="2709113" y="2767380"/>
                  </a:lnTo>
                  <a:lnTo>
                    <a:pt x="2717723" y="2764498"/>
                  </a:lnTo>
                  <a:lnTo>
                    <a:pt x="2724696" y="2759633"/>
                  </a:lnTo>
                  <a:lnTo>
                    <a:pt x="2728010" y="2755493"/>
                  </a:lnTo>
                  <a:lnTo>
                    <a:pt x="2730182" y="2752788"/>
                  </a:lnTo>
                  <a:lnTo>
                    <a:pt x="2735021" y="2758871"/>
                  </a:lnTo>
                  <a:lnTo>
                    <a:pt x="2741244" y="2763697"/>
                  </a:lnTo>
                  <a:lnTo>
                    <a:pt x="2748800" y="2766860"/>
                  </a:lnTo>
                  <a:lnTo>
                    <a:pt x="2748584" y="2766860"/>
                  </a:lnTo>
                  <a:lnTo>
                    <a:pt x="2758097" y="2768219"/>
                  </a:lnTo>
                  <a:lnTo>
                    <a:pt x="2768866" y="2768219"/>
                  </a:lnTo>
                  <a:lnTo>
                    <a:pt x="2774632" y="2767380"/>
                  </a:lnTo>
                  <a:lnTo>
                    <a:pt x="2774124" y="2767380"/>
                  </a:lnTo>
                  <a:lnTo>
                    <a:pt x="2777426" y="2765183"/>
                  </a:lnTo>
                  <a:lnTo>
                    <a:pt x="2777972" y="2764764"/>
                  </a:lnTo>
                  <a:lnTo>
                    <a:pt x="2782049" y="2759748"/>
                  </a:lnTo>
                  <a:lnTo>
                    <a:pt x="2782163" y="2760942"/>
                  </a:lnTo>
                  <a:lnTo>
                    <a:pt x="2782265" y="2762034"/>
                  </a:lnTo>
                  <a:lnTo>
                    <a:pt x="2782354" y="2762859"/>
                  </a:lnTo>
                  <a:lnTo>
                    <a:pt x="2782455" y="2764002"/>
                  </a:lnTo>
                  <a:lnTo>
                    <a:pt x="2782570" y="2765183"/>
                  </a:lnTo>
                  <a:lnTo>
                    <a:pt x="2782633" y="2765971"/>
                  </a:lnTo>
                  <a:lnTo>
                    <a:pt x="2782747" y="2767076"/>
                  </a:lnTo>
                  <a:lnTo>
                    <a:pt x="2782849" y="2768219"/>
                  </a:lnTo>
                  <a:lnTo>
                    <a:pt x="2782913" y="2768904"/>
                  </a:lnTo>
                  <a:lnTo>
                    <a:pt x="2783040" y="2770225"/>
                  </a:lnTo>
                  <a:lnTo>
                    <a:pt x="2762135" y="2775940"/>
                  </a:lnTo>
                  <a:lnTo>
                    <a:pt x="2745854" y="2782646"/>
                  </a:lnTo>
                  <a:lnTo>
                    <a:pt x="2735288" y="2791866"/>
                  </a:lnTo>
                  <a:lnTo>
                    <a:pt x="2731566" y="2805150"/>
                  </a:lnTo>
                  <a:lnTo>
                    <a:pt x="2733903" y="2815234"/>
                  </a:lnTo>
                  <a:lnTo>
                    <a:pt x="2741104" y="2824226"/>
                  </a:lnTo>
                  <a:lnTo>
                    <a:pt x="2753372" y="2829928"/>
                  </a:lnTo>
                  <a:lnTo>
                    <a:pt x="2770949" y="2830334"/>
                  </a:lnTo>
                  <a:lnTo>
                    <a:pt x="2789415" y="2823489"/>
                  </a:lnTo>
                  <a:lnTo>
                    <a:pt x="2796197" y="2815234"/>
                  </a:lnTo>
                  <a:lnTo>
                    <a:pt x="2799207" y="2811576"/>
                  </a:lnTo>
                  <a:lnTo>
                    <a:pt x="2803067" y="2797314"/>
                  </a:lnTo>
                  <a:lnTo>
                    <a:pt x="2803106" y="2796552"/>
                  </a:lnTo>
                  <a:lnTo>
                    <a:pt x="2803550" y="2787065"/>
                  </a:lnTo>
                  <a:lnTo>
                    <a:pt x="2803715" y="2783408"/>
                  </a:lnTo>
                  <a:lnTo>
                    <a:pt x="2813342" y="2779331"/>
                  </a:lnTo>
                  <a:lnTo>
                    <a:pt x="2830893" y="2755950"/>
                  </a:lnTo>
                  <a:lnTo>
                    <a:pt x="2830982" y="2752775"/>
                  </a:lnTo>
                  <a:close/>
                </a:path>
              </a:pathLst>
            </a:custGeom>
            <a:solidFill>
              <a:srgbClr val="000000"/>
            </a:solidFill>
          </p:spPr>
          <p:txBody>
            <a:bodyPr wrap="square" lIns="0" tIns="0" rIns="0" bIns="0" rtlCol="0"/>
            <a:lstStyle/>
            <a:p>
              <a:endParaRPr/>
            </a:p>
          </p:txBody>
        </p:sp>
      </p:grpSp>
      <p:sp>
        <p:nvSpPr>
          <p:cNvPr id="12" name="object 12"/>
          <p:cNvSpPr/>
          <p:nvPr/>
        </p:nvSpPr>
        <p:spPr>
          <a:xfrm>
            <a:off x="10299327" y="3356095"/>
            <a:ext cx="86360" cy="76200"/>
          </a:xfrm>
          <a:custGeom>
            <a:avLst/>
            <a:gdLst/>
            <a:ahLst/>
            <a:cxnLst/>
            <a:rect l="l" t="t" r="r" b="b"/>
            <a:pathLst>
              <a:path w="86359" h="76200">
                <a:moveTo>
                  <a:pt x="85763" y="76199"/>
                </a:moveTo>
                <a:lnTo>
                  <a:pt x="0" y="76199"/>
                </a:lnTo>
                <a:lnTo>
                  <a:pt x="0" y="0"/>
                </a:lnTo>
                <a:lnTo>
                  <a:pt x="85763" y="0"/>
                </a:lnTo>
                <a:lnTo>
                  <a:pt x="85763" y="76199"/>
                </a:lnTo>
                <a:close/>
              </a:path>
            </a:pathLst>
          </a:custGeom>
          <a:solidFill>
            <a:srgbClr val="000000"/>
          </a:solidFill>
        </p:spPr>
        <p:txBody>
          <a:bodyPr wrap="square" lIns="0" tIns="0" rIns="0" bIns="0" rtlCol="0"/>
          <a:lstStyle/>
          <a:p>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prstGeom prst="rect">
            <a:avLst/>
          </a:prstGeom>
        </p:spPr>
        <p:txBody>
          <a:bodyPr vert="horz" wrap="square" lIns="0" tIns="188909" rIns="0" bIns="0" rtlCol="0">
            <a:spAutoFit/>
          </a:bodyPr>
          <a:lstStyle/>
          <a:p>
            <a:pPr marL="12700">
              <a:lnSpc>
                <a:spcPct val="100000"/>
              </a:lnSpc>
              <a:spcBef>
                <a:spcPts val="100"/>
              </a:spcBef>
            </a:pPr>
            <a:r>
              <a:rPr dirty="0">
                <a:solidFill>
                  <a:srgbClr val="C00000"/>
                </a:solidFill>
              </a:rPr>
              <a:t>STEERING</a:t>
            </a:r>
            <a:r>
              <a:rPr spc="-120" dirty="0">
                <a:solidFill>
                  <a:srgbClr val="C00000"/>
                </a:solidFill>
              </a:rPr>
              <a:t> </a:t>
            </a:r>
            <a:r>
              <a:rPr dirty="0">
                <a:solidFill>
                  <a:srgbClr val="C00000"/>
                </a:solidFill>
              </a:rPr>
              <a:t>COMMITTEE</a:t>
            </a:r>
            <a:r>
              <a:rPr spc="-130" dirty="0">
                <a:solidFill>
                  <a:srgbClr val="C00000"/>
                </a:solidFill>
              </a:rPr>
              <a:t> </a:t>
            </a:r>
            <a:r>
              <a:rPr spc="-10" dirty="0">
                <a:solidFill>
                  <a:srgbClr val="C00000"/>
                </a:solidFill>
              </a:rPr>
              <a:t>MEMBERS</a:t>
            </a:r>
          </a:p>
        </p:txBody>
      </p:sp>
      <p:graphicFrame>
        <p:nvGraphicFramePr>
          <p:cNvPr id="5" name="object 5"/>
          <p:cNvGraphicFramePr>
            <a:graphicFrameLocks noGrp="1"/>
          </p:cNvGraphicFramePr>
          <p:nvPr>
            <p:extLst>
              <p:ext uri="{D42A27DB-BD31-4B8C-83A1-F6EECF244321}">
                <p14:modId xmlns:p14="http://schemas.microsoft.com/office/powerpoint/2010/main" val="2065111074"/>
              </p:ext>
            </p:extLst>
          </p:nvPr>
        </p:nvGraphicFramePr>
        <p:xfrm>
          <a:off x="524507" y="2214959"/>
          <a:ext cx="9109709" cy="2655950"/>
        </p:xfrm>
        <a:graphic>
          <a:graphicData uri="http://schemas.openxmlformats.org/drawingml/2006/table">
            <a:tbl>
              <a:tblPr firstRow="1" bandRow="1">
                <a:tableStyleId>{2D5ABB26-0587-4C30-8999-92F81FD0307C}</a:tableStyleId>
              </a:tblPr>
              <a:tblGrid>
                <a:gridCol w="5160645">
                  <a:extLst>
                    <a:ext uri="{9D8B030D-6E8A-4147-A177-3AD203B41FA5}">
                      <a16:colId xmlns:a16="http://schemas.microsoft.com/office/drawing/2014/main" val="20000"/>
                    </a:ext>
                  </a:extLst>
                </a:gridCol>
                <a:gridCol w="3949064">
                  <a:extLst>
                    <a:ext uri="{9D8B030D-6E8A-4147-A177-3AD203B41FA5}">
                      <a16:colId xmlns:a16="http://schemas.microsoft.com/office/drawing/2014/main" val="20001"/>
                    </a:ext>
                  </a:extLst>
                </a:gridCol>
              </a:tblGrid>
              <a:tr h="377825">
                <a:tc>
                  <a:txBody>
                    <a:bodyPr/>
                    <a:lstStyle/>
                    <a:p>
                      <a:pPr marL="31750">
                        <a:lnSpc>
                          <a:spcPts val="1905"/>
                        </a:lnSpc>
                      </a:pPr>
                      <a:r>
                        <a:rPr sz="2000" b="1" spc="-10" dirty="0">
                          <a:solidFill>
                            <a:srgbClr val="46021A"/>
                          </a:solidFill>
                          <a:latin typeface="Calibri"/>
                          <a:cs typeface="Calibri"/>
                        </a:rPr>
                        <a:t>President</a:t>
                      </a:r>
                      <a:r>
                        <a:rPr sz="2000" spc="-10" dirty="0">
                          <a:solidFill>
                            <a:srgbClr val="333333"/>
                          </a:solidFill>
                          <a:latin typeface="Calibri"/>
                          <a:cs typeface="Calibri"/>
                        </a:rPr>
                        <a:t>:</a:t>
                      </a:r>
                      <a:r>
                        <a:rPr sz="2000" spc="-80" dirty="0">
                          <a:solidFill>
                            <a:srgbClr val="333333"/>
                          </a:solidFill>
                          <a:latin typeface="Calibri"/>
                          <a:cs typeface="Calibri"/>
                        </a:rPr>
                        <a:t> </a:t>
                      </a:r>
                      <a:r>
                        <a:rPr sz="2000" b="1" dirty="0">
                          <a:solidFill>
                            <a:srgbClr val="333333"/>
                          </a:solidFill>
                          <a:latin typeface="Calibri"/>
                          <a:cs typeface="Calibri"/>
                        </a:rPr>
                        <a:t>Amy</a:t>
                      </a:r>
                      <a:r>
                        <a:rPr sz="2000" b="1" spc="-75" dirty="0">
                          <a:solidFill>
                            <a:srgbClr val="333333"/>
                          </a:solidFill>
                          <a:latin typeface="Calibri"/>
                          <a:cs typeface="Calibri"/>
                        </a:rPr>
                        <a:t> </a:t>
                      </a:r>
                      <a:r>
                        <a:rPr sz="2000" b="1" dirty="0">
                          <a:solidFill>
                            <a:srgbClr val="333333"/>
                          </a:solidFill>
                          <a:latin typeface="Calibri"/>
                          <a:cs typeface="Calibri"/>
                        </a:rPr>
                        <a:t>Ricker</a:t>
                      </a:r>
                      <a:r>
                        <a:rPr sz="2000" dirty="0">
                          <a:solidFill>
                            <a:srgbClr val="333333"/>
                          </a:solidFill>
                          <a:latin typeface="Calibri"/>
                          <a:cs typeface="Calibri"/>
                        </a:rPr>
                        <a:t>,</a:t>
                      </a:r>
                      <a:r>
                        <a:rPr sz="2000" spc="-55" dirty="0">
                          <a:solidFill>
                            <a:srgbClr val="333333"/>
                          </a:solidFill>
                          <a:latin typeface="Calibri"/>
                          <a:cs typeface="Calibri"/>
                        </a:rPr>
                        <a:t> </a:t>
                      </a:r>
                      <a:r>
                        <a:rPr sz="2000" dirty="0">
                          <a:solidFill>
                            <a:srgbClr val="333333"/>
                          </a:solidFill>
                          <a:latin typeface="Calibri"/>
                          <a:cs typeface="Calibri"/>
                        </a:rPr>
                        <a:t>Lima</a:t>
                      </a:r>
                      <a:r>
                        <a:rPr sz="2000" spc="-50" dirty="0">
                          <a:solidFill>
                            <a:srgbClr val="333333"/>
                          </a:solidFill>
                          <a:latin typeface="Calibri"/>
                          <a:cs typeface="Calibri"/>
                        </a:rPr>
                        <a:t> </a:t>
                      </a:r>
                      <a:r>
                        <a:rPr sz="2000" dirty="0">
                          <a:solidFill>
                            <a:srgbClr val="333333"/>
                          </a:solidFill>
                          <a:latin typeface="Calibri"/>
                          <a:cs typeface="Calibri"/>
                        </a:rPr>
                        <a:t>Pallet</a:t>
                      </a:r>
                      <a:r>
                        <a:rPr sz="2000" spc="-45" dirty="0">
                          <a:solidFill>
                            <a:srgbClr val="333333"/>
                          </a:solidFill>
                          <a:latin typeface="Calibri"/>
                          <a:cs typeface="Calibri"/>
                        </a:rPr>
                        <a:t> </a:t>
                      </a:r>
                      <a:r>
                        <a:rPr sz="2000" spc="-25" dirty="0">
                          <a:solidFill>
                            <a:srgbClr val="333333"/>
                          </a:solidFill>
                          <a:latin typeface="Calibri"/>
                          <a:cs typeface="Calibri"/>
                        </a:rPr>
                        <a:t>Co.</a:t>
                      </a:r>
                      <a:endParaRPr lang="en-US" sz="2000" spc="-25" dirty="0">
                        <a:solidFill>
                          <a:srgbClr val="333333"/>
                        </a:solidFill>
                        <a:latin typeface="Calibri"/>
                        <a:cs typeface="Calibri"/>
                      </a:endParaRPr>
                    </a:p>
                    <a:p>
                      <a:pPr marL="31750">
                        <a:lnSpc>
                          <a:spcPts val="1905"/>
                        </a:lnSpc>
                      </a:pPr>
                      <a:endParaRPr sz="2000" dirty="0">
                        <a:latin typeface="Calibri"/>
                        <a:cs typeface="Calibri"/>
                      </a:endParaRPr>
                    </a:p>
                  </a:txBody>
                  <a:tcPr marL="0" marR="0" marT="0" marB="0"/>
                </a:tc>
                <a:tc>
                  <a:txBody>
                    <a:bodyPr/>
                    <a:lstStyle/>
                    <a:p>
                      <a:pPr marL="158750">
                        <a:lnSpc>
                          <a:spcPts val="1905"/>
                        </a:lnSpc>
                      </a:pPr>
                      <a:r>
                        <a:rPr sz="2000" b="1" dirty="0">
                          <a:solidFill>
                            <a:srgbClr val="333333"/>
                          </a:solidFill>
                          <a:latin typeface="Calibri"/>
                          <a:cs typeface="Calibri"/>
                        </a:rPr>
                        <a:t>Joe</a:t>
                      </a:r>
                      <a:r>
                        <a:rPr sz="2000" b="1" spc="-45" dirty="0">
                          <a:solidFill>
                            <a:srgbClr val="333333"/>
                          </a:solidFill>
                          <a:latin typeface="Calibri"/>
                          <a:cs typeface="Calibri"/>
                        </a:rPr>
                        <a:t> </a:t>
                      </a:r>
                      <a:r>
                        <a:rPr sz="2000" b="1" dirty="0">
                          <a:solidFill>
                            <a:srgbClr val="333333"/>
                          </a:solidFill>
                          <a:latin typeface="Calibri"/>
                          <a:cs typeface="Calibri"/>
                        </a:rPr>
                        <a:t>Hutton</a:t>
                      </a:r>
                      <a:r>
                        <a:rPr sz="2000" dirty="0">
                          <a:solidFill>
                            <a:srgbClr val="333333"/>
                          </a:solidFill>
                          <a:latin typeface="Calibri"/>
                          <a:cs typeface="Calibri"/>
                        </a:rPr>
                        <a:t>,</a:t>
                      </a:r>
                      <a:r>
                        <a:rPr sz="2000" spc="-65" dirty="0">
                          <a:solidFill>
                            <a:srgbClr val="333333"/>
                          </a:solidFill>
                          <a:latin typeface="Calibri"/>
                          <a:cs typeface="Calibri"/>
                        </a:rPr>
                        <a:t> </a:t>
                      </a:r>
                      <a:r>
                        <a:rPr sz="2000" dirty="0">
                          <a:solidFill>
                            <a:srgbClr val="333333"/>
                          </a:solidFill>
                          <a:latin typeface="Calibri"/>
                          <a:cs typeface="Calibri"/>
                        </a:rPr>
                        <a:t>Fort</a:t>
                      </a:r>
                      <a:r>
                        <a:rPr sz="2000" spc="-50" dirty="0">
                          <a:solidFill>
                            <a:srgbClr val="333333"/>
                          </a:solidFill>
                          <a:latin typeface="Calibri"/>
                          <a:cs typeface="Calibri"/>
                        </a:rPr>
                        <a:t> </a:t>
                      </a:r>
                      <a:r>
                        <a:rPr sz="2000" dirty="0">
                          <a:solidFill>
                            <a:srgbClr val="333333"/>
                          </a:solidFill>
                          <a:latin typeface="Calibri"/>
                          <a:cs typeface="Calibri"/>
                        </a:rPr>
                        <a:t>Amanda</a:t>
                      </a:r>
                      <a:r>
                        <a:rPr sz="2000" spc="-50" dirty="0">
                          <a:solidFill>
                            <a:srgbClr val="333333"/>
                          </a:solidFill>
                          <a:latin typeface="Calibri"/>
                          <a:cs typeface="Calibri"/>
                        </a:rPr>
                        <a:t> </a:t>
                      </a:r>
                      <a:r>
                        <a:rPr sz="2000" spc="-10" dirty="0">
                          <a:solidFill>
                            <a:srgbClr val="333333"/>
                          </a:solidFill>
                          <a:latin typeface="Calibri"/>
                          <a:cs typeface="Calibri"/>
                        </a:rPr>
                        <a:t>Specialties</a:t>
                      </a:r>
                      <a:endParaRPr sz="2000">
                        <a:latin typeface="Calibri"/>
                        <a:cs typeface="Calibri"/>
                      </a:endParaRPr>
                    </a:p>
                  </a:txBody>
                  <a:tcPr marL="0" marR="0" marT="0" marB="0"/>
                </a:tc>
                <a:extLst>
                  <a:ext uri="{0D108BD9-81ED-4DB2-BD59-A6C34878D82A}">
                    <a16:rowId xmlns:a16="http://schemas.microsoft.com/office/drawing/2014/main" val="10000"/>
                  </a:ext>
                </a:extLst>
              </a:tr>
              <a:tr h="836294">
                <a:tc>
                  <a:txBody>
                    <a:bodyPr/>
                    <a:lstStyle/>
                    <a:p>
                      <a:pPr marL="31750" marR="151130">
                        <a:lnSpc>
                          <a:spcPct val="100000"/>
                        </a:lnSpc>
                        <a:spcBef>
                          <a:spcPts val="475"/>
                        </a:spcBef>
                      </a:pPr>
                      <a:r>
                        <a:rPr sz="2000" b="1" dirty="0">
                          <a:solidFill>
                            <a:srgbClr val="46021A"/>
                          </a:solidFill>
                          <a:latin typeface="Calibri"/>
                          <a:cs typeface="Calibri"/>
                        </a:rPr>
                        <a:t>Vice</a:t>
                      </a:r>
                      <a:r>
                        <a:rPr sz="2000" b="1" spc="-80" dirty="0">
                          <a:solidFill>
                            <a:srgbClr val="46021A"/>
                          </a:solidFill>
                          <a:latin typeface="Calibri"/>
                          <a:cs typeface="Calibri"/>
                        </a:rPr>
                        <a:t> </a:t>
                      </a:r>
                      <a:r>
                        <a:rPr sz="2000" b="1" dirty="0">
                          <a:solidFill>
                            <a:srgbClr val="46021A"/>
                          </a:solidFill>
                          <a:latin typeface="Calibri"/>
                          <a:cs typeface="Calibri"/>
                        </a:rPr>
                        <a:t>President</a:t>
                      </a:r>
                      <a:r>
                        <a:rPr sz="2000" dirty="0">
                          <a:solidFill>
                            <a:srgbClr val="333333"/>
                          </a:solidFill>
                          <a:latin typeface="Calibri"/>
                          <a:cs typeface="Calibri"/>
                        </a:rPr>
                        <a:t>:</a:t>
                      </a:r>
                      <a:r>
                        <a:rPr sz="2000" spc="-80" dirty="0">
                          <a:solidFill>
                            <a:srgbClr val="333333"/>
                          </a:solidFill>
                          <a:latin typeface="Calibri"/>
                          <a:cs typeface="Calibri"/>
                        </a:rPr>
                        <a:t> </a:t>
                      </a:r>
                      <a:r>
                        <a:rPr sz="2000" b="1" dirty="0">
                          <a:solidFill>
                            <a:srgbClr val="333333"/>
                          </a:solidFill>
                          <a:latin typeface="Calibri"/>
                          <a:cs typeface="Calibri"/>
                        </a:rPr>
                        <a:t>Crystal</a:t>
                      </a:r>
                      <a:r>
                        <a:rPr sz="2000" b="1" spc="-80" dirty="0">
                          <a:solidFill>
                            <a:srgbClr val="333333"/>
                          </a:solidFill>
                          <a:latin typeface="Calibri"/>
                          <a:cs typeface="Calibri"/>
                        </a:rPr>
                        <a:t> </a:t>
                      </a:r>
                      <a:r>
                        <a:rPr sz="2000" b="1" dirty="0">
                          <a:solidFill>
                            <a:srgbClr val="333333"/>
                          </a:solidFill>
                          <a:latin typeface="Calibri"/>
                          <a:cs typeface="Calibri"/>
                        </a:rPr>
                        <a:t>Jackson</a:t>
                      </a:r>
                      <a:r>
                        <a:rPr sz="2000" dirty="0">
                          <a:solidFill>
                            <a:srgbClr val="333333"/>
                          </a:solidFill>
                          <a:latin typeface="Calibri"/>
                          <a:cs typeface="Calibri"/>
                        </a:rPr>
                        <a:t>,</a:t>
                      </a:r>
                      <a:r>
                        <a:rPr sz="2000" spc="-85" dirty="0">
                          <a:solidFill>
                            <a:srgbClr val="333333"/>
                          </a:solidFill>
                          <a:latin typeface="Calibri"/>
                          <a:cs typeface="Calibri"/>
                        </a:rPr>
                        <a:t> </a:t>
                      </a:r>
                      <a:r>
                        <a:rPr sz="2000" dirty="0">
                          <a:solidFill>
                            <a:srgbClr val="333333"/>
                          </a:solidFill>
                          <a:latin typeface="Calibri"/>
                          <a:cs typeface="Calibri"/>
                        </a:rPr>
                        <a:t>Cenovus-</a:t>
                      </a:r>
                      <a:r>
                        <a:rPr sz="2000" spc="-80" dirty="0">
                          <a:solidFill>
                            <a:srgbClr val="333333"/>
                          </a:solidFill>
                          <a:latin typeface="Calibri"/>
                          <a:cs typeface="Calibri"/>
                        </a:rPr>
                        <a:t> </a:t>
                      </a:r>
                      <a:r>
                        <a:rPr sz="2000" spc="-10" dirty="0">
                          <a:solidFill>
                            <a:srgbClr val="333333"/>
                          </a:solidFill>
                          <a:latin typeface="Calibri"/>
                          <a:cs typeface="Calibri"/>
                        </a:rPr>
                        <a:t>Husky </a:t>
                      </a:r>
                      <a:r>
                        <a:rPr sz="2000" dirty="0">
                          <a:solidFill>
                            <a:srgbClr val="333333"/>
                          </a:solidFill>
                          <a:latin typeface="Calibri"/>
                          <a:cs typeface="Calibri"/>
                        </a:rPr>
                        <a:t>Lima</a:t>
                      </a:r>
                      <a:r>
                        <a:rPr sz="2000" spc="-50" dirty="0">
                          <a:solidFill>
                            <a:srgbClr val="333333"/>
                          </a:solidFill>
                          <a:latin typeface="Calibri"/>
                          <a:cs typeface="Calibri"/>
                        </a:rPr>
                        <a:t> </a:t>
                      </a:r>
                      <a:r>
                        <a:rPr sz="2000" spc="-10" dirty="0">
                          <a:solidFill>
                            <a:srgbClr val="333333"/>
                          </a:solidFill>
                          <a:latin typeface="Calibri"/>
                          <a:cs typeface="Calibri"/>
                        </a:rPr>
                        <a:t>Refinery</a:t>
                      </a:r>
                      <a:endParaRPr sz="2000">
                        <a:latin typeface="Calibri"/>
                        <a:cs typeface="Calibri"/>
                      </a:endParaRPr>
                    </a:p>
                  </a:txBody>
                  <a:tcPr marL="0" marR="0" marT="60325" marB="0"/>
                </a:tc>
                <a:tc>
                  <a:txBody>
                    <a:bodyPr/>
                    <a:lstStyle/>
                    <a:p>
                      <a:pPr marL="158750">
                        <a:lnSpc>
                          <a:spcPct val="100000"/>
                        </a:lnSpc>
                        <a:spcBef>
                          <a:spcPts val="475"/>
                        </a:spcBef>
                      </a:pPr>
                      <a:r>
                        <a:rPr sz="2000" b="1" spc="-50" dirty="0">
                          <a:solidFill>
                            <a:srgbClr val="333333"/>
                          </a:solidFill>
                          <a:latin typeface="Calibri"/>
                          <a:cs typeface="Calibri"/>
                        </a:rPr>
                        <a:t>Tony</a:t>
                      </a:r>
                      <a:r>
                        <a:rPr sz="2000" b="1" spc="-65" dirty="0">
                          <a:solidFill>
                            <a:srgbClr val="333333"/>
                          </a:solidFill>
                          <a:latin typeface="Calibri"/>
                          <a:cs typeface="Calibri"/>
                        </a:rPr>
                        <a:t> </a:t>
                      </a:r>
                      <a:r>
                        <a:rPr sz="2000" b="1" dirty="0">
                          <a:solidFill>
                            <a:srgbClr val="333333"/>
                          </a:solidFill>
                          <a:latin typeface="Calibri"/>
                          <a:cs typeface="Calibri"/>
                        </a:rPr>
                        <a:t>Daley</a:t>
                      </a:r>
                      <a:r>
                        <a:rPr sz="2000" dirty="0">
                          <a:solidFill>
                            <a:srgbClr val="333333"/>
                          </a:solidFill>
                          <a:latin typeface="Calibri"/>
                          <a:cs typeface="Calibri"/>
                        </a:rPr>
                        <a:t>,</a:t>
                      </a:r>
                      <a:r>
                        <a:rPr sz="2000" spc="-65" dirty="0">
                          <a:solidFill>
                            <a:srgbClr val="333333"/>
                          </a:solidFill>
                          <a:latin typeface="Calibri"/>
                          <a:cs typeface="Calibri"/>
                        </a:rPr>
                        <a:t> </a:t>
                      </a:r>
                      <a:r>
                        <a:rPr sz="2000" dirty="0">
                          <a:solidFill>
                            <a:srgbClr val="333333"/>
                          </a:solidFill>
                          <a:latin typeface="Calibri"/>
                          <a:cs typeface="Calibri"/>
                        </a:rPr>
                        <a:t>Spallinger</a:t>
                      </a:r>
                      <a:r>
                        <a:rPr sz="2000" spc="-50" dirty="0">
                          <a:solidFill>
                            <a:srgbClr val="333333"/>
                          </a:solidFill>
                          <a:latin typeface="Calibri"/>
                          <a:cs typeface="Calibri"/>
                        </a:rPr>
                        <a:t> </a:t>
                      </a:r>
                      <a:r>
                        <a:rPr sz="2000" spc="-10" dirty="0">
                          <a:solidFill>
                            <a:srgbClr val="333333"/>
                          </a:solidFill>
                          <a:latin typeface="Calibri"/>
                          <a:cs typeface="Calibri"/>
                        </a:rPr>
                        <a:t>Millwright</a:t>
                      </a:r>
                      <a:endParaRPr sz="2000">
                        <a:latin typeface="Calibri"/>
                        <a:cs typeface="Calibri"/>
                      </a:endParaRPr>
                    </a:p>
                  </a:txBody>
                  <a:tcPr marL="0" marR="0" marT="60325" marB="0"/>
                </a:tc>
                <a:extLst>
                  <a:ext uri="{0D108BD9-81ED-4DB2-BD59-A6C34878D82A}">
                    <a16:rowId xmlns:a16="http://schemas.microsoft.com/office/drawing/2014/main" val="10001"/>
                  </a:ext>
                </a:extLst>
              </a:tr>
              <a:tr h="501650">
                <a:tc>
                  <a:txBody>
                    <a:bodyPr/>
                    <a:lstStyle/>
                    <a:p>
                      <a:pPr marL="31750">
                        <a:lnSpc>
                          <a:spcPct val="100000"/>
                        </a:lnSpc>
                        <a:spcBef>
                          <a:spcPts val="710"/>
                        </a:spcBef>
                      </a:pPr>
                      <a:r>
                        <a:rPr sz="2000" b="1" dirty="0">
                          <a:solidFill>
                            <a:srgbClr val="46021A"/>
                          </a:solidFill>
                          <a:latin typeface="Calibri"/>
                          <a:cs typeface="Calibri"/>
                        </a:rPr>
                        <a:t>Past</a:t>
                      </a:r>
                      <a:r>
                        <a:rPr sz="2000" b="1" spc="-75" dirty="0">
                          <a:solidFill>
                            <a:srgbClr val="46021A"/>
                          </a:solidFill>
                          <a:latin typeface="Calibri"/>
                          <a:cs typeface="Calibri"/>
                        </a:rPr>
                        <a:t> </a:t>
                      </a:r>
                      <a:r>
                        <a:rPr sz="2000" b="1" spc="-10" dirty="0">
                          <a:solidFill>
                            <a:srgbClr val="46021A"/>
                          </a:solidFill>
                          <a:latin typeface="Calibri"/>
                          <a:cs typeface="Calibri"/>
                        </a:rPr>
                        <a:t>President:</a:t>
                      </a:r>
                      <a:r>
                        <a:rPr sz="2000" b="1" spc="-70" dirty="0">
                          <a:solidFill>
                            <a:srgbClr val="46021A"/>
                          </a:solidFill>
                          <a:latin typeface="Calibri"/>
                          <a:cs typeface="Calibri"/>
                        </a:rPr>
                        <a:t> </a:t>
                      </a:r>
                      <a:r>
                        <a:rPr sz="2000" b="1" dirty="0">
                          <a:solidFill>
                            <a:srgbClr val="333333"/>
                          </a:solidFill>
                          <a:latin typeface="Calibri"/>
                          <a:cs typeface="Calibri"/>
                        </a:rPr>
                        <a:t>Craig</a:t>
                      </a:r>
                      <a:r>
                        <a:rPr sz="2000" b="1" spc="-55" dirty="0">
                          <a:solidFill>
                            <a:srgbClr val="333333"/>
                          </a:solidFill>
                          <a:latin typeface="Calibri"/>
                          <a:cs typeface="Calibri"/>
                        </a:rPr>
                        <a:t> </a:t>
                      </a:r>
                      <a:r>
                        <a:rPr sz="2000" b="1" dirty="0">
                          <a:solidFill>
                            <a:srgbClr val="333333"/>
                          </a:solidFill>
                          <a:latin typeface="Calibri"/>
                          <a:cs typeface="Calibri"/>
                        </a:rPr>
                        <a:t>Hohenbrink</a:t>
                      </a:r>
                      <a:r>
                        <a:rPr sz="2000" dirty="0">
                          <a:solidFill>
                            <a:srgbClr val="333333"/>
                          </a:solidFill>
                          <a:latin typeface="Calibri"/>
                          <a:cs typeface="Calibri"/>
                        </a:rPr>
                        <a:t>,</a:t>
                      </a:r>
                      <a:r>
                        <a:rPr sz="2000" spc="-75" dirty="0">
                          <a:solidFill>
                            <a:srgbClr val="333333"/>
                          </a:solidFill>
                          <a:latin typeface="Calibri"/>
                          <a:cs typeface="Calibri"/>
                        </a:rPr>
                        <a:t> </a:t>
                      </a:r>
                      <a:r>
                        <a:rPr sz="2000" spc="-10" dirty="0">
                          <a:solidFill>
                            <a:srgbClr val="333333"/>
                          </a:solidFill>
                          <a:latin typeface="Calibri"/>
                          <a:cs typeface="Calibri"/>
                        </a:rPr>
                        <a:t>INEOS</a:t>
                      </a:r>
                      <a:endParaRPr sz="2000">
                        <a:latin typeface="Calibri"/>
                        <a:cs typeface="Calibri"/>
                      </a:endParaRPr>
                    </a:p>
                  </a:txBody>
                  <a:tcPr marL="0" marR="0" marT="90170" marB="0"/>
                </a:tc>
                <a:tc>
                  <a:txBody>
                    <a:bodyPr/>
                    <a:lstStyle/>
                    <a:p>
                      <a:pPr marL="159385" marR="0" lvl="0" indent="0" defTabSz="914400" eaLnBrk="1" fontAlgn="auto" latinLnBrk="0" hangingPunct="1">
                        <a:lnSpc>
                          <a:spcPct val="100000"/>
                        </a:lnSpc>
                        <a:spcBef>
                          <a:spcPts val="710"/>
                        </a:spcBef>
                        <a:spcAft>
                          <a:spcPts val="0"/>
                        </a:spcAft>
                        <a:buClrTx/>
                        <a:buSzTx/>
                        <a:buFontTx/>
                        <a:buNone/>
                        <a:tabLst/>
                        <a:defRPr/>
                      </a:pPr>
                      <a:r>
                        <a:rPr lang="en-US" sz="2000" b="1" dirty="0">
                          <a:solidFill>
                            <a:srgbClr val="333333"/>
                          </a:solidFill>
                          <a:latin typeface="+mn-lt"/>
                          <a:cs typeface="Calibri"/>
                        </a:rPr>
                        <a:t>Deb</a:t>
                      </a:r>
                      <a:r>
                        <a:rPr lang="en-US" sz="2000" b="1" spc="-20" dirty="0">
                          <a:solidFill>
                            <a:srgbClr val="333333"/>
                          </a:solidFill>
                          <a:latin typeface="+mn-lt"/>
                          <a:cs typeface="Calibri"/>
                        </a:rPr>
                        <a:t> Katzenmeyer</a:t>
                      </a:r>
                      <a:r>
                        <a:rPr lang="en-US" sz="2000" spc="-20" dirty="0">
                          <a:solidFill>
                            <a:srgbClr val="2A2E36"/>
                          </a:solidFill>
                          <a:latin typeface="+mn-lt"/>
                          <a:cs typeface="Calibri"/>
                        </a:rPr>
                        <a:t>,</a:t>
                      </a:r>
                      <a:r>
                        <a:rPr lang="en-US" sz="2000" spc="-45" dirty="0">
                          <a:solidFill>
                            <a:srgbClr val="2A2E36"/>
                          </a:solidFill>
                          <a:latin typeface="+mn-lt"/>
                          <a:cs typeface="Calibri"/>
                        </a:rPr>
                        <a:t> </a:t>
                      </a:r>
                      <a:r>
                        <a:rPr lang="en-US" sz="2000" spc="-10" dirty="0">
                          <a:solidFill>
                            <a:srgbClr val="333333"/>
                          </a:solidFill>
                          <a:latin typeface="+mn-lt"/>
                          <a:cs typeface="Calibri"/>
                        </a:rPr>
                        <a:t>Director</a:t>
                      </a:r>
                      <a:endParaRPr lang="en-US" sz="2000" dirty="0">
                        <a:latin typeface="+mn-lt"/>
                        <a:cs typeface="Calibri"/>
                      </a:endParaRPr>
                    </a:p>
                    <a:p>
                      <a:pPr marL="159385">
                        <a:lnSpc>
                          <a:spcPct val="100000"/>
                        </a:lnSpc>
                        <a:spcBef>
                          <a:spcPts val="710"/>
                        </a:spcBef>
                      </a:pPr>
                      <a:endParaRPr sz="2000" dirty="0">
                        <a:latin typeface="Calibri"/>
                        <a:cs typeface="Calibri"/>
                      </a:endParaRPr>
                    </a:p>
                  </a:txBody>
                  <a:tcPr marL="0" marR="0" marT="90170" marB="0"/>
                </a:tc>
                <a:extLst>
                  <a:ext uri="{0D108BD9-81ED-4DB2-BD59-A6C34878D82A}">
                    <a16:rowId xmlns:a16="http://schemas.microsoft.com/office/drawing/2014/main" val="10002"/>
                  </a:ext>
                </a:extLst>
              </a:tr>
              <a:tr h="541655">
                <a:tc>
                  <a:txBody>
                    <a:bodyPr/>
                    <a:lstStyle/>
                    <a:p>
                      <a:pPr marL="31750">
                        <a:lnSpc>
                          <a:spcPct val="100000"/>
                        </a:lnSpc>
                        <a:spcBef>
                          <a:spcPts val="710"/>
                        </a:spcBef>
                      </a:pPr>
                      <a:r>
                        <a:rPr lang="en-US" sz="2000" b="1" spc="95" dirty="0">
                          <a:solidFill>
                            <a:srgbClr val="2A2E36"/>
                          </a:solidFill>
                          <a:latin typeface="Calibri"/>
                          <a:cs typeface="Calibri"/>
                        </a:rPr>
                        <a:t>Josh</a:t>
                      </a:r>
                      <a:r>
                        <a:rPr lang="en-US" sz="2000" spc="95" dirty="0">
                          <a:solidFill>
                            <a:srgbClr val="2A2E36"/>
                          </a:solidFill>
                          <a:latin typeface="Calibri"/>
                          <a:cs typeface="Calibri"/>
                        </a:rPr>
                        <a:t> </a:t>
                      </a:r>
                      <a:r>
                        <a:rPr lang="en-US" sz="2000" b="1" spc="95" dirty="0">
                          <a:solidFill>
                            <a:srgbClr val="2A2E36"/>
                          </a:solidFill>
                          <a:latin typeface="Calibri"/>
                          <a:cs typeface="Calibri"/>
                        </a:rPr>
                        <a:t>Unterbrink</a:t>
                      </a:r>
                      <a:r>
                        <a:rPr sz="2000" spc="-10" dirty="0">
                          <a:solidFill>
                            <a:srgbClr val="333333"/>
                          </a:solidFill>
                          <a:latin typeface="Calibri"/>
                          <a:cs typeface="Calibri"/>
                        </a:rPr>
                        <a:t>,</a:t>
                      </a:r>
                      <a:r>
                        <a:rPr sz="2000" spc="-25" dirty="0">
                          <a:solidFill>
                            <a:srgbClr val="333333"/>
                          </a:solidFill>
                          <a:latin typeface="Calibri"/>
                          <a:cs typeface="Calibri"/>
                        </a:rPr>
                        <a:t> </a:t>
                      </a:r>
                      <a:r>
                        <a:rPr sz="2000" dirty="0">
                          <a:solidFill>
                            <a:srgbClr val="333333"/>
                          </a:solidFill>
                          <a:latin typeface="Calibri"/>
                          <a:cs typeface="Calibri"/>
                        </a:rPr>
                        <a:t>Chamber</a:t>
                      </a:r>
                      <a:r>
                        <a:rPr sz="2000" spc="-40" dirty="0">
                          <a:solidFill>
                            <a:srgbClr val="333333"/>
                          </a:solidFill>
                          <a:latin typeface="Calibri"/>
                          <a:cs typeface="Calibri"/>
                        </a:rPr>
                        <a:t> </a:t>
                      </a:r>
                      <a:r>
                        <a:rPr sz="2000" spc="-10" dirty="0">
                          <a:solidFill>
                            <a:srgbClr val="333333"/>
                          </a:solidFill>
                          <a:latin typeface="Calibri"/>
                          <a:cs typeface="Calibri"/>
                        </a:rPr>
                        <a:t>Liaison</a:t>
                      </a:r>
                      <a:endParaRPr sz="2000" dirty="0">
                        <a:latin typeface="Calibri"/>
                        <a:cs typeface="Calibri"/>
                      </a:endParaRPr>
                    </a:p>
                  </a:txBody>
                  <a:tcPr marL="0" marR="0" marT="90170" marB="0"/>
                </a:tc>
                <a:tc>
                  <a:txBody>
                    <a:bodyPr/>
                    <a:lstStyle/>
                    <a:p>
                      <a:pPr marL="159385">
                        <a:lnSpc>
                          <a:spcPct val="100000"/>
                        </a:lnSpc>
                        <a:spcBef>
                          <a:spcPts val="1720"/>
                        </a:spcBef>
                      </a:pPr>
                      <a:endParaRPr sz="2000" dirty="0">
                        <a:latin typeface="Calibri"/>
                        <a:cs typeface="Calibri"/>
                      </a:endParaRPr>
                    </a:p>
                  </a:txBody>
                  <a:tcPr marL="0" marR="0" marT="218440" marB="0"/>
                </a:tc>
                <a:extLst>
                  <a:ext uri="{0D108BD9-81ED-4DB2-BD59-A6C34878D82A}">
                    <a16:rowId xmlns:a16="http://schemas.microsoft.com/office/drawing/2014/main" val="10003"/>
                  </a:ext>
                </a:extLst>
              </a:tr>
            </a:tbl>
          </a:graphicData>
        </a:graphic>
      </p:graphicFrame>
      <p:grpSp>
        <p:nvGrpSpPr>
          <p:cNvPr id="6" name="object 6"/>
          <p:cNvGrpSpPr/>
          <p:nvPr/>
        </p:nvGrpSpPr>
        <p:grpSpPr>
          <a:xfrm>
            <a:off x="4744504" y="5172925"/>
            <a:ext cx="2905125" cy="1627505"/>
            <a:chOff x="4744504" y="5172925"/>
            <a:chExt cx="2905125" cy="1627505"/>
          </a:xfrm>
        </p:grpSpPr>
        <p:pic>
          <p:nvPicPr>
            <p:cNvPr id="7" name="object 7"/>
            <p:cNvPicPr/>
            <p:nvPr/>
          </p:nvPicPr>
          <p:blipFill>
            <a:blip r:embed="rId3" cstate="print"/>
            <a:stretch>
              <a:fillRect/>
            </a:stretch>
          </p:blipFill>
          <p:spPr>
            <a:xfrm>
              <a:off x="4751832" y="5181599"/>
              <a:ext cx="2889503" cy="1610867"/>
            </a:xfrm>
            <a:prstGeom prst="rect">
              <a:avLst/>
            </a:prstGeom>
          </p:spPr>
        </p:pic>
        <p:sp>
          <p:nvSpPr>
            <p:cNvPr id="8" name="object 8"/>
            <p:cNvSpPr/>
            <p:nvPr/>
          </p:nvSpPr>
          <p:spPr>
            <a:xfrm>
              <a:off x="4749266" y="5177688"/>
              <a:ext cx="2895600" cy="1617980"/>
            </a:xfrm>
            <a:custGeom>
              <a:avLst/>
              <a:gdLst/>
              <a:ahLst/>
              <a:cxnLst/>
              <a:rect l="l" t="t" r="r" b="b"/>
              <a:pathLst>
                <a:path w="2895600" h="1617979">
                  <a:moveTo>
                    <a:pt x="0" y="0"/>
                  </a:moveTo>
                  <a:lnTo>
                    <a:pt x="2895218" y="0"/>
                  </a:lnTo>
                  <a:lnTo>
                    <a:pt x="2895218" y="1617941"/>
                  </a:lnTo>
                  <a:lnTo>
                    <a:pt x="0" y="1617941"/>
                  </a:lnTo>
                  <a:lnTo>
                    <a:pt x="0" y="0"/>
                  </a:lnTo>
                  <a:close/>
                </a:path>
              </a:pathLst>
            </a:custGeom>
            <a:ln w="9525">
              <a:solidFill>
                <a:srgbClr val="E6B110"/>
              </a:solidFill>
            </a:ln>
          </p:spPr>
          <p:txBody>
            <a:bodyPr wrap="square" lIns="0" tIns="0" rIns="0" bIns="0" rtlCol="0"/>
            <a:lstStyle/>
            <a:p>
              <a:endParaRPr/>
            </a:p>
          </p:txBody>
        </p:sp>
      </p:grpSp>
      <p:pic>
        <p:nvPicPr>
          <p:cNvPr id="9" name="object 9" descr="A red and blue logo with text  Description automatically generated"/>
          <p:cNvPicPr/>
          <p:nvPr/>
        </p:nvPicPr>
        <p:blipFill>
          <a:blip r:embed="rId4" cstate="print"/>
          <a:stretch>
            <a:fillRect/>
          </a:stretch>
        </p:blipFill>
        <p:spPr>
          <a:xfrm>
            <a:off x="10169056" y="355161"/>
            <a:ext cx="1437106" cy="1458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000" y="0"/>
            <a:ext cx="988060" cy="55244"/>
          </a:xfrm>
          <a:custGeom>
            <a:avLst/>
            <a:gdLst/>
            <a:ahLst/>
            <a:cxnLst/>
            <a:rect l="l" t="t" r="r" b="b"/>
            <a:pathLst>
              <a:path w="988060" h="55244">
                <a:moveTo>
                  <a:pt x="987552" y="0"/>
                </a:moveTo>
                <a:lnTo>
                  <a:pt x="0" y="0"/>
                </a:lnTo>
                <a:lnTo>
                  <a:pt x="0" y="54864"/>
                </a:lnTo>
                <a:lnTo>
                  <a:pt x="987552" y="54864"/>
                </a:lnTo>
                <a:lnTo>
                  <a:pt x="987552" y="0"/>
                </a:lnTo>
                <a:close/>
              </a:path>
            </a:pathLst>
          </a:custGeom>
          <a:solidFill>
            <a:srgbClr val="C12537"/>
          </a:solidFill>
        </p:spPr>
        <p:txBody>
          <a:bodyPr wrap="square" lIns="0" tIns="0" rIns="0" bIns="0" rtlCol="0"/>
          <a:lstStyle/>
          <a:p>
            <a:endParaRPr/>
          </a:p>
        </p:txBody>
      </p:sp>
      <p:pic>
        <p:nvPicPr>
          <p:cNvPr id="3" name="object 3"/>
          <p:cNvPicPr/>
          <p:nvPr/>
        </p:nvPicPr>
        <p:blipFill>
          <a:blip r:embed="rId2" cstate="print"/>
          <a:stretch>
            <a:fillRect/>
          </a:stretch>
        </p:blipFill>
        <p:spPr>
          <a:xfrm>
            <a:off x="98856" y="6361099"/>
            <a:ext cx="474840" cy="376770"/>
          </a:xfrm>
          <a:prstGeom prst="rect">
            <a:avLst/>
          </a:prstGeom>
        </p:spPr>
      </p:pic>
      <p:sp>
        <p:nvSpPr>
          <p:cNvPr id="4" name="object 4" descr="$PPTXTitle"/>
          <p:cNvSpPr txBox="1">
            <a:spLocks noGrp="1"/>
          </p:cNvSpPr>
          <p:nvPr>
            <p:ph type="title"/>
          </p:nvPr>
        </p:nvSpPr>
        <p:spPr>
          <a:xfrm>
            <a:off x="173902" y="628549"/>
            <a:ext cx="3416935" cy="756920"/>
          </a:xfrm>
          <a:prstGeom prst="rect">
            <a:avLst/>
          </a:prstGeom>
        </p:spPr>
        <p:txBody>
          <a:bodyPr vert="horz" wrap="square" lIns="0" tIns="12700" rIns="0" bIns="0" rtlCol="0">
            <a:spAutoFit/>
          </a:bodyPr>
          <a:lstStyle/>
          <a:p>
            <a:pPr marL="12700">
              <a:lnSpc>
                <a:spcPct val="100000"/>
              </a:lnSpc>
              <a:spcBef>
                <a:spcPts val="100"/>
              </a:spcBef>
            </a:pPr>
            <a:r>
              <a:rPr sz="4800" spc="-45" dirty="0"/>
              <a:t>ATTENDANCE</a:t>
            </a:r>
            <a:endParaRPr sz="4800" dirty="0"/>
          </a:p>
        </p:txBody>
      </p:sp>
      <p:pic>
        <p:nvPicPr>
          <p:cNvPr id="5" name="object 5"/>
          <p:cNvPicPr/>
          <p:nvPr/>
        </p:nvPicPr>
        <p:blipFill>
          <a:blip r:embed="rId3" cstate="print"/>
          <a:stretch>
            <a:fillRect/>
          </a:stretch>
        </p:blipFill>
        <p:spPr>
          <a:xfrm>
            <a:off x="10435922" y="330013"/>
            <a:ext cx="1168803" cy="1187066"/>
          </a:xfrm>
          <a:prstGeom prst="rect">
            <a:avLst/>
          </a:prstGeom>
        </p:spPr>
      </p:pic>
      <p:pic>
        <p:nvPicPr>
          <p:cNvPr id="6" name="object 6"/>
          <p:cNvPicPr/>
          <p:nvPr/>
        </p:nvPicPr>
        <p:blipFill>
          <a:blip r:embed="rId4" cstate="print"/>
          <a:stretch>
            <a:fillRect/>
          </a:stretch>
        </p:blipFill>
        <p:spPr>
          <a:xfrm>
            <a:off x="608075" y="1719071"/>
            <a:ext cx="915923" cy="748283"/>
          </a:xfrm>
          <a:prstGeom prst="rect">
            <a:avLst/>
          </a:prstGeom>
        </p:spPr>
      </p:pic>
      <p:pic>
        <p:nvPicPr>
          <p:cNvPr id="7" name="object 7"/>
          <p:cNvPicPr/>
          <p:nvPr/>
        </p:nvPicPr>
        <p:blipFill>
          <a:blip r:embed="rId5" cstate="print"/>
          <a:stretch>
            <a:fillRect/>
          </a:stretch>
        </p:blipFill>
        <p:spPr>
          <a:xfrm>
            <a:off x="608075" y="2999231"/>
            <a:ext cx="915923" cy="748283"/>
          </a:xfrm>
          <a:prstGeom prst="rect">
            <a:avLst/>
          </a:prstGeom>
        </p:spPr>
      </p:pic>
      <p:pic>
        <p:nvPicPr>
          <p:cNvPr id="8" name="object 8"/>
          <p:cNvPicPr/>
          <p:nvPr/>
        </p:nvPicPr>
        <p:blipFill>
          <a:blip r:embed="rId6" cstate="print"/>
          <a:stretch>
            <a:fillRect/>
          </a:stretch>
        </p:blipFill>
        <p:spPr>
          <a:xfrm>
            <a:off x="608075" y="4279391"/>
            <a:ext cx="915923" cy="748283"/>
          </a:xfrm>
          <a:prstGeom prst="rect">
            <a:avLst/>
          </a:prstGeom>
        </p:spPr>
      </p:pic>
      <p:sp>
        <p:nvSpPr>
          <p:cNvPr id="9" name="object 9"/>
          <p:cNvSpPr txBox="1"/>
          <p:nvPr/>
        </p:nvSpPr>
        <p:spPr>
          <a:xfrm>
            <a:off x="809352" y="1803973"/>
            <a:ext cx="9641840" cy="3435985"/>
          </a:xfrm>
          <a:prstGeom prst="rect">
            <a:avLst/>
          </a:prstGeom>
        </p:spPr>
        <p:txBody>
          <a:bodyPr vert="horz" wrap="square" lIns="0" tIns="27940" rIns="0" bIns="0" rtlCol="0">
            <a:spAutoFit/>
          </a:bodyPr>
          <a:lstStyle/>
          <a:p>
            <a:pPr marL="12700" marR="5080" indent="560070">
              <a:lnSpc>
                <a:spcPts val="3340"/>
              </a:lnSpc>
              <a:spcBef>
                <a:spcPts val="220"/>
              </a:spcBef>
            </a:pPr>
            <a:r>
              <a:rPr sz="2800" dirty="0">
                <a:solidFill>
                  <a:srgbClr val="2A2E36"/>
                </a:solidFill>
                <a:latin typeface="Calibri"/>
                <a:cs typeface="Calibri"/>
              </a:rPr>
              <a:t>Safety</a:t>
            </a:r>
            <a:r>
              <a:rPr sz="2800" spc="70" dirty="0">
                <a:solidFill>
                  <a:srgbClr val="2A2E36"/>
                </a:solidFill>
                <a:latin typeface="Calibri"/>
                <a:cs typeface="Calibri"/>
              </a:rPr>
              <a:t> </a:t>
            </a:r>
            <a:r>
              <a:rPr sz="2800" dirty="0">
                <a:solidFill>
                  <a:srgbClr val="2A2E36"/>
                </a:solidFill>
                <a:latin typeface="Calibri"/>
                <a:cs typeface="Calibri"/>
              </a:rPr>
              <a:t>resources</a:t>
            </a:r>
            <a:r>
              <a:rPr sz="2800" spc="20" dirty="0">
                <a:solidFill>
                  <a:srgbClr val="2A2E36"/>
                </a:solidFill>
                <a:latin typeface="Calibri"/>
                <a:cs typeface="Calibri"/>
              </a:rPr>
              <a:t> </a:t>
            </a:r>
            <a:r>
              <a:rPr sz="2800" dirty="0">
                <a:solidFill>
                  <a:srgbClr val="2A2E36"/>
                </a:solidFill>
                <a:latin typeface="Calibri"/>
                <a:cs typeface="Calibri"/>
              </a:rPr>
              <a:t>matter</a:t>
            </a:r>
            <a:r>
              <a:rPr sz="2800" spc="70" dirty="0">
                <a:solidFill>
                  <a:srgbClr val="2A2E36"/>
                </a:solidFill>
                <a:latin typeface="Calibri"/>
                <a:cs typeface="Calibri"/>
              </a:rPr>
              <a:t> </a:t>
            </a:r>
            <a:r>
              <a:rPr sz="2800" spc="-305" dirty="0">
                <a:solidFill>
                  <a:srgbClr val="2A2E36"/>
                </a:solidFill>
                <a:latin typeface="Calibri"/>
                <a:cs typeface="Calibri"/>
              </a:rPr>
              <a:t>—</a:t>
            </a:r>
            <a:r>
              <a:rPr sz="2800" spc="65" dirty="0">
                <a:solidFill>
                  <a:srgbClr val="2A2E36"/>
                </a:solidFill>
                <a:latin typeface="Calibri"/>
                <a:cs typeface="Calibri"/>
              </a:rPr>
              <a:t> </a:t>
            </a:r>
            <a:r>
              <a:rPr sz="2800" dirty="0">
                <a:solidFill>
                  <a:srgbClr val="2A2E36"/>
                </a:solidFill>
                <a:latin typeface="Calibri"/>
                <a:cs typeface="Calibri"/>
              </a:rPr>
              <a:t>presentation</a:t>
            </a:r>
            <a:r>
              <a:rPr sz="2800" spc="60" dirty="0">
                <a:solidFill>
                  <a:srgbClr val="2A2E36"/>
                </a:solidFill>
                <a:latin typeface="Calibri"/>
                <a:cs typeface="Calibri"/>
              </a:rPr>
              <a:t> </a:t>
            </a:r>
            <a:r>
              <a:rPr sz="2800" dirty="0">
                <a:solidFill>
                  <a:srgbClr val="2A2E36"/>
                </a:solidFill>
                <a:latin typeface="Calibri"/>
                <a:cs typeface="Calibri"/>
              </a:rPr>
              <a:t>slides</a:t>
            </a:r>
            <a:r>
              <a:rPr sz="2800" spc="75" dirty="0">
                <a:solidFill>
                  <a:srgbClr val="2A2E36"/>
                </a:solidFill>
                <a:latin typeface="Calibri"/>
                <a:cs typeface="Calibri"/>
              </a:rPr>
              <a:t> </a:t>
            </a:r>
            <a:r>
              <a:rPr sz="2800" dirty="0">
                <a:solidFill>
                  <a:srgbClr val="2A2E36"/>
                </a:solidFill>
                <a:latin typeface="Calibri"/>
                <a:cs typeface="Calibri"/>
              </a:rPr>
              <a:t>will</a:t>
            </a:r>
            <a:r>
              <a:rPr sz="2800" spc="65" dirty="0">
                <a:solidFill>
                  <a:srgbClr val="2A2E36"/>
                </a:solidFill>
                <a:latin typeface="Calibri"/>
                <a:cs typeface="Calibri"/>
              </a:rPr>
              <a:t> </a:t>
            </a:r>
            <a:r>
              <a:rPr sz="2800" dirty="0">
                <a:solidFill>
                  <a:srgbClr val="2A2E36"/>
                </a:solidFill>
                <a:latin typeface="Calibri"/>
                <a:cs typeface="Calibri"/>
              </a:rPr>
              <a:t>be</a:t>
            </a:r>
            <a:r>
              <a:rPr sz="2800" spc="60" dirty="0">
                <a:solidFill>
                  <a:srgbClr val="2A2E36"/>
                </a:solidFill>
                <a:latin typeface="Calibri"/>
                <a:cs typeface="Calibri"/>
              </a:rPr>
              <a:t> </a:t>
            </a:r>
            <a:r>
              <a:rPr sz="2800" spc="-10" dirty="0">
                <a:solidFill>
                  <a:srgbClr val="2A2E36"/>
                </a:solidFill>
                <a:latin typeface="Calibri"/>
                <a:cs typeface="Calibri"/>
              </a:rPr>
              <a:t>emailed </a:t>
            </a:r>
            <a:r>
              <a:rPr sz="2800" dirty="0">
                <a:solidFill>
                  <a:srgbClr val="2A2E36"/>
                </a:solidFill>
                <a:latin typeface="Calibri"/>
                <a:cs typeface="Calibri"/>
              </a:rPr>
              <a:t>following</a:t>
            </a:r>
            <a:r>
              <a:rPr sz="2800" spc="204" dirty="0">
                <a:solidFill>
                  <a:srgbClr val="2A2E36"/>
                </a:solidFill>
                <a:latin typeface="Calibri"/>
                <a:cs typeface="Calibri"/>
              </a:rPr>
              <a:t> </a:t>
            </a:r>
            <a:r>
              <a:rPr sz="2800" dirty="0">
                <a:solidFill>
                  <a:srgbClr val="2A2E36"/>
                </a:solidFill>
                <a:latin typeface="Calibri"/>
                <a:cs typeface="Calibri"/>
              </a:rPr>
              <a:t>today’s</a:t>
            </a:r>
            <a:r>
              <a:rPr sz="2800" spc="185" dirty="0">
                <a:solidFill>
                  <a:srgbClr val="2A2E36"/>
                </a:solidFill>
                <a:latin typeface="Calibri"/>
                <a:cs typeface="Calibri"/>
              </a:rPr>
              <a:t> </a:t>
            </a:r>
            <a:r>
              <a:rPr sz="2800" spc="-10" dirty="0">
                <a:solidFill>
                  <a:srgbClr val="2A2E36"/>
                </a:solidFill>
                <a:latin typeface="Calibri"/>
                <a:cs typeface="Calibri"/>
              </a:rPr>
              <a:t>meeting.</a:t>
            </a:r>
            <a:endParaRPr sz="2800" dirty="0">
              <a:latin typeface="Calibri"/>
              <a:cs typeface="Calibri"/>
            </a:endParaRPr>
          </a:p>
          <a:p>
            <a:pPr marL="12700" marR="153035" indent="560070">
              <a:lnSpc>
                <a:spcPts val="3340"/>
              </a:lnSpc>
              <a:spcBef>
                <a:spcPts val="3404"/>
              </a:spcBef>
            </a:pPr>
            <a:r>
              <a:rPr sz="2800" dirty="0">
                <a:solidFill>
                  <a:srgbClr val="2A2E36"/>
                </a:solidFill>
                <a:latin typeface="Calibri"/>
                <a:cs typeface="Calibri"/>
              </a:rPr>
              <a:t>Need</a:t>
            </a:r>
            <a:r>
              <a:rPr sz="2800" spc="10" dirty="0">
                <a:solidFill>
                  <a:srgbClr val="2A2E36"/>
                </a:solidFill>
                <a:latin typeface="Calibri"/>
                <a:cs typeface="Calibri"/>
              </a:rPr>
              <a:t> </a:t>
            </a:r>
            <a:r>
              <a:rPr sz="2800" dirty="0">
                <a:solidFill>
                  <a:srgbClr val="2A2E36"/>
                </a:solidFill>
                <a:latin typeface="Calibri"/>
                <a:cs typeface="Calibri"/>
              </a:rPr>
              <a:t>external</a:t>
            </a:r>
            <a:r>
              <a:rPr sz="2800" spc="85" dirty="0">
                <a:solidFill>
                  <a:srgbClr val="2A2E36"/>
                </a:solidFill>
                <a:latin typeface="Calibri"/>
                <a:cs typeface="Calibri"/>
              </a:rPr>
              <a:t> </a:t>
            </a:r>
            <a:r>
              <a:rPr sz="2800" dirty="0">
                <a:solidFill>
                  <a:srgbClr val="2A2E36"/>
                </a:solidFill>
                <a:latin typeface="Calibri"/>
                <a:cs typeface="Calibri"/>
              </a:rPr>
              <a:t>safety</a:t>
            </a:r>
            <a:r>
              <a:rPr sz="2800" spc="35" dirty="0">
                <a:solidFill>
                  <a:srgbClr val="2A2E36"/>
                </a:solidFill>
                <a:latin typeface="Calibri"/>
                <a:cs typeface="Calibri"/>
              </a:rPr>
              <a:t> </a:t>
            </a:r>
            <a:r>
              <a:rPr sz="2800" dirty="0">
                <a:solidFill>
                  <a:srgbClr val="2A2E36"/>
                </a:solidFill>
                <a:latin typeface="Calibri"/>
                <a:cs typeface="Calibri"/>
              </a:rPr>
              <a:t>credits?</a:t>
            </a:r>
            <a:r>
              <a:rPr sz="2800" spc="5" dirty="0">
                <a:solidFill>
                  <a:srgbClr val="2A2E36"/>
                </a:solidFill>
                <a:latin typeface="Calibri"/>
                <a:cs typeface="Calibri"/>
              </a:rPr>
              <a:t> </a:t>
            </a:r>
            <a:r>
              <a:rPr sz="2800" dirty="0">
                <a:solidFill>
                  <a:srgbClr val="2A2E36"/>
                </a:solidFill>
                <a:latin typeface="Calibri"/>
                <a:cs typeface="Calibri"/>
              </a:rPr>
              <a:t>Booklets</a:t>
            </a:r>
            <a:r>
              <a:rPr sz="2800" spc="45" dirty="0">
                <a:solidFill>
                  <a:srgbClr val="2A2E36"/>
                </a:solidFill>
                <a:latin typeface="Calibri"/>
                <a:cs typeface="Calibri"/>
              </a:rPr>
              <a:t> </a:t>
            </a:r>
            <a:r>
              <a:rPr sz="2800" dirty="0">
                <a:solidFill>
                  <a:srgbClr val="2A2E36"/>
                </a:solidFill>
                <a:latin typeface="Calibri"/>
                <a:cs typeface="Calibri"/>
              </a:rPr>
              <a:t>are</a:t>
            </a:r>
            <a:r>
              <a:rPr sz="2800" spc="25" dirty="0">
                <a:solidFill>
                  <a:srgbClr val="2A2E36"/>
                </a:solidFill>
                <a:latin typeface="Calibri"/>
                <a:cs typeface="Calibri"/>
              </a:rPr>
              <a:t> </a:t>
            </a:r>
            <a:r>
              <a:rPr sz="2800" dirty="0">
                <a:solidFill>
                  <a:srgbClr val="2A2E36"/>
                </a:solidFill>
                <a:latin typeface="Calibri"/>
                <a:cs typeface="Calibri"/>
              </a:rPr>
              <a:t>available</a:t>
            </a:r>
            <a:r>
              <a:rPr sz="2800" spc="85" dirty="0">
                <a:solidFill>
                  <a:srgbClr val="2A2E36"/>
                </a:solidFill>
                <a:latin typeface="Calibri"/>
                <a:cs typeface="Calibri"/>
              </a:rPr>
              <a:t> </a:t>
            </a:r>
            <a:r>
              <a:rPr sz="2800" dirty="0">
                <a:solidFill>
                  <a:srgbClr val="2A2E36"/>
                </a:solidFill>
                <a:latin typeface="Calibri"/>
                <a:cs typeface="Calibri"/>
              </a:rPr>
              <a:t>at</a:t>
            </a:r>
            <a:r>
              <a:rPr sz="2800" spc="50" dirty="0">
                <a:solidFill>
                  <a:srgbClr val="2A2E36"/>
                </a:solidFill>
                <a:latin typeface="Calibri"/>
                <a:cs typeface="Calibri"/>
              </a:rPr>
              <a:t> </a:t>
            </a:r>
            <a:r>
              <a:rPr sz="2800" spc="-25" dirty="0">
                <a:solidFill>
                  <a:srgbClr val="2A2E36"/>
                </a:solidFill>
                <a:latin typeface="Calibri"/>
                <a:cs typeface="Calibri"/>
              </a:rPr>
              <a:t>the </a:t>
            </a:r>
            <a:r>
              <a:rPr sz="2800" dirty="0">
                <a:solidFill>
                  <a:srgbClr val="2A2E36"/>
                </a:solidFill>
                <a:latin typeface="Calibri"/>
                <a:cs typeface="Calibri"/>
              </a:rPr>
              <a:t>registration</a:t>
            </a:r>
            <a:r>
              <a:rPr sz="2800" spc="60" dirty="0">
                <a:solidFill>
                  <a:srgbClr val="2A2E36"/>
                </a:solidFill>
                <a:latin typeface="Calibri"/>
                <a:cs typeface="Calibri"/>
              </a:rPr>
              <a:t> </a:t>
            </a:r>
            <a:r>
              <a:rPr sz="2800" dirty="0">
                <a:solidFill>
                  <a:srgbClr val="2A2E36"/>
                </a:solidFill>
                <a:latin typeface="Calibri"/>
                <a:cs typeface="Calibri"/>
              </a:rPr>
              <a:t>table,</a:t>
            </a:r>
            <a:r>
              <a:rPr sz="2800" spc="55" dirty="0">
                <a:solidFill>
                  <a:srgbClr val="2A2E36"/>
                </a:solidFill>
                <a:latin typeface="Calibri"/>
                <a:cs typeface="Calibri"/>
              </a:rPr>
              <a:t> along</a:t>
            </a:r>
            <a:r>
              <a:rPr sz="2800" spc="80" dirty="0">
                <a:solidFill>
                  <a:srgbClr val="2A2E36"/>
                </a:solidFill>
                <a:latin typeface="Calibri"/>
                <a:cs typeface="Calibri"/>
              </a:rPr>
              <a:t> </a:t>
            </a:r>
            <a:r>
              <a:rPr sz="2800" dirty="0">
                <a:solidFill>
                  <a:srgbClr val="2A2E36"/>
                </a:solidFill>
                <a:latin typeface="Calibri"/>
                <a:cs typeface="Calibri"/>
              </a:rPr>
              <a:t>with</a:t>
            </a:r>
            <a:r>
              <a:rPr sz="2800" spc="65" dirty="0">
                <a:solidFill>
                  <a:srgbClr val="2A2E36"/>
                </a:solidFill>
                <a:latin typeface="Calibri"/>
                <a:cs typeface="Calibri"/>
              </a:rPr>
              <a:t> </a:t>
            </a:r>
            <a:r>
              <a:rPr sz="2800" dirty="0">
                <a:solidFill>
                  <a:srgbClr val="2A2E36"/>
                </a:solidFill>
                <a:latin typeface="Calibri"/>
                <a:cs typeface="Calibri"/>
              </a:rPr>
              <a:t>learning</a:t>
            </a:r>
            <a:r>
              <a:rPr sz="2800" spc="95" dirty="0">
                <a:solidFill>
                  <a:srgbClr val="2A2E36"/>
                </a:solidFill>
                <a:latin typeface="Calibri"/>
                <a:cs typeface="Calibri"/>
              </a:rPr>
              <a:t> </a:t>
            </a:r>
            <a:r>
              <a:rPr sz="2800" dirty="0">
                <a:solidFill>
                  <a:srgbClr val="2A2E36"/>
                </a:solidFill>
                <a:latin typeface="Calibri"/>
                <a:cs typeface="Calibri"/>
              </a:rPr>
              <a:t>flyers</a:t>
            </a:r>
            <a:r>
              <a:rPr sz="2800" spc="50" dirty="0">
                <a:solidFill>
                  <a:srgbClr val="2A2E36"/>
                </a:solidFill>
                <a:latin typeface="Calibri"/>
                <a:cs typeface="Calibri"/>
              </a:rPr>
              <a:t> </a:t>
            </a:r>
            <a:r>
              <a:rPr sz="2800" dirty="0">
                <a:solidFill>
                  <a:srgbClr val="2A2E36"/>
                </a:solidFill>
                <a:latin typeface="Calibri"/>
                <a:cs typeface="Calibri"/>
              </a:rPr>
              <a:t>from</a:t>
            </a:r>
            <a:r>
              <a:rPr sz="2800" spc="25" dirty="0">
                <a:solidFill>
                  <a:srgbClr val="2A2E36"/>
                </a:solidFill>
                <a:latin typeface="Calibri"/>
                <a:cs typeface="Calibri"/>
              </a:rPr>
              <a:t> </a:t>
            </a:r>
            <a:r>
              <a:rPr sz="2800" spc="-20" dirty="0">
                <a:solidFill>
                  <a:srgbClr val="2A2E36"/>
                </a:solidFill>
                <a:latin typeface="Calibri"/>
                <a:cs typeface="Calibri"/>
              </a:rPr>
              <a:t>BWC.</a:t>
            </a:r>
            <a:endParaRPr sz="2800" dirty="0">
              <a:latin typeface="Calibri"/>
              <a:cs typeface="Calibri"/>
            </a:endParaRPr>
          </a:p>
          <a:p>
            <a:pPr marL="12700" marR="366395" indent="560705">
              <a:lnSpc>
                <a:spcPts val="3340"/>
              </a:lnSpc>
              <a:spcBef>
                <a:spcPts val="3385"/>
              </a:spcBef>
            </a:pPr>
            <a:r>
              <a:rPr sz="2800" dirty="0">
                <a:solidFill>
                  <a:srgbClr val="2A2E36"/>
                </a:solidFill>
                <a:latin typeface="Calibri"/>
                <a:cs typeface="Calibri"/>
              </a:rPr>
              <a:t>Stay</a:t>
            </a:r>
            <a:r>
              <a:rPr sz="2800" spc="55" dirty="0">
                <a:solidFill>
                  <a:srgbClr val="2A2E36"/>
                </a:solidFill>
                <a:latin typeface="Calibri"/>
                <a:cs typeface="Calibri"/>
              </a:rPr>
              <a:t> </a:t>
            </a:r>
            <a:r>
              <a:rPr sz="2800" dirty="0">
                <a:solidFill>
                  <a:srgbClr val="2A2E36"/>
                </a:solidFill>
                <a:latin typeface="Calibri"/>
                <a:cs typeface="Calibri"/>
              </a:rPr>
              <a:t>compliant</a:t>
            </a:r>
            <a:r>
              <a:rPr sz="2800" spc="95" dirty="0">
                <a:solidFill>
                  <a:srgbClr val="2A2E36"/>
                </a:solidFill>
                <a:latin typeface="Calibri"/>
                <a:cs typeface="Calibri"/>
              </a:rPr>
              <a:t> </a:t>
            </a:r>
            <a:r>
              <a:rPr sz="2800" spc="-305" dirty="0">
                <a:solidFill>
                  <a:srgbClr val="2A2E36"/>
                </a:solidFill>
                <a:latin typeface="Calibri"/>
                <a:cs typeface="Calibri"/>
              </a:rPr>
              <a:t>—</a:t>
            </a:r>
            <a:r>
              <a:rPr sz="2800" spc="30" dirty="0">
                <a:solidFill>
                  <a:srgbClr val="2A2E36"/>
                </a:solidFill>
                <a:latin typeface="Calibri"/>
                <a:cs typeface="Calibri"/>
              </a:rPr>
              <a:t> </a:t>
            </a:r>
            <a:r>
              <a:rPr sz="2800" dirty="0">
                <a:solidFill>
                  <a:srgbClr val="2A2E36"/>
                </a:solidFill>
                <a:latin typeface="Calibri"/>
                <a:cs typeface="Calibri"/>
              </a:rPr>
              <a:t>please</a:t>
            </a:r>
            <a:r>
              <a:rPr sz="2800" spc="45" dirty="0">
                <a:solidFill>
                  <a:srgbClr val="2A2E36"/>
                </a:solidFill>
                <a:latin typeface="Calibri"/>
                <a:cs typeface="Calibri"/>
              </a:rPr>
              <a:t> </a:t>
            </a:r>
            <a:r>
              <a:rPr sz="2800" dirty="0">
                <a:solidFill>
                  <a:srgbClr val="2A2E36"/>
                </a:solidFill>
                <a:latin typeface="Calibri"/>
                <a:cs typeface="Calibri"/>
              </a:rPr>
              <a:t>review</a:t>
            </a:r>
            <a:r>
              <a:rPr sz="2800" spc="30" dirty="0">
                <a:solidFill>
                  <a:srgbClr val="2A2E36"/>
                </a:solidFill>
                <a:latin typeface="Calibri"/>
                <a:cs typeface="Calibri"/>
              </a:rPr>
              <a:t> </a:t>
            </a:r>
            <a:r>
              <a:rPr sz="2800" spc="50" dirty="0">
                <a:solidFill>
                  <a:srgbClr val="2A2E36"/>
                </a:solidFill>
                <a:latin typeface="Calibri"/>
                <a:cs typeface="Calibri"/>
              </a:rPr>
              <a:t>and</a:t>
            </a:r>
            <a:r>
              <a:rPr sz="2800" spc="65" dirty="0">
                <a:solidFill>
                  <a:srgbClr val="2A2E36"/>
                </a:solidFill>
                <a:latin typeface="Calibri"/>
                <a:cs typeface="Calibri"/>
              </a:rPr>
              <a:t> </a:t>
            </a:r>
            <a:r>
              <a:rPr sz="2800" dirty="0">
                <a:solidFill>
                  <a:srgbClr val="2A2E36"/>
                </a:solidFill>
                <a:latin typeface="Calibri"/>
                <a:cs typeface="Calibri"/>
              </a:rPr>
              <a:t>verify</a:t>
            </a:r>
            <a:r>
              <a:rPr sz="2800" spc="35" dirty="0">
                <a:solidFill>
                  <a:srgbClr val="2A2E36"/>
                </a:solidFill>
                <a:latin typeface="Calibri"/>
                <a:cs typeface="Calibri"/>
              </a:rPr>
              <a:t> </a:t>
            </a:r>
            <a:r>
              <a:rPr sz="2800" dirty="0">
                <a:solidFill>
                  <a:srgbClr val="2A2E36"/>
                </a:solidFill>
                <a:latin typeface="Calibri"/>
                <a:cs typeface="Calibri"/>
              </a:rPr>
              <a:t>your</a:t>
            </a:r>
            <a:r>
              <a:rPr sz="2800" spc="50" dirty="0">
                <a:solidFill>
                  <a:srgbClr val="2A2E36"/>
                </a:solidFill>
                <a:latin typeface="Calibri"/>
                <a:cs typeface="Calibri"/>
              </a:rPr>
              <a:t> </a:t>
            </a:r>
            <a:r>
              <a:rPr sz="2800" spc="-10" dirty="0">
                <a:solidFill>
                  <a:srgbClr val="2A2E36"/>
                </a:solidFill>
                <a:latin typeface="Calibri"/>
                <a:cs typeface="Calibri"/>
              </a:rPr>
              <a:t>attendance </a:t>
            </a:r>
            <a:r>
              <a:rPr sz="2800" dirty="0">
                <a:solidFill>
                  <a:srgbClr val="2A2E36"/>
                </a:solidFill>
                <a:latin typeface="Calibri"/>
                <a:cs typeface="Calibri"/>
              </a:rPr>
              <a:t>throughout</a:t>
            </a:r>
            <a:r>
              <a:rPr sz="2800" spc="5" dirty="0">
                <a:solidFill>
                  <a:srgbClr val="2A2E36"/>
                </a:solidFill>
                <a:latin typeface="Calibri"/>
                <a:cs typeface="Calibri"/>
              </a:rPr>
              <a:t> </a:t>
            </a:r>
            <a:r>
              <a:rPr sz="2800" dirty="0">
                <a:solidFill>
                  <a:srgbClr val="2A2E36"/>
                </a:solidFill>
                <a:latin typeface="Calibri"/>
                <a:cs typeface="Calibri"/>
              </a:rPr>
              <a:t>the</a:t>
            </a:r>
            <a:r>
              <a:rPr sz="2800" spc="15" dirty="0">
                <a:solidFill>
                  <a:srgbClr val="2A2E36"/>
                </a:solidFill>
                <a:latin typeface="Calibri"/>
                <a:cs typeface="Calibri"/>
              </a:rPr>
              <a:t> </a:t>
            </a:r>
            <a:r>
              <a:rPr sz="2800" dirty="0">
                <a:solidFill>
                  <a:srgbClr val="2A2E36"/>
                </a:solidFill>
                <a:latin typeface="Calibri"/>
                <a:cs typeface="Calibri"/>
              </a:rPr>
              <a:t>year</a:t>
            </a:r>
            <a:r>
              <a:rPr sz="2800" spc="25" dirty="0">
                <a:solidFill>
                  <a:srgbClr val="2A2E36"/>
                </a:solidFill>
                <a:latin typeface="Calibri"/>
                <a:cs typeface="Calibri"/>
              </a:rPr>
              <a:t> </a:t>
            </a:r>
            <a:r>
              <a:rPr sz="2800" dirty="0">
                <a:solidFill>
                  <a:srgbClr val="2A2E36"/>
                </a:solidFill>
                <a:latin typeface="Calibri"/>
                <a:cs typeface="Calibri"/>
              </a:rPr>
              <a:t>to</a:t>
            </a:r>
            <a:r>
              <a:rPr sz="2800" spc="5" dirty="0">
                <a:solidFill>
                  <a:srgbClr val="2A2E36"/>
                </a:solidFill>
                <a:latin typeface="Calibri"/>
                <a:cs typeface="Calibri"/>
              </a:rPr>
              <a:t> </a:t>
            </a:r>
            <a:r>
              <a:rPr sz="2800" dirty="0">
                <a:solidFill>
                  <a:srgbClr val="2A2E36"/>
                </a:solidFill>
                <a:latin typeface="Calibri"/>
                <a:cs typeface="Calibri"/>
              </a:rPr>
              <a:t>ensure</a:t>
            </a:r>
            <a:r>
              <a:rPr sz="2800" spc="-5" dirty="0">
                <a:solidFill>
                  <a:srgbClr val="2A2E36"/>
                </a:solidFill>
                <a:latin typeface="Calibri"/>
                <a:cs typeface="Calibri"/>
              </a:rPr>
              <a:t> </a:t>
            </a:r>
            <a:r>
              <a:rPr sz="2800" dirty="0">
                <a:solidFill>
                  <a:srgbClr val="2A2E36"/>
                </a:solidFill>
                <a:latin typeface="Calibri"/>
                <a:cs typeface="Calibri"/>
              </a:rPr>
              <a:t>accurate</a:t>
            </a:r>
            <a:r>
              <a:rPr sz="2800" spc="25" dirty="0">
                <a:solidFill>
                  <a:srgbClr val="2A2E36"/>
                </a:solidFill>
                <a:latin typeface="Calibri"/>
                <a:cs typeface="Calibri"/>
              </a:rPr>
              <a:t> </a:t>
            </a:r>
            <a:r>
              <a:rPr sz="2800" dirty="0">
                <a:solidFill>
                  <a:srgbClr val="2A2E36"/>
                </a:solidFill>
                <a:latin typeface="Calibri"/>
                <a:cs typeface="Calibri"/>
              </a:rPr>
              <a:t>safety</a:t>
            </a:r>
            <a:r>
              <a:rPr sz="2800" spc="30" dirty="0">
                <a:solidFill>
                  <a:srgbClr val="2A2E36"/>
                </a:solidFill>
                <a:latin typeface="Calibri"/>
                <a:cs typeface="Calibri"/>
              </a:rPr>
              <a:t> </a:t>
            </a:r>
            <a:r>
              <a:rPr sz="2800" spc="-10" dirty="0">
                <a:solidFill>
                  <a:srgbClr val="2A2E36"/>
                </a:solidFill>
                <a:latin typeface="Calibri"/>
                <a:cs typeface="Calibri"/>
              </a:rPr>
              <a:t>records.</a:t>
            </a:r>
            <a:endParaRPr sz="2800" dirty="0">
              <a:latin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1EAA-4E69-DB9E-6D54-0BDFCD116071}"/>
              </a:ext>
            </a:extLst>
          </p:cNvPr>
          <p:cNvSpPr>
            <a:spLocks noGrp="1"/>
          </p:cNvSpPr>
          <p:nvPr>
            <p:ph type="title"/>
          </p:nvPr>
        </p:nvSpPr>
        <p:spPr>
          <a:xfrm>
            <a:off x="95162" y="708305"/>
            <a:ext cx="10101677" cy="1080938"/>
          </a:xfrm>
        </p:spPr>
        <p:txBody>
          <a:bodyPr>
            <a:noAutofit/>
          </a:bodyPr>
          <a:lstStyle/>
          <a:p>
            <a:r>
              <a:rPr lang="en-US" sz="4800" dirty="0"/>
              <a:t>Check attendance - Scan QR Code  </a:t>
            </a:r>
            <a:endParaRPr lang="en-US" sz="4400" dirty="0"/>
          </a:p>
        </p:txBody>
      </p:sp>
      <p:sp>
        <p:nvSpPr>
          <p:cNvPr id="3" name="Content Placeholder 2">
            <a:extLst>
              <a:ext uri="{FF2B5EF4-FFF2-40B4-BE49-F238E27FC236}">
                <a16:creationId xmlns:a16="http://schemas.microsoft.com/office/drawing/2014/main" id="{E0AFDA71-33DF-D636-413C-5F18D2A472AA}"/>
              </a:ext>
            </a:extLst>
          </p:cNvPr>
          <p:cNvSpPr>
            <a:spLocks noGrp="1"/>
          </p:cNvSpPr>
          <p:nvPr>
            <p:ph idx="1"/>
          </p:nvPr>
        </p:nvSpPr>
        <p:spPr>
          <a:xfrm>
            <a:off x="418708" y="2259258"/>
            <a:ext cx="10515600" cy="4125470"/>
          </a:xfrm>
        </p:spPr>
        <p:txBody>
          <a:bodyPr>
            <a:normAutofit/>
          </a:bodyPr>
          <a:lstStyle/>
          <a:p>
            <a:pPr marL="0" indent="0">
              <a:buNone/>
            </a:pPr>
            <a:endParaRPr lang="en-US" dirty="0"/>
          </a:p>
          <a:p>
            <a:r>
              <a:rPr lang="en-US" sz="3200" dirty="0"/>
              <a:t>	CLICK HERE TO VIEW ATTENDANCE Through June 9</a:t>
            </a:r>
            <a:r>
              <a:rPr lang="en-US" sz="3200" baseline="30000" dirty="0"/>
              <a:t>th</a:t>
            </a:r>
            <a:r>
              <a:rPr lang="en-US" sz="3200" dirty="0"/>
              <a:t> </a:t>
            </a:r>
          </a:p>
          <a:p>
            <a:r>
              <a:rPr lang="en-US" sz="3200" dirty="0"/>
              <a:t>	</a:t>
            </a:r>
          </a:p>
          <a:p>
            <a:r>
              <a:rPr lang="en-US" sz="3200" dirty="0"/>
              <a:t>	Please look this over ASAP and reach out with </a:t>
            </a:r>
          </a:p>
          <a:p>
            <a:r>
              <a:rPr lang="en-US" sz="3200" dirty="0"/>
              <a:t>	any discrepancies for me to review.</a:t>
            </a:r>
            <a:endParaRPr lang="en-US" sz="3600" dirty="0"/>
          </a:p>
          <a:p>
            <a:pPr marL="0" indent="0">
              <a:buNone/>
            </a:pPr>
            <a:endParaRPr lang="en-US" sz="3600" dirty="0"/>
          </a:p>
          <a:p>
            <a:pPr marL="0" indent="0">
              <a:buNone/>
            </a:pPr>
            <a:endParaRPr lang="en-US" sz="3600" dirty="0"/>
          </a:p>
          <a:p>
            <a:endParaRPr lang="en-US" dirty="0"/>
          </a:p>
        </p:txBody>
      </p:sp>
      <p:pic>
        <p:nvPicPr>
          <p:cNvPr id="5" name="Picture 4">
            <a:extLst>
              <a:ext uri="{FF2B5EF4-FFF2-40B4-BE49-F238E27FC236}">
                <a16:creationId xmlns:a16="http://schemas.microsoft.com/office/drawing/2014/main" id="{5C4C12C1-0A12-0221-F847-E8C7B790AB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11573" y="314795"/>
            <a:ext cx="1214460" cy="1214460"/>
          </a:xfrm>
          <a:prstGeom prst="rect">
            <a:avLst/>
          </a:prstGeom>
        </p:spPr>
      </p:pic>
      <p:pic>
        <p:nvPicPr>
          <p:cNvPr id="4" name="Picture 3">
            <a:extLst>
              <a:ext uri="{FF2B5EF4-FFF2-40B4-BE49-F238E27FC236}">
                <a16:creationId xmlns:a16="http://schemas.microsoft.com/office/drawing/2014/main" id="{68FAB274-4B4A-2130-3BBA-4A3EDBF4FA1B}"/>
              </a:ext>
            </a:extLst>
          </p:cNvPr>
          <p:cNvPicPr>
            <a:picLocks noChangeAspect="1"/>
          </p:cNvPicPr>
          <p:nvPr/>
        </p:nvPicPr>
        <p:blipFill>
          <a:blip r:embed="rId4"/>
          <a:stretch>
            <a:fillRect/>
          </a:stretch>
        </p:blipFill>
        <p:spPr>
          <a:xfrm>
            <a:off x="9067800" y="3102793"/>
            <a:ext cx="2438400" cy="2438400"/>
          </a:xfrm>
          <a:prstGeom prst="rect">
            <a:avLst/>
          </a:prstGeom>
        </p:spPr>
      </p:pic>
    </p:spTree>
    <p:extLst>
      <p:ext uri="{BB962C8B-B14F-4D97-AF65-F5344CB8AC3E}">
        <p14:creationId xmlns:p14="http://schemas.microsoft.com/office/powerpoint/2010/main" val="979157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000">
        <p15:prstTrans prst="airplane"/>
      </p:transition>
    </mc:Choice>
    <mc:Fallback>
      <p:transition spd="slow" advTm="7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E&amp;S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amp;S Theme" id="{65C363D0-79F6-4CB1-915C-DA3551DDCFFA}" vid="{314E3A78-D4D3-4E9B-9ABF-D7DBA007B54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4.xml><?xml version="1.0" encoding="utf-8"?>
<a:theme xmlns:a="http://schemas.openxmlformats.org/drawingml/2006/main" name="Ohio EPA Branded Option 3">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Source Sans">
      <a:majorFont>
        <a:latin typeface="Source Sans 3 Black"/>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5.xml><?xml version="1.0" encoding="utf-8"?>
<a:theme xmlns:a="http://schemas.openxmlformats.org/drawingml/2006/main" name="Ohio EPA Branded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ource Sans">
      <a:majorFont>
        <a:latin typeface="Source Sans 3 Black"/>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7.xml><?xml version="1.0" encoding="utf-8"?>
<a:theme xmlns:a="http://schemas.openxmlformats.org/drawingml/2006/main" name="2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8.xml><?xml version="1.0" encoding="utf-8"?>
<a:theme xmlns:a="http://schemas.openxmlformats.org/drawingml/2006/main" name="1_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7A8D7F86C2574A903F27ECEF76962E" ma:contentTypeVersion="20" ma:contentTypeDescription="Create a new document." ma:contentTypeScope="" ma:versionID="0b30e571b2da8bebebf5e5a283a20983">
  <xsd:schema xmlns:xsd="http://www.w3.org/2001/XMLSchema" xmlns:xs="http://www.w3.org/2001/XMLSchema" xmlns:p="http://schemas.microsoft.com/office/2006/metadata/properties" xmlns:ns2="659b9cea-f9c8-455f-90d5-9ea74777ea90" xmlns:ns3="59e49d8f-6f0c-442c-895c-64516b06ccff" targetNamespace="http://schemas.microsoft.com/office/2006/metadata/properties" ma:root="true" ma:fieldsID="650d074e7aa37b3712f026aea06d311a" ns2:_="" ns3:_="">
    <xsd:import namespace="659b9cea-f9c8-455f-90d5-9ea74777ea90"/>
    <xsd:import namespace="59e49d8f-6f0c-442c-895c-64516b06cc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date"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b9cea-f9c8-455f-90d5-9ea74777ea9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ad90d11-36ca-4706-b3b7-7d01c18a6cc0}" ma:internalName="TaxCatchAll" ma:showField="CatchAllData" ma:web="659b9cea-f9c8-455f-90d5-9ea74777ea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e49d8f-6f0c-442c-895c-64516b06ccf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date" ma:index="16"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ab573fc-e236-4929-a376-e2efebab80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59b9cea-f9c8-455f-90d5-9ea74777ea90" xsi:nil="true"/>
    <date xmlns="59e49d8f-6f0c-442c-895c-64516b06ccff" xsi:nil="true"/>
    <lcf76f155ced4ddcb4097134ff3c332f xmlns="59e49d8f-6f0c-442c-895c-64516b06cc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2F59FA-CB7D-4D8D-BFBC-D6B8A574A7EA}">
  <ds:schemaRefs>
    <ds:schemaRef ds:uri="http://schemas.microsoft.com/sharepoint/v3/contenttype/forms"/>
  </ds:schemaRefs>
</ds:datastoreItem>
</file>

<file path=customXml/itemProps2.xml><?xml version="1.0" encoding="utf-8"?>
<ds:datastoreItem xmlns:ds="http://schemas.openxmlformats.org/officeDocument/2006/customXml" ds:itemID="{A77BBB89-985B-4F56-8448-F6A14B1D45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b9cea-f9c8-455f-90d5-9ea74777ea90"/>
    <ds:schemaRef ds:uri="59e49d8f-6f0c-442c-895c-64516b06cc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FD1863-709A-4AC1-9D22-334D90C4F1AB}">
  <ds:schemaRefs>
    <ds:schemaRef ds:uri="http://schemas.microsoft.com/office/2006/metadata/properties"/>
    <ds:schemaRef ds:uri="http://purl.org/dc/dcmitype/"/>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59e49d8f-6f0c-442c-895c-64516b06ccff"/>
    <ds:schemaRef ds:uri="http://schemas.microsoft.com/office/infopath/2007/PartnerControls"/>
    <ds:schemaRef ds:uri="659b9cea-f9c8-455f-90d5-9ea74777ea90"/>
  </ds:schemaRefs>
</ds:datastoreItem>
</file>

<file path=docMetadata/LabelInfo.xml><?xml version="1.0" encoding="utf-8"?>
<clbl:labelList xmlns:clbl="http://schemas.microsoft.com/office/2020/mipLabelMetadata">
  <clbl:label id="{96642d5a-a503-4d02-8244-c15aa9935201}" enabled="1" method="Privileged" siteId="{38ecd4f6-e171-448c-8c7f-0ef729c37c09}" removed="0"/>
</clbl:labelList>
</file>

<file path=docProps/app.xml><?xml version="1.0" encoding="utf-8"?>
<Properties xmlns="http://schemas.openxmlformats.org/officeDocument/2006/extended-properties" xmlns:vt="http://schemas.openxmlformats.org/officeDocument/2006/docPropsVTypes">
  <Template/>
  <TotalTime>7571</TotalTime>
  <Words>2375</Words>
  <Application>Microsoft Office PowerPoint</Application>
  <PresentationFormat>Widescreen</PresentationFormat>
  <Paragraphs>312</Paragraphs>
  <Slides>40</Slides>
  <Notes>19</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40</vt:i4>
      </vt:variant>
    </vt:vector>
  </HeadingPairs>
  <TitlesOfParts>
    <vt:vector size="68" baseType="lpstr">
      <vt:lpstr>ＭＳ Ｐゴシック</vt:lpstr>
      <vt:lpstr>Aptos</vt:lpstr>
      <vt:lpstr>Arial</vt:lpstr>
      <vt:lpstr>Arial Rounded MT Bold</vt:lpstr>
      <vt:lpstr>Broadway</vt:lpstr>
      <vt:lpstr>Calibri</vt:lpstr>
      <vt:lpstr>Gadugi</vt:lpstr>
      <vt:lpstr>Georgia</vt:lpstr>
      <vt:lpstr>Lucida Grande</vt:lpstr>
      <vt:lpstr>Lucida Sans</vt:lpstr>
      <vt:lpstr>Modern Love Caps</vt:lpstr>
      <vt:lpstr>Open Sans</vt:lpstr>
      <vt:lpstr>Segoe UI</vt:lpstr>
      <vt:lpstr>Source Sans 3</vt:lpstr>
      <vt:lpstr>Source Sans 3 Black</vt:lpstr>
      <vt:lpstr>Source Sans Pro</vt:lpstr>
      <vt:lpstr>Times New Roman</vt:lpstr>
      <vt:lpstr>Wingdings</vt:lpstr>
      <vt:lpstr>Office Theme</vt:lpstr>
      <vt:lpstr>Opening and Closing Slides</vt:lpstr>
      <vt:lpstr>Heart of it All Deck</vt:lpstr>
      <vt:lpstr>Ohio EPA Branded Option 3</vt:lpstr>
      <vt:lpstr>Ohio EPA Branded Option 4</vt:lpstr>
      <vt:lpstr>1_Heart of it All Deck</vt:lpstr>
      <vt:lpstr>2_Heart of it All Deck</vt:lpstr>
      <vt:lpstr>1_Opening and Closing Slides</vt:lpstr>
      <vt:lpstr>3_Heart of it All Deck</vt:lpstr>
      <vt:lpstr>E&amp;S Theme</vt:lpstr>
      <vt:lpstr>PowerPoint Presentation</vt:lpstr>
      <vt:lpstr>TODAY’S AGENDA</vt:lpstr>
      <vt:lpstr>THANK YOU TO EVERYONE WHO VOLUNTEERED LAST WEEK!</vt:lpstr>
      <vt:lpstr>FY2026 CHARITIES</vt:lpstr>
      <vt:lpstr>FY2027 CHARITIES</vt:lpstr>
      <vt:lpstr>BUY YOUR 50/50 RAFFLE TICKETS NOW</vt:lpstr>
      <vt:lpstr>STEERING COMMITTEE MEMBERS</vt:lpstr>
      <vt:lpstr>ATTENDANCE</vt:lpstr>
      <vt:lpstr>Check attendance - Scan QR Code  </vt:lpstr>
      <vt:lpstr>FY 2026 SCHEDULE</vt:lpstr>
      <vt:lpstr>Drug Free Safety Program - 2026</vt:lpstr>
      <vt:lpstr>Safety Council Update</vt:lpstr>
      <vt:lpstr>PowerPoint Presentation</vt:lpstr>
      <vt:lpstr>For Accidents Occurring on or After July 1, 2017:</vt:lpstr>
      <vt:lpstr>Eligible Employers</vt:lpstr>
      <vt:lpstr>Application Process</vt:lpstr>
      <vt:lpstr>PowerPoint Presentation</vt:lpstr>
      <vt:lpstr>Opening slide – BWC logo</vt:lpstr>
      <vt:lpstr>June Safety Council Update</vt:lpstr>
      <vt:lpstr>Monthly Learning June</vt:lpstr>
      <vt:lpstr>Webinars – June and July</vt:lpstr>
      <vt:lpstr>Private Employer Important Dates – June and July</vt:lpstr>
      <vt:lpstr>Private employer important dates – June and July – (continued)</vt:lpstr>
      <vt:lpstr>Public Employer Important Dates – June and July</vt:lpstr>
      <vt:lpstr>Electrical Safety Basics Overview</vt:lpstr>
      <vt:lpstr>OSHA Data 2011-2023</vt:lpstr>
      <vt:lpstr>Types of Electrical Hazards</vt:lpstr>
      <vt:lpstr>Electrical Injuries</vt:lpstr>
      <vt:lpstr>Shock Severity</vt:lpstr>
      <vt:lpstr>Falls</vt:lpstr>
      <vt:lpstr>Safeguards for Personnel Protection: Personal Protective Equipment </vt:lpstr>
      <vt:lpstr>Training Requirements</vt:lpstr>
      <vt:lpstr>Office of safety services – We are here to help </vt:lpstr>
      <vt:lpstr>Closing slide – BWC logo</vt:lpstr>
      <vt:lpstr>PowerPoint Presentation</vt:lpstr>
      <vt:lpstr>PowerPoint Presentation</vt:lpstr>
      <vt:lpstr>CHARITY SUBMISSIONS FOR FY 2027</vt:lpstr>
      <vt:lpstr>THANKS FOR ATTENDING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Council Monthly Meeting</dc:title>
  <dc:creator>dkatz@limachamber.com</dc:creator>
  <cp:keywords>safety council,</cp:keywords>
  <cp:lastModifiedBy>Deb Katzenmeyer</cp:lastModifiedBy>
  <cp:revision>2</cp:revision>
  <cp:lastPrinted>2026-05-12T20:14:41Z</cp:lastPrinted>
  <dcterms:created xsi:type="dcterms:W3CDTF">2026-03-10T00:11:51Z</dcterms:created>
  <dcterms:modified xsi:type="dcterms:W3CDTF">2026-06-10T23:17:16Z</dcterms:modified>
  <cp:category>Safety Council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0x010100477A8D7F86C2574A903F27ECEF76962E</vt:lpwstr>
  </property>
  <property fmtid="{D5CDD505-2E9C-101B-9397-08002B2CF9AE}" pid="3" name="Created">
    <vt:filetime>2026-02-12T00:00:00Z</vt:filetime>
  </property>
  <property fmtid="{D5CDD505-2E9C-101B-9397-08002B2CF9AE}" pid="4" name="Creator">
    <vt:lpwstr>Acrobat PDFMaker 25 for PowerPoint</vt:lpwstr>
  </property>
  <property fmtid="{D5CDD505-2E9C-101B-9397-08002B2CF9AE}" pid="5" name="LastSaved">
    <vt:filetime>2026-03-10T00:00:00Z</vt:filetime>
  </property>
  <property fmtid="{D5CDD505-2E9C-101B-9397-08002B2CF9AE}" pid="6" name="Producer">
    <vt:lpwstr>Adobe PDF Library 25.1.159</vt:lpwstr>
  </property>
  <property fmtid="{D5CDD505-2E9C-101B-9397-08002B2CF9AE}" pid="7" name="MediaServiceImageTags">
    <vt:lpwstr/>
  </property>
</Properties>
</file>