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media/image12.jpg" ContentType="image/jpeg"/>
  <Override PartName="/ppt/media/image16.jpg" ContentType="image/jpeg"/>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media/image17.jpg" ContentType="image/jpeg"/>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media/image70.jpg" ContentType="image/jpeg"/>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media/image82.jpg" ContentType="image/jpeg"/>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71" r:id="rId6"/>
    <p:sldMasterId id="2147483706" r:id="rId7"/>
    <p:sldMasterId id="2147483733" r:id="rId8"/>
    <p:sldMasterId id="2147483787" r:id="rId9"/>
    <p:sldMasterId id="2147483804" r:id="rId10"/>
    <p:sldMasterId id="2147483829" r:id="rId11"/>
    <p:sldMasterId id="2147483830" r:id="rId12"/>
    <p:sldMasterId id="2147483835" r:id="rId13"/>
  </p:sldMasterIdLst>
  <p:notesMasterIdLst>
    <p:notesMasterId r:id="rId71"/>
  </p:notesMasterIdLst>
  <p:sldIdLst>
    <p:sldId id="256" r:id="rId14"/>
    <p:sldId id="257" r:id="rId15"/>
    <p:sldId id="2145706988" r:id="rId16"/>
    <p:sldId id="258" r:id="rId17"/>
    <p:sldId id="259" r:id="rId18"/>
    <p:sldId id="260" r:id="rId19"/>
    <p:sldId id="261" r:id="rId20"/>
    <p:sldId id="1593" r:id="rId21"/>
    <p:sldId id="262" r:id="rId22"/>
    <p:sldId id="2145706987" r:id="rId23"/>
    <p:sldId id="2145705349" r:id="rId24"/>
    <p:sldId id="2145705350" r:id="rId25"/>
    <p:sldId id="269" r:id="rId26"/>
    <p:sldId id="730" r:id="rId27"/>
    <p:sldId id="2145707148" r:id="rId28"/>
    <p:sldId id="721" r:id="rId29"/>
    <p:sldId id="724" r:id="rId30"/>
    <p:sldId id="725" r:id="rId31"/>
    <p:sldId id="2145707149" r:id="rId32"/>
    <p:sldId id="726" r:id="rId33"/>
    <p:sldId id="727" r:id="rId34"/>
    <p:sldId id="728" r:id="rId35"/>
    <p:sldId id="2145707150" r:id="rId36"/>
    <p:sldId id="2145707151" r:id="rId37"/>
    <p:sldId id="290" r:id="rId38"/>
    <p:sldId id="305" r:id="rId39"/>
    <p:sldId id="309" r:id="rId40"/>
    <p:sldId id="2145707152" r:id="rId41"/>
    <p:sldId id="2145705334" r:id="rId42"/>
    <p:sldId id="2145705335" r:id="rId43"/>
    <p:sldId id="2145705336" r:id="rId44"/>
    <p:sldId id="2145705337" r:id="rId45"/>
    <p:sldId id="2145705338" r:id="rId46"/>
    <p:sldId id="2145705339" r:id="rId47"/>
    <p:sldId id="2145705340" r:id="rId48"/>
    <p:sldId id="2145705341" r:id="rId49"/>
    <p:sldId id="2145705342" r:id="rId50"/>
    <p:sldId id="2145705343" r:id="rId51"/>
    <p:sldId id="2145705344" r:id="rId52"/>
    <p:sldId id="2145705345" r:id="rId53"/>
    <p:sldId id="2145705346" r:id="rId54"/>
    <p:sldId id="270" r:id="rId55"/>
    <p:sldId id="271" r:id="rId56"/>
    <p:sldId id="272" r:id="rId57"/>
    <p:sldId id="273" r:id="rId58"/>
    <p:sldId id="275" r:id="rId59"/>
    <p:sldId id="276" r:id="rId60"/>
    <p:sldId id="277" r:id="rId61"/>
    <p:sldId id="2145705347" r:id="rId62"/>
    <p:sldId id="279" r:id="rId63"/>
    <p:sldId id="280" r:id="rId64"/>
    <p:sldId id="281" r:id="rId65"/>
    <p:sldId id="274" r:id="rId66"/>
    <p:sldId id="282" r:id="rId67"/>
    <p:sldId id="299" r:id="rId68"/>
    <p:sldId id="2145707147" r:id="rId69"/>
    <p:sldId id="300" r:id="rId70"/>
  </p:sldIdLst>
  <p:sldSz cx="12192000" cy="6858000"/>
  <p:notesSz cx="9601200" cy="7315200"/>
  <p:defaultTextStyle>
    <a:defPPr>
      <a:defRPr kern="0"/>
    </a:defPPr>
  </p:defaultTextStyle>
  <p:extLst>
    <p:ext uri="{521415D9-36F7-43E2-AB2F-B90AF26B5E84}">
      <p14:sectionLst xmlns:p14="http://schemas.microsoft.com/office/powerpoint/2010/main">
        <p14:section name="Default Section" id="{87AEBC89-C291-483F-A325-0CB5C7EE27AB}">
          <p14:sldIdLst>
            <p14:sldId id="256"/>
            <p14:sldId id="257"/>
            <p14:sldId id="2145706988"/>
            <p14:sldId id="258"/>
            <p14:sldId id="259"/>
            <p14:sldId id="260"/>
            <p14:sldId id="261"/>
            <p14:sldId id="1593"/>
            <p14:sldId id="262"/>
            <p14:sldId id="2145706987"/>
          </p14:sldIdLst>
        </p14:section>
        <p14:section name="CHAMBER PROGRAMS" id="{135049CF-7472-41A5-A549-6A7ABBED769A}">
          <p14:sldIdLst>
            <p14:sldId id="2145705349"/>
            <p14:sldId id="2145705350"/>
          </p14:sldIdLst>
        </p14:section>
        <p14:section name="BWC SLIDES" id="{C5442E73-5E80-48CD-94E1-38F1C0858467}">
          <p14:sldIdLst>
            <p14:sldId id="269"/>
            <p14:sldId id="730"/>
            <p14:sldId id="2145707148"/>
            <p14:sldId id="721"/>
            <p14:sldId id="724"/>
            <p14:sldId id="725"/>
            <p14:sldId id="2145707149"/>
            <p14:sldId id="726"/>
            <p14:sldId id="727"/>
            <p14:sldId id="728"/>
            <p14:sldId id="2145707150"/>
            <p14:sldId id="2145707151"/>
            <p14:sldId id="290"/>
            <p14:sldId id="305"/>
            <p14:sldId id="309"/>
            <p14:sldId id="2145707152"/>
          </p14:sldIdLst>
        </p14:section>
        <p14:section name="PRESENTER SLIDES" id="{FAC86A6B-A82E-451F-A3F9-86CAEE2548D1}">
          <p14:sldIdLst>
            <p14:sldId id="2145705334"/>
            <p14:sldId id="2145705335"/>
            <p14:sldId id="2145705336"/>
            <p14:sldId id="2145705337"/>
            <p14:sldId id="2145705338"/>
            <p14:sldId id="2145705339"/>
            <p14:sldId id="2145705340"/>
            <p14:sldId id="2145705341"/>
            <p14:sldId id="2145705342"/>
            <p14:sldId id="2145705343"/>
            <p14:sldId id="2145705344"/>
            <p14:sldId id="2145705345"/>
            <p14:sldId id="2145705346"/>
            <p14:sldId id="270"/>
            <p14:sldId id="271"/>
            <p14:sldId id="272"/>
            <p14:sldId id="273"/>
            <p14:sldId id="275"/>
            <p14:sldId id="276"/>
            <p14:sldId id="277"/>
            <p14:sldId id="2145705347"/>
            <p14:sldId id="279"/>
            <p14:sldId id="280"/>
            <p14:sldId id="281"/>
            <p14:sldId id="274"/>
            <p14:sldId id="282"/>
          </p14:sldIdLst>
        </p14:section>
        <p14:section name="Wrap up slides" id="{4AE68046-CCD7-4A79-9EA0-C69F34335DF6}">
          <p14:sldIdLst>
            <p14:sldId id="299"/>
            <p14:sldId id="2145707147"/>
            <p14:sldId id="300"/>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1E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ADD641-FA17-475F-88AF-DFAB4659F87A}" v="140" dt="2026-05-21T14:20:05.39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93" autoAdjust="0"/>
    <p:restoredTop sz="94660"/>
  </p:normalViewPr>
  <p:slideViewPr>
    <p:cSldViewPr>
      <p:cViewPr>
        <p:scale>
          <a:sx n="75" d="100"/>
          <a:sy n="75" d="100"/>
        </p:scale>
        <p:origin x="1190" y="12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 Katzenmeyer" userId="770ac908-1d4f-42e4-b6fe-50250b20953e" providerId="ADAL" clId="{BAADD641-FA17-475F-88AF-DFAB4659F87A}"/>
    <pc:docChg chg="undo custSel addSld delSld modSld delMainMaster addSection delSection modSection modNotesMaster">
      <pc:chgData name="Deb Katzenmeyer" userId="770ac908-1d4f-42e4-b6fe-50250b20953e" providerId="ADAL" clId="{BAADD641-FA17-475F-88AF-DFAB4659F87A}" dt="2026-05-21T14:20:19.488" v="791" actId="20577"/>
      <pc:docMkLst>
        <pc:docMk/>
      </pc:docMkLst>
      <pc:sldChg chg="modSp mod">
        <pc:chgData name="Deb Katzenmeyer" userId="770ac908-1d4f-42e4-b6fe-50250b20953e" providerId="ADAL" clId="{BAADD641-FA17-475F-88AF-DFAB4659F87A}" dt="2026-05-12T20:57:42.218" v="625" actId="20577"/>
        <pc:sldMkLst>
          <pc:docMk/>
          <pc:sldMk cId="0" sldId="256"/>
        </pc:sldMkLst>
        <pc:spChg chg="mod">
          <ac:chgData name="Deb Katzenmeyer" userId="770ac908-1d4f-42e4-b6fe-50250b20953e" providerId="ADAL" clId="{BAADD641-FA17-475F-88AF-DFAB4659F87A}" dt="2026-05-12T20:57:42.218" v="625" actId="20577"/>
          <ac:spMkLst>
            <pc:docMk/>
            <pc:sldMk cId="0" sldId="256"/>
            <ac:spMk id="13" creationId="{00000000-0000-0000-0000-000000000000}"/>
          </ac:spMkLst>
        </pc:spChg>
      </pc:sldChg>
      <pc:sldChg chg="modSp mod">
        <pc:chgData name="Deb Katzenmeyer" userId="770ac908-1d4f-42e4-b6fe-50250b20953e" providerId="ADAL" clId="{BAADD641-FA17-475F-88AF-DFAB4659F87A}" dt="2026-05-12T20:59:51.124" v="647" actId="6549"/>
        <pc:sldMkLst>
          <pc:docMk/>
          <pc:sldMk cId="0" sldId="257"/>
        </pc:sldMkLst>
        <pc:spChg chg="mod">
          <ac:chgData name="Deb Katzenmeyer" userId="770ac908-1d4f-42e4-b6fe-50250b20953e" providerId="ADAL" clId="{BAADD641-FA17-475F-88AF-DFAB4659F87A}" dt="2026-05-12T20:13:32.520" v="541" actId="1076"/>
          <ac:spMkLst>
            <pc:docMk/>
            <pc:sldMk cId="0" sldId="257"/>
            <ac:spMk id="4" creationId="{00000000-0000-0000-0000-000000000000}"/>
          </ac:spMkLst>
        </pc:spChg>
        <pc:spChg chg="mod">
          <ac:chgData name="Deb Katzenmeyer" userId="770ac908-1d4f-42e4-b6fe-50250b20953e" providerId="ADAL" clId="{BAADD641-FA17-475F-88AF-DFAB4659F87A}" dt="2026-05-12T20:59:51.124" v="647" actId="6549"/>
          <ac:spMkLst>
            <pc:docMk/>
            <pc:sldMk cId="0" sldId="257"/>
            <ac:spMk id="5" creationId="{00000000-0000-0000-0000-000000000000}"/>
          </ac:spMkLst>
        </pc:spChg>
      </pc:sldChg>
      <pc:sldChg chg="modSp mod">
        <pc:chgData name="Deb Katzenmeyer" userId="770ac908-1d4f-42e4-b6fe-50250b20953e" providerId="ADAL" clId="{BAADD641-FA17-475F-88AF-DFAB4659F87A}" dt="2026-05-21T14:20:19.488" v="791" actId="20577"/>
        <pc:sldMkLst>
          <pc:docMk/>
          <pc:sldMk cId="0" sldId="260"/>
        </pc:sldMkLst>
        <pc:graphicFrameChg chg="mod modGraphic">
          <ac:chgData name="Deb Katzenmeyer" userId="770ac908-1d4f-42e4-b6fe-50250b20953e" providerId="ADAL" clId="{BAADD641-FA17-475F-88AF-DFAB4659F87A}" dt="2026-05-21T14:20:19.488" v="791" actId="20577"/>
          <ac:graphicFrameMkLst>
            <pc:docMk/>
            <pc:sldMk cId="0" sldId="260"/>
            <ac:graphicFrameMk id="5" creationId="{00000000-0000-0000-0000-000000000000}"/>
          </ac:graphicFrameMkLst>
        </pc:graphicFrameChg>
      </pc:sldChg>
      <pc:sldChg chg="addSp modSp mod">
        <pc:chgData name="Deb Katzenmeyer" userId="770ac908-1d4f-42e4-b6fe-50250b20953e" providerId="ADAL" clId="{BAADD641-FA17-475F-88AF-DFAB4659F87A}" dt="2026-05-12T20:32:38.538" v="612" actId="207"/>
        <pc:sldMkLst>
          <pc:docMk/>
          <pc:sldMk cId="0" sldId="262"/>
        </pc:sldMkLst>
        <pc:spChg chg="add mod">
          <ac:chgData name="Deb Katzenmeyer" userId="770ac908-1d4f-42e4-b6fe-50250b20953e" providerId="ADAL" clId="{BAADD641-FA17-475F-88AF-DFAB4659F87A}" dt="2026-05-12T20:32:38.538" v="612" actId="207"/>
          <ac:spMkLst>
            <pc:docMk/>
            <pc:sldMk cId="0" sldId="262"/>
            <ac:spMk id="9" creationId="{3DBA53D6-70C0-2DE7-B901-5012574F4F7F}"/>
          </ac:spMkLst>
        </pc:spChg>
        <pc:grpChg chg="mod">
          <ac:chgData name="Deb Katzenmeyer" userId="770ac908-1d4f-42e4-b6fe-50250b20953e" providerId="ADAL" clId="{BAADD641-FA17-475F-88AF-DFAB4659F87A}" dt="2026-05-12T16:14:56.123" v="158" actId="14100"/>
          <ac:grpSpMkLst>
            <pc:docMk/>
            <pc:sldMk cId="0" sldId="262"/>
            <ac:grpSpMk id="6" creationId="{00000000-0000-0000-0000-000000000000}"/>
          </ac:grpSpMkLst>
        </pc:grpChg>
        <pc:picChg chg="mod modCrop">
          <ac:chgData name="Deb Katzenmeyer" userId="770ac908-1d4f-42e4-b6fe-50250b20953e" providerId="ADAL" clId="{BAADD641-FA17-475F-88AF-DFAB4659F87A}" dt="2026-05-12T18:39:16.706" v="160" actId="1076"/>
          <ac:picMkLst>
            <pc:docMk/>
            <pc:sldMk cId="0" sldId="262"/>
            <ac:picMk id="8" creationId="{00000000-0000-0000-0000-000000000000}"/>
          </ac:picMkLst>
        </pc:picChg>
      </pc:sldChg>
      <pc:sldChg chg="delSp modSp del mod">
        <pc:chgData name="Deb Katzenmeyer" userId="770ac908-1d4f-42e4-b6fe-50250b20953e" providerId="ADAL" clId="{BAADD641-FA17-475F-88AF-DFAB4659F87A}" dt="2026-05-12T19:48:43.890" v="352" actId="2696"/>
        <pc:sldMkLst>
          <pc:docMk/>
          <pc:sldMk cId="0" sldId="263"/>
        </pc:sldMkLst>
        <pc:spChg chg="del mod">
          <ac:chgData name="Deb Katzenmeyer" userId="770ac908-1d4f-42e4-b6fe-50250b20953e" providerId="ADAL" clId="{BAADD641-FA17-475F-88AF-DFAB4659F87A}" dt="2026-05-12T19:32:24.094" v="347"/>
          <ac:spMkLst>
            <pc:docMk/>
            <pc:sldMk cId="0" sldId="263"/>
            <ac:spMk id="5" creationId="{00000000-0000-0000-0000-000000000000}"/>
          </ac:spMkLst>
        </pc:spChg>
      </pc:sldChg>
      <pc:sldChg chg="del">
        <pc:chgData name="Deb Katzenmeyer" userId="770ac908-1d4f-42e4-b6fe-50250b20953e" providerId="ADAL" clId="{BAADD641-FA17-475F-88AF-DFAB4659F87A}" dt="2026-05-12T19:15:44.358" v="221" actId="47"/>
        <pc:sldMkLst>
          <pc:docMk/>
          <pc:sldMk cId="1474488599" sldId="264"/>
        </pc:sldMkLst>
      </pc:sldChg>
      <pc:sldChg chg="del">
        <pc:chgData name="Deb Katzenmeyer" userId="770ac908-1d4f-42e4-b6fe-50250b20953e" providerId="ADAL" clId="{BAADD641-FA17-475F-88AF-DFAB4659F87A}" dt="2026-05-12T19:15:44.358" v="221" actId="47"/>
        <pc:sldMkLst>
          <pc:docMk/>
          <pc:sldMk cId="3007423525" sldId="265"/>
        </pc:sldMkLst>
      </pc:sldChg>
      <pc:sldChg chg="del">
        <pc:chgData name="Deb Katzenmeyer" userId="770ac908-1d4f-42e4-b6fe-50250b20953e" providerId="ADAL" clId="{BAADD641-FA17-475F-88AF-DFAB4659F87A}" dt="2026-05-12T19:15:44.358" v="221" actId="47"/>
        <pc:sldMkLst>
          <pc:docMk/>
          <pc:sldMk cId="1162300683" sldId="266"/>
        </pc:sldMkLst>
      </pc:sldChg>
      <pc:sldChg chg="del">
        <pc:chgData name="Deb Katzenmeyer" userId="770ac908-1d4f-42e4-b6fe-50250b20953e" providerId="ADAL" clId="{BAADD641-FA17-475F-88AF-DFAB4659F87A}" dt="2026-05-12T19:15:44.358" v="221" actId="47"/>
        <pc:sldMkLst>
          <pc:docMk/>
          <pc:sldMk cId="741473453" sldId="267"/>
        </pc:sldMkLst>
      </pc:sldChg>
      <pc:sldChg chg="del">
        <pc:chgData name="Deb Katzenmeyer" userId="770ac908-1d4f-42e4-b6fe-50250b20953e" providerId="ADAL" clId="{BAADD641-FA17-475F-88AF-DFAB4659F87A}" dt="2026-05-12T20:04:10.776" v="399" actId="47"/>
        <pc:sldMkLst>
          <pc:docMk/>
          <pc:sldMk cId="352481560" sldId="268"/>
        </pc:sldMkLst>
      </pc:sldChg>
      <pc:sldChg chg="add del">
        <pc:chgData name="Deb Katzenmeyer" userId="770ac908-1d4f-42e4-b6fe-50250b20953e" providerId="ADAL" clId="{BAADD641-FA17-475F-88AF-DFAB4659F87A}" dt="2026-05-12T20:01:00.697" v="391" actId="47"/>
        <pc:sldMkLst>
          <pc:docMk/>
          <pc:sldMk cId="2597775402" sldId="268"/>
        </pc:sldMkLst>
      </pc:sldChg>
      <pc:sldChg chg="del">
        <pc:chgData name="Deb Katzenmeyer" userId="770ac908-1d4f-42e4-b6fe-50250b20953e" providerId="ADAL" clId="{BAADD641-FA17-475F-88AF-DFAB4659F87A}" dt="2026-05-12T19:15:44.358" v="221" actId="47"/>
        <pc:sldMkLst>
          <pc:docMk/>
          <pc:sldMk cId="3223397842" sldId="268"/>
        </pc:sldMkLst>
      </pc:sldChg>
      <pc:sldChg chg="del">
        <pc:chgData name="Deb Katzenmeyer" userId="770ac908-1d4f-42e4-b6fe-50250b20953e" providerId="ADAL" clId="{BAADD641-FA17-475F-88AF-DFAB4659F87A}" dt="2026-05-12T19:48:54.546" v="353" actId="47"/>
        <pc:sldMkLst>
          <pc:docMk/>
          <pc:sldMk cId="1789047966" sldId="269"/>
        </pc:sldMkLst>
      </pc:sldChg>
      <pc:sldChg chg="add del">
        <pc:chgData name="Deb Katzenmeyer" userId="770ac908-1d4f-42e4-b6fe-50250b20953e" providerId="ADAL" clId="{BAADD641-FA17-475F-88AF-DFAB4659F87A}" dt="2026-05-12T20:01:00.697" v="391" actId="47"/>
        <pc:sldMkLst>
          <pc:docMk/>
          <pc:sldMk cId="2222379287" sldId="269"/>
        </pc:sldMkLst>
      </pc:sldChg>
      <pc:sldChg chg="addSp delSp modSp del mod">
        <pc:chgData name="Deb Katzenmeyer" userId="770ac908-1d4f-42e4-b6fe-50250b20953e" providerId="ADAL" clId="{BAADD641-FA17-475F-88AF-DFAB4659F87A}" dt="2026-05-12T20:28:49.888" v="560" actId="1076"/>
        <pc:sldMkLst>
          <pc:docMk/>
          <pc:sldMk cId="3889892377" sldId="269"/>
        </pc:sldMkLst>
        <pc:spChg chg="add del mod">
          <ac:chgData name="Deb Katzenmeyer" userId="770ac908-1d4f-42e4-b6fe-50250b20953e" providerId="ADAL" clId="{BAADD641-FA17-475F-88AF-DFAB4659F87A}" dt="2026-05-12T20:08:35.398" v="437"/>
          <ac:spMkLst>
            <pc:docMk/>
            <pc:sldMk cId="3889892377" sldId="269"/>
            <ac:spMk id="3" creationId="{5DBDC0BD-1DDD-5C2A-8837-DD7D3C40B275}"/>
          </ac:spMkLst>
        </pc:spChg>
        <pc:spChg chg="add mod">
          <ac:chgData name="Deb Katzenmeyer" userId="770ac908-1d4f-42e4-b6fe-50250b20953e" providerId="ADAL" clId="{BAADD641-FA17-475F-88AF-DFAB4659F87A}" dt="2026-05-12T20:28:49.888" v="560" actId="1076"/>
          <ac:spMkLst>
            <pc:docMk/>
            <pc:sldMk cId="3889892377" sldId="269"/>
            <ac:spMk id="4" creationId="{AAD970A6-3FCB-45DC-4FBA-9E7E362B8B61}"/>
          </ac:spMkLst>
        </pc:spChg>
      </pc:sldChg>
      <pc:sldChg chg="add del">
        <pc:chgData name="Deb Katzenmeyer" userId="770ac908-1d4f-42e4-b6fe-50250b20953e" providerId="ADAL" clId="{BAADD641-FA17-475F-88AF-DFAB4659F87A}" dt="2026-05-12T19:57:56.933" v="366" actId="47"/>
        <pc:sldMkLst>
          <pc:docMk/>
          <pc:sldMk cId="4119007504" sldId="269"/>
        </pc:sldMkLst>
      </pc:sldChg>
      <pc:sldChg chg="del">
        <pc:chgData name="Deb Katzenmeyer" userId="770ac908-1d4f-42e4-b6fe-50250b20953e" providerId="ADAL" clId="{BAADD641-FA17-475F-88AF-DFAB4659F87A}" dt="2026-05-12T19:48:54.546" v="353" actId="47"/>
        <pc:sldMkLst>
          <pc:docMk/>
          <pc:sldMk cId="1623047577" sldId="278"/>
        </pc:sldMkLst>
      </pc:sldChg>
      <pc:sldChg chg="del">
        <pc:chgData name="Deb Katzenmeyer" userId="770ac908-1d4f-42e4-b6fe-50250b20953e" providerId="ADAL" clId="{BAADD641-FA17-475F-88AF-DFAB4659F87A}" dt="2026-05-12T19:48:54.546" v="353" actId="47"/>
        <pc:sldMkLst>
          <pc:docMk/>
          <pc:sldMk cId="2607013981" sldId="283"/>
        </pc:sldMkLst>
      </pc:sldChg>
      <pc:sldChg chg="del">
        <pc:chgData name="Deb Katzenmeyer" userId="770ac908-1d4f-42e4-b6fe-50250b20953e" providerId="ADAL" clId="{BAADD641-FA17-475F-88AF-DFAB4659F87A}" dt="2026-05-12T19:48:54.546" v="353" actId="47"/>
        <pc:sldMkLst>
          <pc:docMk/>
          <pc:sldMk cId="1646910109" sldId="284"/>
        </pc:sldMkLst>
      </pc:sldChg>
      <pc:sldChg chg="del">
        <pc:chgData name="Deb Katzenmeyer" userId="770ac908-1d4f-42e4-b6fe-50250b20953e" providerId="ADAL" clId="{BAADD641-FA17-475F-88AF-DFAB4659F87A}" dt="2026-05-12T19:48:54.546" v="353" actId="47"/>
        <pc:sldMkLst>
          <pc:docMk/>
          <pc:sldMk cId="722068056" sldId="285"/>
        </pc:sldMkLst>
      </pc:sldChg>
      <pc:sldChg chg="modSp add del mod">
        <pc:chgData name="Deb Katzenmeyer" userId="770ac908-1d4f-42e4-b6fe-50250b20953e" providerId="ADAL" clId="{BAADD641-FA17-475F-88AF-DFAB4659F87A}" dt="2026-05-12T20:01:00.697" v="391" actId="47"/>
        <pc:sldMkLst>
          <pc:docMk/>
          <pc:sldMk cId="249046247" sldId="290"/>
        </pc:sldMkLst>
        <pc:spChg chg="mod">
          <ac:chgData name="Deb Katzenmeyer" userId="770ac908-1d4f-42e4-b6fe-50250b20953e" providerId="ADAL" clId="{BAADD641-FA17-475F-88AF-DFAB4659F87A}" dt="2026-05-12T19:58:16.976" v="382" actId="27636"/>
          <ac:spMkLst>
            <pc:docMk/>
            <pc:sldMk cId="249046247" sldId="290"/>
            <ac:spMk id="3" creationId="{135CF326-72C8-23C7-6758-285989F1D576}"/>
          </ac:spMkLst>
        </pc:spChg>
      </pc:sldChg>
      <pc:sldChg chg="modSp del mod">
        <pc:chgData name="Deb Katzenmeyer" userId="770ac908-1d4f-42e4-b6fe-50250b20953e" providerId="ADAL" clId="{BAADD641-FA17-475F-88AF-DFAB4659F87A}" dt="2026-05-13T14:08:36.740" v="676" actId="2711"/>
        <pc:sldMkLst>
          <pc:docMk/>
          <pc:sldMk cId="620744331" sldId="290"/>
        </pc:sldMkLst>
        <pc:spChg chg="mod">
          <ac:chgData name="Deb Katzenmeyer" userId="770ac908-1d4f-42e4-b6fe-50250b20953e" providerId="ADAL" clId="{BAADD641-FA17-475F-88AF-DFAB4659F87A}" dt="2026-05-13T14:08:36.740" v="676" actId="2711"/>
          <ac:spMkLst>
            <pc:docMk/>
            <pc:sldMk cId="620744331" sldId="290"/>
            <ac:spMk id="2" creationId="{A26D7A58-F938-2120-C00D-A31C7AB3E9FF}"/>
          </ac:spMkLst>
        </pc:spChg>
        <pc:spChg chg="mod">
          <ac:chgData name="Deb Katzenmeyer" userId="770ac908-1d4f-42e4-b6fe-50250b20953e" providerId="ADAL" clId="{BAADD641-FA17-475F-88AF-DFAB4659F87A}" dt="2026-05-13T14:08:36.740" v="676" actId="2711"/>
          <ac:spMkLst>
            <pc:docMk/>
            <pc:sldMk cId="620744331" sldId="290"/>
            <ac:spMk id="3" creationId="{135CF326-72C8-23C7-6758-285989F1D576}"/>
          </ac:spMkLst>
        </pc:spChg>
      </pc:sldChg>
      <pc:sldChg chg="delSp modSp mod">
        <pc:chgData name="Deb Katzenmeyer" userId="770ac908-1d4f-42e4-b6fe-50250b20953e" providerId="ADAL" clId="{BAADD641-FA17-475F-88AF-DFAB4659F87A}" dt="2026-05-13T14:11:45.082" v="726" actId="1076"/>
        <pc:sldMkLst>
          <pc:docMk/>
          <pc:sldMk cId="0" sldId="299"/>
        </pc:sldMkLst>
        <pc:spChg chg="mod">
          <ac:chgData name="Deb Katzenmeyer" userId="770ac908-1d4f-42e4-b6fe-50250b20953e" providerId="ADAL" clId="{BAADD641-FA17-475F-88AF-DFAB4659F87A}" dt="2026-05-13T14:11:45.082" v="726" actId="1076"/>
          <ac:spMkLst>
            <pc:docMk/>
            <pc:sldMk cId="0" sldId="299"/>
            <ac:spMk id="4" creationId="{00000000-0000-0000-0000-000000000000}"/>
          </ac:spMkLst>
        </pc:spChg>
        <pc:spChg chg="del mod">
          <ac:chgData name="Deb Katzenmeyer" userId="770ac908-1d4f-42e4-b6fe-50250b20953e" providerId="ADAL" clId="{BAADD641-FA17-475F-88AF-DFAB4659F87A}" dt="2026-05-12T20:33:21.282" v="613" actId="21"/>
          <ac:spMkLst>
            <pc:docMk/>
            <pc:sldMk cId="0" sldId="299"/>
            <ac:spMk id="7" creationId="{442FD96B-6DCE-DF07-E3FF-4D5F9412DCF9}"/>
          </ac:spMkLst>
        </pc:spChg>
      </pc:sldChg>
      <pc:sldChg chg="addSp modSp mod">
        <pc:chgData name="Deb Katzenmeyer" userId="770ac908-1d4f-42e4-b6fe-50250b20953e" providerId="ADAL" clId="{BAADD641-FA17-475F-88AF-DFAB4659F87A}" dt="2026-05-12T20:33:37.467" v="620" actId="403"/>
        <pc:sldMkLst>
          <pc:docMk/>
          <pc:sldMk cId="0" sldId="300"/>
        </pc:sldMkLst>
        <pc:spChg chg="mod">
          <ac:chgData name="Deb Katzenmeyer" userId="770ac908-1d4f-42e4-b6fe-50250b20953e" providerId="ADAL" clId="{BAADD641-FA17-475F-88AF-DFAB4659F87A}" dt="2026-05-12T20:33:27.200" v="615" actId="20577"/>
          <ac:spMkLst>
            <pc:docMk/>
            <pc:sldMk cId="0" sldId="300"/>
            <ac:spMk id="5" creationId="{00000000-0000-0000-0000-000000000000}"/>
          </ac:spMkLst>
        </pc:spChg>
        <pc:spChg chg="add mod">
          <ac:chgData name="Deb Katzenmeyer" userId="770ac908-1d4f-42e4-b6fe-50250b20953e" providerId="ADAL" clId="{BAADD641-FA17-475F-88AF-DFAB4659F87A}" dt="2026-05-12T20:33:37.467" v="620" actId="403"/>
          <ac:spMkLst>
            <pc:docMk/>
            <pc:sldMk cId="0" sldId="300"/>
            <ac:spMk id="7" creationId="{442FD96B-6DCE-DF07-E3FF-4D5F9412DCF9}"/>
          </ac:spMkLst>
        </pc:spChg>
      </pc:sldChg>
      <pc:sldChg chg="modSp add del mod">
        <pc:chgData name="Deb Katzenmeyer" userId="770ac908-1d4f-42e4-b6fe-50250b20953e" providerId="ADAL" clId="{BAADD641-FA17-475F-88AF-DFAB4659F87A}" dt="2026-05-12T20:01:00.697" v="391" actId="47"/>
        <pc:sldMkLst>
          <pc:docMk/>
          <pc:sldMk cId="2629239606" sldId="305"/>
        </pc:sldMkLst>
        <pc:spChg chg="mod">
          <ac:chgData name="Deb Katzenmeyer" userId="770ac908-1d4f-42e4-b6fe-50250b20953e" providerId="ADAL" clId="{BAADD641-FA17-475F-88AF-DFAB4659F87A}" dt="2026-05-12T19:58:17.528" v="384" actId="27636"/>
          <ac:spMkLst>
            <pc:docMk/>
            <pc:sldMk cId="2629239606" sldId="305"/>
            <ac:spMk id="3" creationId="{D0F26C88-07F5-8C05-E524-C767885718E3}"/>
          </ac:spMkLst>
        </pc:spChg>
      </pc:sldChg>
      <pc:sldChg chg="modSp del mod">
        <pc:chgData name="Deb Katzenmeyer" userId="770ac908-1d4f-42e4-b6fe-50250b20953e" providerId="ADAL" clId="{BAADD641-FA17-475F-88AF-DFAB4659F87A}" dt="2026-05-13T14:08:49.473" v="678" actId="27636"/>
        <pc:sldMkLst>
          <pc:docMk/>
          <pc:sldMk cId="3611611732" sldId="305"/>
        </pc:sldMkLst>
        <pc:spChg chg="mod">
          <ac:chgData name="Deb Katzenmeyer" userId="770ac908-1d4f-42e4-b6fe-50250b20953e" providerId="ADAL" clId="{BAADD641-FA17-475F-88AF-DFAB4659F87A}" dt="2026-05-13T14:08:49.429" v="677" actId="2711"/>
          <ac:spMkLst>
            <pc:docMk/>
            <pc:sldMk cId="3611611732" sldId="305"/>
            <ac:spMk id="2" creationId="{BEC18CB4-DFCC-8D16-9E9D-5E12AC9999EF}"/>
          </ac:spMkLst>
        </pc:spChg>
        <pc:spChg chg="mod">
          <ac:chgData name="Deb Katzenmeyer" userId="770ac908-1d4f-42e4-b6fe-50250b20953e" providerId="ADAL" clId="{BAADD641-FA17-475F-88AF-DFAB4659F87A}" dt="2026-05-13T14:08:49.473" v="678" actId="27636"/>
          <ac:spMkLst>
            <pc:docMk/>
            <pc:sldMk cId="3611611732" sldId="305"/>
            <ac:spMk id="3" creationId="{D0F26C88-07F5-8C05-E524-C767885718E3}"/>
          </ac:spMkLst>
        </pc:spChg>
      </pc:sldChg>
      <pc:sldChg chg="modSp del mod">
        <pc:chgData name="Deb Katzenmeyer" userId="770ac908-1d4f-42e4-b6fe-50250b20953e" providerId="ADAL" clId="{BAADD641-FA17-475F-88AF-DFAB4659F87A}" dt="2026-05-13T14:09:05.940" v="680" actId="2711"/>
        <pc:sldMkLst>
          <pc:docMk/>
          <pc:sldMk cId="3605786608" sldId="309"/>
        </pc:sldMkLst>
        <pc:spChg chg="mod">
          <ac:chgData name="Deb Katzenmeyer" userId="770ac908-1d4f-42e4-b6fe-50250b20953e" providerId="ADAL" clId="{BAADD641-FA17-475F-88AF-DFAB4659F87A}" dt="2026-05-13T14:08:58.450" v="679" actId="2711"/>
          <ac:spMkLst>
            <pc:docMk/>
            <pc:sldMk cId="3605786608" sldId="309"/>
            <ac:spMk id="5" creationId="{9454D9D5-335B-F8E7-CC28-0D1FD709ADCD}"/>
          </ac:spMkLst>
        </pc:spChg>
        <pc:spChg chg="mod">
          <ac:chgData name="Deb Katzenmeyer" userId="770ac908-1d4f-42e4-b6fe-50250b20953e" providerId="ADAL" clId="{BAADD641-FA17-475F-88AF-DFAB4659F87A}" dt="2026-05-13T14:09:05.940" v="680" actId="2711"/>
          <ac:spMkLst>
            <pc:docMk/>
            <pc:sldMk cId="3605786608" sldId="309"/>
            <ac:spMk id="8" creationId="{72919770-944A-6A0A-BD05-4616A1EFA13D}"/>
          </ac:spMkLst>
        </pc:spChg>
      </pc:sldChg>
      <pc:sldChg chg="add del">
        <pc:chgData name="Deb Katzenmeyer" userId="770ac908-1d4f-42e4-b6fe-50250b20953e" providerId="ADAL" clId="{BAADD641-FA17-475F-88AF-DFAB4659F87A}" dt="2026-05-12T20:01:00.697" v="391" actId="47"/>
        <pc:sldMkLst>
          <pc:docMk/>
          <pc:sldMk cId="3836216427" sldId="309"/>
        </pc:sldMkLst>
      </pc:sldChg>
      <pc:sldChg chg="del">
        <pc:chgData name="Deb Katzenmeyer" userId="770ac908-1d4f-42e4-b6fe-50250b20953e" providerId="ADAL" clId="{BAADD641-FA17-475F-88AF-DFAB4659F87A}" dt="2026-05-12T19:48:54.546" v="353" actId="47"/>
        <pc:sldMkLst>
          <pc:docMk/>
          <pc:sldMk cId="4155741447" sldId="711"/>
        </pc:sldMkLst>
      </pc:sldChg>
      <pc:sldChg chg="del">
        <pc:chgData name="Deb Katzenmeyer" userId="770ac908-1d4f-42e4-b6fe-50250b20953e" providerId="ADAL" clId="{BAADD641-FA17-475F-88AF-DFAB4659F87A}" dt="2026-05-12T19:48:54.546" v="353" actId="47"/>
        <pc:sldMkLst>
          <pc:docMk/>
          <pc:sldMk cId="1015490677" sldId="713"/>
        </pc:sldMkLst>
      </pc:sldChg>
      <pc:sldChg chg="del">
        <pc:chgData name="Deb Katzenmeyer" userId="770ac908-1d4f-42e4-b6fe-50250b20953e" providerId="ADAL" clId="{BAADD641-FA17-475F-88AF-DFAB4659F87A}" dt="2026-05-12T19:48:54.546" v="353" actId="47"/>
        <pc:sldMkLst>
          <pc:docMk/>
          <pc:sldMk cId="1918800293" sldId="719"/>
        </pc:sldMkLst>
      </pc:sldChg>
      <pc:sldChg chg="modSp add del mod">
        <pc:chgData name="Deb Katzenmeyer" userId="770ac908-1d4f-42e4-b6fe-50250b20953e" providerId="ADAL" clId="{BAADD641-FA17-475F-88AF-DFAB4659F87A}" dt="2026-05-12T20:01:00.697" v="391" actId="47"/>
        <pc:sldMkLst>
          <pc:docMk/>
          <pc:sldMk cId="421089877" sldId="721"/>
        </pc:sldMkLst>
        <pc:spChg chg="mod">
          <ac:chgData name="Deb Katzenmeyer" userId="770ac908-1d4f-42e4-b6fe-50250b20953e" providerId="ADAL" clId="{BAADD641-FA17-475F-88AF-DFAB4659F87A}" dt="2026-05-12T19:58:02.911" v="370" actId="27636"/>
          <ac:spMkLst>
            <pc:docMk/>
            <pc:sldMk cId="421089877" sldId="721"/>
            <ac:spMk id="12" creationId="{03ECD1B9-3561-82F7-D489-94980C9528AF}"/>
          </ac:spMkLst>
        </pc:spChg>
      </pc:sldChg>
      <pc:sldChg chg="modSp del mod">
        <pc:chgData name="Deb Katzenmeyer" userId="770ac908-1d4f-42e4-b6fe-50250b20953e" providerId="ADAL" clId="{BAADD641-FA17-475F-88AF-DFAB4659F87A}" dt="2026-05-13T14:06:43.384" v="665" actId="2711"/>
        <pc:sldMkLst>
          <pc:docMk/>
          <pc:sldMk cId="1543233177" sldId="721"/>
        </pc:sldMkLst>
        <pc:spChg chg="mod">
          <ac:chgData name="Deb Katzenmeyer" userId="770ac908-1d4f-42e4-b6fe-50250b20953e" providerId="ADAL" clId="{BAADD641-FA17-475F-88AF-DFAB4659F87A}" dt="2026-05-13T14:06:43.384" v="665" actId="2711"/>
          <ac:spMkLst>
            <pc:docMk/>
            <pc:sldMk cId="1543233177" sldId="721"/>
            <ac:spMk id="6" creationId="{FB1AF7E1-8262-F746-428C-069DA6DC603F}"/>
          </ac:spMkLst>
        </pc:spChg>
        <pc:spChg chg="mod">
          <ac:chgData name="Deb Katzenmeyer" userId="770ac908-1d4f-42e4-b6fe-50250b20953e" providerId="ADAL" clId="{BAADD641-FA17-475F-88AF-DFAB4659F87A}" dt="2026-05-13T14:06:32.636" v="664" actId="2711"/>
          <ac:spMkLst>
            <pc:docMk/>
            <pc:sldMk cId="1543233177" sldId="721"/>
            <ac:spMk id="11" creationId="{392EBAE1-4413-74D8-60A7-B0CDBCC19F80}"/>
          </ac:spMkLst>
        </pc:spChg>
        <pc:spChg chg="mod">
          <ac:chgData name="Deb Katzenmeyer" userId="770ac908-1d4f-42e4-b6fe-50250b20953e" providerId="ADAL" clId="{BAADD641-FA17-475F-88AF-DFAB4659F87A}" dt="2026-05-13T14:06:23.100" v="663" actId="2711"/>
          <ac:spMkLst>
            <pc:docMk/>
            <pc:sldMk cId="1543233177" sldId="721"/>
            <ac:spMk id="12" creationId="{03ECD1B9-3561-82F7-D489-94980C9528AF}"/>
          </ac:spMkLst>
        </pc:spChg>
      </pc:sldChg>
      <pc:sldChg chg="modSp del mod">
        <pc:chgData name="Deb Katzenmeyer" userId="770ac908-1d4f-42e4-b6fe-50250b20953e" providerId="ADAL" clId="{BAADD641-FA17-475F-88AF-DFAB4659F87A}" dt="2026-05-13T14:06:54.873" v="666" actId="2711"/>
        <pc:sldMkLst>
          <pc:docMk/>
          <pc:sldMk cId="1428827152" sldId="724"/>
        </pc:sldMkLst>
        <pc:spChg chg="mod">
          <ac:chgData name="Deb Katzenmeyer" userId="770ac908-1d4f-42e4-b6fe-50250b20953e" providerId="ADAL" clId="{BAADD641-FA17-475F-88AF-DFAB4659F87A}" dt="2026-05-13T14:06:54.873" v="666" actId="2711"/>
          <ac:spMkLst>
            <pc:docMk/>
            <pc:sldMk cId="1428827152" sldId="724"/>
            <ac:spMk id="11" creationId="{14B191EB-4809-1957-53F3-BBACC4B2EB9D}"/>
          </ac:spMkLst>
        </pc:spChg>
        <pc:spChg chg="mod">
          <ac:chgData name="Deb Katzenmeyer" userId="770ac908-1d4f-42e4-b6fe-50250b20953e" providerId="ADAL" clId="{BAADD641-FA17-475F-88AF-DFAB4659F87A}" dt="2026-05-13T14:04:41.644" v="652" actId="2711"/>
          <ac:spMkLst>
            <pc:docMk/>
            <pc:sldMk cId="1428827152" sldId="724"/>
            <ac:spMk id="12" creationId="{3DF72D4B-E7F3-F9C7-CF22-57B080DF92E1}"/>
          </ac:spMkLst>
        </pc:spChg>
      </pc:sldChg>
      <pc:sldChg chg="modSp add del mod">
        <pc:chgData name="Deb Katzenmeyer" userId="770ac908-1d4f-42e4-b6fe-50250b20953e" providerId="ADAL" clId="{BAADD641-FA17-475F-88AF-DFAB4659F87A}" dt="2026-05-12T20:01:00.697" v="391" actId="47"/>
        <pc:sldMkLst>
          <pc:docMk/>
          <pc:sldMk cId="4014549261" sldId="724"/>
        </pc:sldMkLst>
        <pc:spChg chg="mod">
          <ac:chgData name="Deb Katzenmeyer" userId="770ac908-1d4f-42e4-b6fe-50250b20953e" providerId="ADAL" clId="{BAADD641-FA17-475F-88AF-DFAB4659F87A}" dt="2026-05-12T19:58:03.606" v="372" actId="27636"/>
          <ac:spMkLst>
            <pc:docMk/>
            <pc:sldMk cId="4014549261" sldId="724"/>
            <ac:spMk id="12" creationId="{3DF72D4B-E7F3-F9C7-CF22-57B080DF92E1}"/>
          </ac:spMkLst>
        </pc:spChg>
      </pc:sldChg>
      <pc:sldChg chg="del">
        <pc:chgData name="Deb Katzenmeyer" userId="770ac908-1d4f-42e4-b6fe-50250b20953e" providerId="ADAL" clId="{BAADD641-FA17-475F-88AF-DFAB4659F87A}" dt="2026-05-12T20:05:27.315" v="400" actId="47"/>
        <pc:sldMkLst>
          <pc:docMk/>
          <pc:sldMk cId="1063982871" sldId="725"/>
        </pc:sldMkLst>
      </pc:sldChg>
      <pc:sldChg chg="del">
        <pc:chgData name="Deb Katzenmeyer" userId="770ac908-1d4f-42e4-b6fe-50250b20953e" providerId="ADAL" clId="{BAADD641-FA17-475F-88AF-DFAB4659F87A}" dt="2026-05-12T19:48:54.546" v="353" actId="47"/>
        <pc:sldMkLst>
          <pc:docMk/>
          <pc:sldMk cId="3398795849" sldId="725"/>
        </pc:sldMkLst>
      </pc:sldChg>
      <pc:sldChg chg="add del">
        <pc:chgData name="Deb Katzenmeyer" userId="770ac908-1d4f-42e4-b6fe-50250b20953e" providerId="ADAL" clId="{BAADD641-FA17-475F-88AF-DFAB4659F87A}" dt="2026-05-12T20:01:00.697" v="391" actId="47"/>
        <pc:sldMkLst>
          <pc:docMk/>
          <pc:sldMk cId="4033713471" sldId="725"/>
        </pc:sldMkLst>
      </pc:sldChg>
      <pc:sldChg chg="modSp del mod">
        <pc:chgData name="Deb Katzenmeyer" userId="770ac908-1d4f-42e4-b6fe-50250b20953e" providerId="ADAL" clId="{BAADD641-FA17-475F-88AF-DFAB4659F87A}" dt="2026-05-13T14:07:32.455" v="670" actId="2711"/>
        <pc:sldMkLst>
          <pc:docMk/>
          <pc:sldMk cId="3197343652" sldId="726"/>
        </pc:sldMkLst>
        <pc:spChg chg="mod">
          <ac:chgData name="Deb Katzenmeyer" userId="770ac908-1d4f-42e4-b6fe-50250b20953e" providerId="ADAL" clId="{BAADD641-FA17-475F-88AF-DFAB4659F87A}" dt="2026-05-13T14:07:26.080" v="669" actId="2711"/>
          <ac:spMkLst>
            <pc:docMk/>
            <pc:sldMk cId="3197343652" sldId="726"/>
            <ac:spMk id="2" creationId="{C70FC2A4-1510-D2F0-DA07-B3043218CBA5}"/>
          </ac:spMkLst>
        </pc:spChg>
        <pc:spChg chg="mod">
          <ac:chgData name="Deb Katzenmeyer" userId="770ac908-1d4f-42e4-b6fe-50250b20953e" providerId="ADAL" clId="{BAADD641-FA17-475F-88AF-DFAB4659F87A}" dt="2026-05-13T14:07:32.455" v="670" actId="2711"/>
          <ac:spMkLst>
            <pc:docMk/>
            <pc:sldMk cId="3197343652" sldId="726"/>
            <ac:spMk id="3" creationId="{6E0F44C8-C7AC-7B91-82AB-856DB3E23FA1}"/>
          </ac:spMkLst>
        </pc:spChg>
      </pc:sldChg>
      <pc:sldChg chg="add del">
        <pc:chgData name="Deb Katzenmeyer" userId="770ac908-1d4f-42e4-b6fe-50250b20953e" providerId="ADAL" clId="{BAADD641-FA17-475F-88AF-DFAB4659F87A}" dt="2026-05-12T20:01:00.697" v="391" actId="47"/>
        <pc:sldMkLst>
          <pc:docMk/>
          <pc:sldMk cId="3874939560" sldId="726"/>
        </pc:sldMkLst>
      </pc:sldChg>
      <pc:sldChg chg="modSp del mod">
        <pc:chgData name="Deb Katzenmeyer" userId="770ac908-1d4f-42e4-b6fe-50250b20953e" providerId="ADAL" clId="{BAADD641-FA17-475F-88AF-DFAB4659F87A}" dt="2026-05-13T14:07:42.218" v="671" actId="2711"/>
        <pc:sldMkLst>
          <pc:docMk/>
          <pc:sldMk cId="2305739270" sldId="727"/>
        </pc:sldMkLst>
        <pc:spChg chg="mod">
          <ac:chgData name="Deb Katzenmeyer" userId="770ac908-1d4f-42e4-b6fe-50250b20953e" providerId="ADAL" clId="{BAADD641-FA17-475F-88AF-DFAB4659F87A}" dt="2026-05-13T14:07:42.218" v="671" actId="2711"/>
          <ac:spMkLst>
            <pc:docMk/>
            <pc:sldMk cId="2305739270" sldId="727"/>
            <ac:spMk id="2" creationId="{E669930E-00AE-56E1-BB7C-2055A7E535A0}"/>
          </ac:spMkLst>
        </pc:spChg>
      </pc:sldChg>
      <pc:sldChg chg="add del">
        <pc:chgData name="Deb Katzenmeyer" userId="770ac908-1d4f-42e4-b6fe-50250b20953e" providerId="ADAL" clId="{BAADD641-FA17-475F-88AF-DFAB4659F87A}" dt="2026-05-12T20:01:00.697" v="391" actId="47"/>
        <pc:sldMkLst>
          <pc:docMk/>
          <pc:sldMk cId="3418070027" sldId="727"/>
        </pc:sldMkLst>
      </pc:sldChg>
      <pc:sldChg chg="add del">
        <pc:chgData name="Deb Katzenmeyer" userId="770ac908-1d4f-42e4-b6fe-50250b20953e" providerId="ADAL" clId="{BAADD641-FA17-475F-88AF-DFAB4659F87A}" dt="2026-05-12T20:01:00.697" v="391" actId="47"/>
        <pc:sldMkLst>
          <pc:docMk/>
          <pc:sldMk cId="749978984" sldId="728"/>
        </pc:sldMkLst>
      </pc:sldChg>
      <pc:sldChg chg="modSp del mod">
        <pc:chgData name="Deb Katzenmeyer" userId="770ac908-1d4f-42e4-b6fe-50250b20953e" providerId="ADAL" clId="{BAADD641-FA17-475F-88AF-DFAB4659F87A}" dt="2026-05-13T14:07:57.406" v="673" actId="2711"/>
        <pc:sldMkLst>
          <pc:docMk/>
          <pc:sldMk cId="954120575" sldId="728"/>
        </pc:sldMkLst>
        <pc:spChg chg="mod">
          <ac:chgData name="Deb Katzenmeyer" userId="770ac908-1d4f-42e4-b6fe-50250b20953e" providerId="ADAL" clId="{BAADD641-FA17-475F-88AF-DFAB4659F87A}" dt="2026-05-13T14:07:50.794" v="672" actId="2711"/>
          <ac:spMkLst>
            <pc:docMk/>
            <pc:sldMk cId="954120575" sldId="728"/>
            <ac:spMk id="2" creationId="{3191F26B-17AE-C3A5-8E76-BC4967444649}"/>
          </ac:spMkLst>
        </pc:spChg>
        <pc:spChg chg="mod">
          <ac:chgData name="Deb Katzenmeyer" userId="770ac908-1d4f-42e4-b6fe-50250b20953e" providerId="ADAL" clId="{BAADD641-FA17-475F-88AF-DFAB4659F87A}" dt="2026-05-13T14:07:57.406" v="673" actId="2711"/>
          <ac:spMkLst>
            <pc:docMk/>
            <pc:sldMk cId="954120575" sldId="728"/>
            <ac:spMk id="3" creationId="{9E3776C9-CBC2-27CE-FE53-978F4AF2838A}"/>
          </ac:spMkLst>
        </pc:spChg>
      </pc:sldChg>
      <pc:sldChg chg="add del">
        <pc:chgData name="Deb Katzenmeyer" userId="770ac908-1d4f-42e4-b6fe-50250b20953e" providerId="ADAL" clId="{BAADD641-FA17-475F-88AF-DFAB4659F87A}" dt="2026-05-12T20:01:00.697" v="391" actId="47"/>
        <pc:sldMkLst>
          <pc:docMk/>
          <pc:sldMk cId="1668741889" sldId="730"/>
        </pc:sldMkLst>
      </pc:sldChg>
      <pc:sldChg chg="del">
        <pc:chgData name="Deb Katzenmeyer" userId="770ac908-1d4f-42e4-b6fe-50250b20953e" providerId="ADAL" clId="{BAADD641-FA17-475F-88AF-DFAB4659F87A}" dt="2026-05-12T19:48:54.546" v="353" actId="47"/>
        <pc:sldMkLst>
          <pc:docMk/>
          <pc:sldMk cId="3365999757" sldId="730"/>
        </pc:sldMkLst>
      </pc:sldChg>
      <pc:sldChg chg="modSp del mod">
        <pc:chgData name="Deb Katzenmeyer" userId="770ac908-1d4f-42e4-b6fe-50250b20953e" providerId="ADAL" clId="{BAADD641-FA17-475F-88AF-DFAB4659F87A}" dt="2026-05-13T14:05:40.940" v="656" actId="2711"/>
        <pc:sldMkLst>
          <pc:docMk/>
          <pc:sldMk cId="3398795849" sldId="730"/>
        </pc:sldMkLst>
        <pc:spChg chg="mod">
          <ac:chgData name="Deb Katzenmeyer" userId="770ac908-1d4f-42e4-b6fe-50250b20953e" providerId="ADAL" clId="{BAADD641-FA17-475F-88AF-DFAB4659F87A}" dt="2026-05-13T14:05:03.823" v="654" actId="2711"/>
          <ac:spMkLst>
            <pc:docMk/>
            <pc:sldMk cId="3398795849" sldId="730"/>
            <ac:spMk id="3" creationId="{92F77181-E0DD-CBB1-2944-3C6C8BD16AF6}"/>
          </ac:spMkLst>
        </pc:spChg>
        <pc:spChg chg="mod">
          <ac:chgData name="Deb Katzenmeyer" userId="770ac908-1d4f-42e4-b6fe-50250b20953e" providerId="ADAL" clId="{BAADD641-FA17-475F-88AF-DFAB4659F87A}" dt="2026-05-13T14:05:40.940" v="656" actId="2711"/>
          <ac:spMkLst>
            <pc:docMk/>
            <pc:sldMk cId="3398795849" sldId="730"/>
            <ac:spMk id="4" creationId="{1EA6C5BD-4FF1-C90B-BF65-5BCC66B888DD}"/>
          </ac:spMkLst>
        </pc:spChg>
        <pc:spChg chg="mod">
          <ac:chgData name="Deb Katzenmeyer" userId="770ac908-1d4f-42e4-b6fe-50250b20953e" providerId="ADAL" clId="{BAADD641-FA17-475F-88AF-DFAB4659F87A}" dt="2026-05-13T14:05:18.673" v="655" actId="2711"/>
          <ac:spMkLst>
            <pc:docMk/>
            <pc:sldMk cId="3398795849" sldId="730"/>
            <ac:spMk id="5" creationId="{6389ADE8-DF8B-9E56-036F-9D203607378D}"/>
          </ac:spMkLst>
        </pc:spChg>
        <pc:spChg chg="mod">
          <ac:chgData name="Deb Katzenmeyer" userId="770ac908-1d4f-42e4-b6fe-50250b20953e" providerId="ADAL" clId="{BAADD641-FA17-475F-88AF-DFAB4659F87A}" dt="2026-05-13T14:05:40.940" v="656" actId="2711"/>
          <ac:spMkLst>
            <pc:docMk/>
            <pc:sldMk cId="3398795849" sldId="730"/>
            <ac:spMk id="6" creationId="{8BB820D3-67D9-5812-6295-CBABACE62DC4}"/>
          </ac:spMkLst>
        </pc:spChg>
        <pc:spChg chg="mod">
          <ac:chgData name="Deb Katzenmeyer" userId="770ac908-1d4f-42e4-b6fe-50250b20953e" providerId="ADAL" clId="{BAADD641-FA17-475F-88AF-DFAB4659F87A}" dt="2026-05-13T14:05:40.940" v="656" actId="2711"/>
          <ac:spMkLst>
            <pc:docMk/>
            <pc:sldMk cId="3398795849" sldId="730"/>
            <ac:spMk id="7" creationId="{554D3F61-2D42-E2FA-E438-EC5478D36CDA}"/>
          </ac:spMkLst>
        </pc:spChg>
      </pc:sldChg>
      <pc:sldChg chg="del">
        <pc:chgData name="Deb Katzenmeyer" userId="770ac908-1d4f-42e4-b6fe-50250b20953e" providerId="ADAL" clId="{BAADD641-FA17-475F-88AF-DFAB4659F87A}" dt="2026-05-13T14:04:14.329" v="651" actId="47"/>
        <pc:sldMkLst>
          <pc:docMk/>
          <pc:sldMk cId="1376365247" sldId="731"/>
        </pc:sldMkLst>
      </pc:sldChg>
      <pc:sldChg chg="del">
        <pc:chgData name="Deb Katzenmeyer" userId="770ac908-1d4f-42e4-b6fe-50250b20953e" providerId="ADAL" clId="{BAADD641-FA17-475F-88AF-DFAB4659F87A}" dt="2026-05-12T19:48:54.546" v="353" actId="47"/>
        <pc:sldMkLst>
          <pc:docMk/>
          <pc:sldMk cId="1979351171" sldId="731"/>
        </pc:sldMkLst>
      </pc:sldChg>
      <pc:sldChg chg="del">
        <pc:chgData name="Deb Katzenmeyer" userId="770ac908-1d4f-42e4-b6fe-50250b20953e" providerId="ADAL" clId="{BAADD641-FA17-475F-88AF-DFAB4659F87A}" dt="2026-05-12T19:48:54.546" v="353" actId="47"/>
        <pc:sldMkLst>
          <pc:docMk/>
          <pc:sldMk cId="321575922" sldId="732"/>
        </pc:sldMkLst>
      </pc:sldChg>
      <pc:sldChg chg="del">
        <pc:chgData name="Deb Katzenmeyer" userId="770ac908-1d4f-42e4-b6fe-50250b20953e" providerId="ADAL" clId="{BAADD641-FA17-475F-88AF-DFAB4659F87A}" dt="2026-05-12T19:48:54.546" v="353" actId="47"/>
        <pc:sldMkLst>
          <pc:docMk/>
          <pc:sldMk cId="3577713201" sldId="734"/>
        </pc:sldMkLst>
      </pc:sldChg>
      <pc:sldChg chg="del">
        <pc:chgData name="Deb Katzenmeyer" userId="770ac908-1d4f-42e4-b6fe-50250b20953e" providerId="ADAL" clId="{BAADD641-FA17-475F-88AF-DFAB4659F87A}" dt="2026-05-12T19:48:54.546" v="353" actId="47"/>
        <pc:sldMkLst>
          <pc:docMk/>
          <pc:sldMk cId="3231723210" sldId="735"/>
        </pc:sldMkLst>
      </pc:sldChg>
      <pc:sldChg chg="del">
        <pc:chgData name="Deb Katzenmeyer" userId="770ac908-1d4f-42e4-b6fe-50250b20953e" providerId="ADAL" clId="{BAADD641-FA17-475F-88AF-DFAB4659F87A}" dt="2026-05-12T19:48:54.546" v="353" actId="47"/>
        <pc:sldMkLst>
          <pc:docMk/>
          <pc:sldMk cId="2603378862" sldId="736"/>
        </pc:sldMkLst>
      </pc:sldChg>
      <pc:sldChg chg="addSp delSp modSp mod">
        <pc:chgData name="Deb Katzenmeyer" userId="770ac908-1d4f-42e4-b6fe-50250b20953e" providerId="ADAL" clId="{BAADD641-FA17-475F-88AF-DFAB4659F87A}" dt="2026-05-12T19:45:15.790" v="351" actId="1076"/>
        <pc:sldMkLst>
          <pc:docMk/>
          <pc:sldMk cId="979157453" sldId="1593"/>
        </pc:sldMkLst>
        <pc:picChg chg="add mod">
          <ac:chgData name="Deb Katzenmeyer" userId="770ac908-1d4f-42e4-b6fe-50250b20953e" providerId="ADAL" clId="{BAADD641-FA17-475F-88AF-DFAB4659F87A}" dt="2026-05-12T19:45:15.790" v="351" actId="1076"/>
          <ac:picMkLst>
            <pc:docMk/>
            <pc:sldMk cId="979157453" sldId="1593"/>
            <ac:picMk id="6" creationId="{969D9290-CC5A-A281-93B3-3DC70FDEDDD6}"/>
          </ac:picMkLst>
        </pc:picChg>
        <pc:picChg chg="del">
          <ac:chgData name="Deb Katzenmeyer" userId="770ac908-1d4f-42e4-b6fe-50250b20953e" providerId="ADAL" clId="{BAADD641-FA17-475F-88AF-DFAB4659F87A}" dt="2026-05-12T19:45:08.874" v="348" actId="478"/>
          <ac:picMkLst>
            <pc:docMk/>
            <pc:sldMk cId="979157453" sldId="1593"/>
            <ac:picMk id="8" creationId="{CE9D089F-A82D-BB48-C04B-7DB3024CD9BD}"/>
          </ac:picMkLst>
        </pc:picChg>
      </pc:sldChg>
      <pc:sldChg chg="addSp delSp modSp del mod">
        <pc:chgData name="Deb Katzenmeyer" userId="770ac908-1d4f-42e4-b6fe-50250b20953e" providerId="ADAL" clId="{BAADD641-FA17-475F-88AF-DFAB4659F87A}" dt="2026-05-12T20:18:17.912" v="545" actId="2696"/>
        <pc:sldMkLst>
          <pc:docMk/>
          <pc:sldMk cId="4212849694" sldId="2145705326"/>
        </pc:sldMkLst>
        <pc:spChg chg="mod">
          <ac:chgData name="Deb Katzenmeyer" userId="770ac908-1d4f-42e4-b6fe-50250b20953e" providerId="ADAL" clId="{BAADD641-FA17-475F-88AF-DFAB4659F87A}" dt="2026-05-12T20:09:08.028" v="475" actId="20577"/>
          <ac:spMkLst>
            <pc:docMk/>
            <pc:sldMk cId="4212849694" sldId="2145705326"/>
            <ac:spMk id="2" creationId="{2015308D-71CA-1C7A-F44F-E3CD69CF5069}"/>
          </ac:spMkLst>
        </pc:spChg>
        <pc:spChg chg="mod">
          <ac:chgData name="Deb Katzenmeyer" userId="770ac908-1d4f-42e4-b6fe-50250b20953e" providerId="ADAL" clId="{BAADD641-FA17-475F-88AF-DFAB4659F87A}" dt="2026-05-12T20:09:36.636" v="500" actId="20577"/>
          <ac:spMkLst>
            <pc:docMk/>
            <pc:sldMk cId="4212849694" sldId="2145705326"/>
            <ac:spMk id="3" creationId="{B57FA419-65AA-B68B-9D61-05FA86F6E818}"/>
          </ac:spMkLst>
        </pc:spChg>
        <pc:picChg chg="add mod">
          <ac:chgData name="Deb Katzenmeyer" userId="770ac908-1d4f-42e4-b6fe-50250b20953e" providerId="ADAL" clId="{BAADD641-FA17-475F-88AF-DFAB4659F87A}" dt="2026-05-12T16:14:46.169" v="157" actId="1076"/>
          <ac:picMkLst>
            <pc:docMk/>
            <pc:sldMk cId="4212849694" sldId="2145705326"/>
            <ac:picMk id="5" creationId="{62BF22D9-1485-DC5F-7136-B029BC247DB5}"/>
          </ac:picMkLst>
        </pc:picChg>
        <pc:picChg chg="del mod">
          <ac:chgData name="Deb Katzenmeyer" userId="770ac908-1d4f-42e4-b6fe-50250b20953e" providerId="ADAL" clId="{BAADD641-FA17-475F-88AF-DFAB4659F87A}" dt="2026-05-12T16:13:54.380" v="146" actId="478"/>
          <ac:picMkLst>
            <pc:docMk/>
            <pc:sldMk cId="4212849694" sldId="2145705326"/>
            <ac:picMk id="9" creationId="{2A42C6EE-C73B-3BA6-474B-6A2373EF3051}"/>
          </ac:picMkLst>
        </pc:picChg>
      </pc:sldChg>
      <pc:sldChg chg="del">
        <pc:chgData name="Deb Katzenmeyer" userId="770ac908-1d4f-42e4-b6fe-50250b20953e" providerId="ADAL" clId="{BAADD641-FA17-475F-88AF-DFAB4659F87A}" dt="2026-05-12T19:15:44.358" v="221" actId="47"/>
        <pc:sldMkLst>
          <pc:docMk/>
          <pc:sldMk cId="1756357396" sldId="2145705327"/>
        </pc:sldMkLst>
      </pc:sldChg>
      <pc:sldChg chg="del">
        <pc:chgData name="Deb Katzenmeyer" userId="770ac908-1d4f-42e4-b6fe-50250b20953e" providerId="ADAL" clId="{BAADD641-FA17-475F-88AF-DFAB4659F87A}" dt="2026-05-12T19:15:44.358" v="221" actId="47"/>
        <pc:sldMkLst>
          <pc:docMk/>
          <pc:sldMk cId="4047213223" sldId="2145705328"/>
        </pc:sldMkLst>
      </pc:sldChg>
      <pc:sldChg chg="del">
        <pc:chgData name="Deb Katzenmeyer" userId="770ac908-1d4f-42e4-b6fe-50250b20953e" providerId="ADAL" clId="{BAADD641-FA17-475F-88AF-DFAB4659F87A}" dt="2026-05-12T19:15:44.358" v="221" actId="47"/>
        <pc:sldMkLst>
          <pc:docMk/>
          <pc:sldMk cId="2618206012" sldId="2145705329"/>
        </pc:sldMkLst>
      </pc:sldChg>
      <pc:sldChg chg="del">
        <pc:chgData name="Deb Katzenmeyer" userId="770ac908-1d4f-42e4-b6fe-50250b20953e" providerId="ADAL" clId="{BAADD641-FA17-475F-88AF-DFAB4659F87A}" dt="2026-05-12T19:15:44.358" v="221" actId="47"/>
        <pc:sldMkLst>
          <pc:docMk/>
          <pc:sldMk cId="2546507698" sldId="2145705330"/>
        </pc:sldMkLst>
      </pc:sldChg>
      <pc:sldChg chg="del">
        <pc:chgData name="Deb Katzenmeyer" userId="770ac908-1d4f-42e4-b6fe-50250b20953e" providerId="ADAL" clId="{BAADD641-FA17-475F-88AF-DFAB4659F87A}" dt="2026-05-12T19:15:44.358" v="221" actId="47"/>
        <pc:sldMkLst>
          <pc:docMk/>
          <pc:sldMk cId="3112035434" sldId="2145705331"/>
        </pc:sldMkLst>
      </pc:sldChg>
      <pc:sldChg chg="del">
        <pc:chgData name="Deb Katzenmeyer" userId="770ac908-1d4f-42e4-b6fe-50250b20953e" providerId="ADAL" clId="{BAADD641-FA17-475F-88AF-DFAB4659F87A}" dt="2026-05-12T19:15:44.358" v="221" actId="47"/>
        <pc:sldMkLst>
          <pc:docMk/>
          <pc:sldMk cId="2772259669" sldId="2145705332"/>
        </pc:sldMkLst>
      </pc:sldChg>
      <pc:sldChg chg="del">
        <pc:chgData name="Deb Katzenmeyer" userId="770ac908-1d4f-42e4-b6fe-50250b20953e" providerId="ADAL" clId="{BAADD641-FA17-475F-88AF-DFAB4659F87A}" dt="2026-05-12T19:48:54.546" v="353" actId="47"/>
        <pc:sldMkLst>
          <pc:docMk/>
          <pc:sldMk cId="352481560" sldId="2145705333"/>
        </pc:sldMkLst>
      </pc:sldChg>
      <pc:sldChg chg="del">
        <pc:chgData name="Deb Katzenmeyer" userId="770ac908-1d4f-42e4-b6fe-50250b20953e" providerId="ADAL" clId="{BAADD641-FA17-475F-88AF-DFAB4659F87A}" dt="2026-05-12T19:14:20.330" v="161" actId="47"/>
        <pc:sldMkLst>
          <pc:docMk/>
          <pc:sldMk cId="629415508" sldId="2145705335"/>
        </pc:sldMkLst>
      </pc:sldChg>
      <pc:sldChg chg="new del">
        <pc:chgData name="Deb Katzenmeyer" userId="770ac908-1d4f-42e4-b6fe-50250b20953e" providerId="ADAL" clId="{BAADD641-FA17-475F-88AF-DFAB4659F87A}" dt="2026-05-12T19:29:59.010" v="241" actId="47"/>
        <pc:sldMkLst>
          <pc:docMk/>
          <pc:sldMk cId="2383615193" sldId="2145705348"/>
        </pc:sldMkLst>
      </pc:sldChg>
      <pc:sldChg chg="addSp delSp modSp new mod setBg modClrScheme chgLayout">
        <pc:chgData name="Deb Katzenmeyer" userId="770ac908-1d4f-42e4-b6fe-50250b20953e" providerId="ADAL" clId="{BAADD641-FA17-475F-88AF-DFAB4659F87A}" dt="2026-05-12T19:31:35.060" v="297"/>
        <pc:sldMkLst>
          <pc:docMk/>
          <pc:sldMk cId="388844240" sldId="2145705349"/>
        </pc:sldMkLst>
        <pc:spChg chg="del">
          <ac:chgData name="Deb Katzenmeyer" userId="770ac908-1d4f-42e4-b6fe-50250b20953e" providerId="ADAL" clId="{BAADD641-FA17-475F-88AF-DFAB4659F87A}" dt="2026-05-12T19:17:21.255" v="224" actId="931"/>
          <ac:spMkLst>
            <pc:docMk/>
            <pc:sldMk cId="388844240" sldId="2145705349"/>
            <ac:spMk id="2" creationId="{E170B0DF-51AC-3210-EC9E-7347344B3E6A}"/>
          </ac:spMkLst>
        </pc:spChg>
        <pc:spChg chg="add del mod">
          <ac:chgData name="Deb Katzenmeyer" userId="770ac908-1d4f-42e4-b6fe-50250b20953e" providerId="ADAL" clId="{BAADD641-FA17-475F-88AF-DFAB4659F87A}" dt="2026-05-12T19:26:41.548" v="226"/>
          <ac:spMkLst>
            <pc:docMk/>
            <pc:sldMk cId="388844240" sldId="2145705349"/>
            <ac:spMk id="6" creationId="{C8163FBF-5543-F7DB-762B-8BF498AD232F}"/>
          </ac:spMkLst>
        </pc:spChg>
        <pc:spChg chg="add del mod">
          <ac:chgData name="Deb Katzenmeyer" userId="770ac908-1d4f-42e4-b6fe-50250b20953e" providerId="ADAL" clId="{BAADD641-FA17-475F-88AF-DFAB4659F87A}" dt="2026-05-12T19:27:02.296" v="231" actId="931"/>
          <ac:spMkLst>
            <pc:docMk/>
            <pc:sldMk cId="388844240" sldId="2145705349"/>
            <ac:spMk id="10" creationId="{643FF39A-13CD-C6A2-5E74-6D38A16823A0}"/>
          </ac:spMkLst>
        </pc:spChg>
        <pc:spChg chg="add del mod ord">
          <ac:chgData name="Deb Katzenmeyer" userId="770ac908-1d4f-42e4-b6fe-50250b20953e" providerId="ADAL" clId="{BAADD641-FA17-475F-88AF-DFAB4659F87A}" dt="2026-05-12T19:29:49.077" v="240" actId="26606"/>
          <ac:spMkLst>
            <pc:docMk/>
            <pc:sldMk cId="388844240" sldId="2145705349"/>
            <ac:spMk id="13" creationId="{9AE04F17-D08A-0069-7394-56E6E35CE279}"/>
          </ac:spMkLst>
        </pc:spChg>
        <pc:picChg chg="add del mod">
          <ac:chgData name="Deb Katzenmeyer" userId="770ac908-1d4f-42e4-b6fe-50250b20953e" providerId="ADAL" clId="{BAADD641-FA17-475F-88AF-DFAB4659F87A}" dt="2026-05-12T19:17:24.916" v="225" actId="478"/>
          <ac:picMkLst>
            <pc:docMk/>
            <pc:sldMk cId="388844240" sldId="2145705349"/>
            <ac:picMk id="4" creationId="{EC9D20C1-7979-EBD0-5F0B-EC945948A644}"/>
          </ac:picMkLst>
        </pc:picChg>
        <pc:picChg chg="add del mod">
          <ac:chgData name="Deb Katzenmeyer" userId="770ac908-1d4f-42e4-b6fe-50250b20953e" providerId="ADAL" clId="{BAADD641-FA17-475F-88AF-DFAB4659F87A}" dt="2026-05-12T19:26:49.052" v="230" actId="478"/>
          <ac:picMkLst>
            <pc:docMk/>
            <pc:sldMk cId="388844240" sldId="2145705349"/>
            <ac:picMk id="8" creationId="{9B2B1173-BC26-A3B8-3F37-0C01CD51A8B4}"/>
          </ac:picMkLst>
        </pc:picChg>
        <pc:picChg chg="add mod ord">
          <ac:chgData name="Deb Katzenmeyer" userId="770ac908-1d4f-42e4-b6fe-50250b20953e" providerId="ADAL" clId="{BAADD641-FA17-475F-88AF-DFAB4659F87A}" dt="2026-05-12T19:29:49.077" v="240" actId="26606"/>
          <ac:picMkLst>
            <pc:docMk/>
            <pc:sldMk cId="388844240" sldId="2145705349"/>
            <ac:picMk id="12" creationId="{455727F1-1CF3-C9FF-FEB8-7F0703540398}"/>
          </ac:picMkLst>
        </pc:picChg>
      </pc:sldChg>
      <pc:sldChg chg="addSp delSp modSp add mod setBg">
        <pc:chgData name="Deb Katzenmeyer" userId="770ac908-1d4f-42e4-b6fe-50250b20953e" providerId="ADAL" clId="{BAADD641-FA17-475F-88AF-DFAB4659F87A}" dt="2026-05-12T19:57:25.156" v="363" actId="478"/>
        <pc:sldMkLst>
          <pc:docMk/>
          <pc:sldMk cId="3650878964" sldId="2145705350"/>
        </pc:sldMkLst>
        <pc:picChg chg="add mod">
          <ac:chgData name="Deb Katzenmeyer" userId="770ac908-1d4f-42e4-b6fe-50250b20953e" providerId="ADAL" clId="{BAADD641-FA17-475F-88AF-DFAB4659F87A}" dt="2026-05-12T19:30:24.954" v="245" actId="962"/>
          <ac:picMkLst>
            <pc:docMk/>
            <pc:sldMk cId="3650878964" sldId="2145705350"/>
            <ac:picMk id="3" creationId="{244D60E6-49C4-4687-1FD5-F4350AAD2883}"/>
          </ac:picMkLst>
        </pc:picChg>
        <pc:picChg chg="del">
          <ac:chgData name="Deb Katzenmeyer" userId="770ac908-1d4f-42e4-b6fe-50250b20953e" providerId="ADAL" clId="{BAADD641-FA17-475F-88AF-DFAB4659F87A}" dt="2026-05-12T19:50:58.966" v="360" actId="478"/>
          <ac:picMkLst>
            <pc:docMk/>
            <pc:sldMk cId="3650878964" sldId="2145705350"/>
            <ac:picMk id="4" creationId="{BEC1D1B6-FF47-C7C0-FBBB-26293D8BA7C0}"/>
          </ac:picMkLst>
        </pc:picChg>
        <pc:picChg chg="del">
          <ac:chgData name="Deb Katzenmeyer" userId="770ac908-1d4f-42e4-b6fe-50250b20953e" providerId="ADAL" clId="{BAADD641-FA17-475F-88AF-DFAB4659F87A}" dt="2026-05-12T19:56:55.914" v="361" actId="478"/>
          <ac:picMkLst>
            <pc:docMk/>
            <pc:sldMk cId="3650878964" sldId="2145705350"/>
            <ac:picMk id="5" creationId="{FF6CE282-C7CE-837F-8CA4-7C78334DCEED}"/>
          </ac:picMkLst>
        </pc:picChg>
        <pc:picChg chg="del mod">
          <ac:chgData name="Deb Katzenmeyer" userId="770ac908-1d4f-42e4-b6fe-50250b20953e" providerId="ADAL" clId="{BAADD641-FA17-475F-88AF-DFAB4659F87A}" dt="2026-05-12T19:57:25.156" v="363" actId="478"/>
          <ac:picMkLst>
            <pc:docMk/>
            <pc:sldMk cId="3650878964" sldId="2145705350"/>
            <ac:picMk id="6" creationId="{E6FE3D6A-5EE0-AEAC-7461-D3DFCD05FC24}"/>
          </ac:picMkLst>
        </pc:picChg>
      </pc:sldChg>
      <pc:sldChg chg="modSp add del mod">
        <pc:chgData name="Deb Katzenmeyer" userId="770ac908-1d4f-42e4-b6fe-50250b20953e" providerId="ADAL" clId="{BAADD641-FA17-475F-88AF-DFAB4659F87A}" dt="2026-05-12T20:01:00.697" v="391" actId="47"/>
        <pc:sldMkLst>
          <pc:docMk/>
          <pc:sldMk cId="20624209" sldId="2145706988"/>
        </pc:sldMkLst>
        <pc:spChg chg="mod">
          <ac:chgData name="Deb Katzenmeyer" userId="770ac908-1d4f-42e4-b6fe-50250b20953e" providerId="ADAL" clId="{BAADD641-FA17-475F-88AF-DFAB4659F87A}" dt="2026-05-12T19:58:37.439" v="389" actId="1076"/>
          <ac:spMkLst>
            <pc:docMk/>
            <pc:sldMk cId="20624209" sldId="2145706988"/>
            <ac:spMk id="5" creationId="{B6B0AC69-D5C8-C66E-0937-DF1276AB5CD2}"/>
          </ac:spMkLst>
        </pc:spChg>
        <pc:picChg chg="mod">
          <ac:chgData name="Deb Katzenmeyer" userId="770ac908-1d4f-42e4-b6fe-50250b20953e" providerId="ADAL" clId="{BAADD641-FA17-475F-88AF-DFAB4659F87A}" dt="2026-05-12T19:58:39.996" v="390" actId="1076"/>
          <ac:picMkLst>
            <pc:docMk/>
            <pc:sldMk cId="20624209" sldId="2145706988"/>
            <ac:picMk id="3" creationId="{A27EE5CB-8971-5673-83EB-97E9E622CB9A}"/>
          </ac:picMkLst>
        </pc:picChg>
      </pc:sldChg>
      <pc:sldChg chg="del">
        <pc:chgData name="Deb Katzenmeyer" userId="770ac908-1d4f-42e4-b6fe-50250b20953e" providerId="ADAL" clId="{BAADD641-FA17-475F-88AF-DFAB4659F87A}" dt="2026-05-12T20:05:27.315" v="400" actId="47"/>
        <pc:sldMkLst>
          <pc:docMk/>
          <pc:sldMk cId="2136673677" sldId="2145706988"/>
        </pc:sldMkLst>
      </pc:sldChg>
      <pc:sldChg chg="addSp modSp add mod setBg">
        <pc:chgData name="Deb Katzenmeyer" userId="770ac908-1d4f-42e4-b6fe-50250b20953e" providerId="ADAL" clId="{BAADD641-FA17-475F-88AF-DFAB4659F87A}" dt="2026-05-12T20:12:36.766" v="540" actId="207"/>
        <pc:sldMkLst>
          <pc:docMk/>
          <pc:sldMk cId="3617273587" sldId="2145706988"/>
        </pc:sldMkLst>
        <pc:spChg chg="mod">
          <ac:chgData name="Deb Katzenmeyer" userId="770ac908-1d4f-42e4-b6fe-50250b20953e" providerId="ADAL" clId="{BAADD641-FA17-475F-88AF-DFAB4659F87A}" dt="2026-05-12T20:12:36.766" v="540" actId="207"/>
          <ac:spMkLst>
            <pc:docMk/>
            <pc:sldMk cId="3617273587" sldId="2145706988"/>
            <ac:spMk id="2" creationId="{2015308D-71CA-1C7A-F44F-E3CD69CF5069}"/>
          </ac:spMkLst>
        </pc:spChg>
        <pc:spChg chg="mod">
          <ac:chgData name="Deb Katzenmeyer" userId="770ac908-1d4f-42e4-b6fe-50250b20953e" providerId="ADAL" clId="{BAADD641-FA17-475F-88AF-DFAB4659F87A}" dt="2026-05-12T20:12:32.135" v="539" actId="207"/>
          <ac:spMkLst>
            <pc:docMk/>
            <pc:sldMk cId="3617273587" sldId="2145706988"/>
            <ac:spMk id="3" creationId="{B57FA419-65AA-B68B-9D61-05FA86F6E818}"/>
          </ac:spMkLst>
        </pc:spChg>
        <pc:spChg chg="add">
          <ac:chgData name="Deb Katzenmeyer" userId="770ac908-1d4f-42e4-b6fe-50250b20953e" providerId="ADAL" clId="{BAADD641-FA17-475F-88AF-DFAB4659F87A}" dt="2026-05-12T20:10:58.556" v="502" actId="26606"/>
          <ac:spMkLst>
            <pc:docMk/>
            <pc:sldMk cId="3617273587" sldId="2145706988"/>
            <ac:spMk id="10" creationId="{743AA782-23D1-4521-8CAD-47662984AA08}"/>
          </ac:spMkLst>
        </pc:spChg>
        <pc:spChg chg="add">
          <ac:chgData name="Deb Katzenmeyer" userId="770ac908-1d4f-42e4-b6fe-50250b20953e" providerId="ADAL" clId="{BAADD641-FA17-475F-88AF-DFAB4659F87A}" dt="2026-05-12T20:10:58.556" v="502" actId="26606"/>
          <ac:spMkLst>
            <pc:docMk/>
            <pc:sldMk cId="3617273587" sldId="2145706988"/>
            <ac:spMk id="12" creationId="{71877DBC-BB60-40F0-AC93-2ACDBAAE60CE}"/>
          </ac:spMkLst>
        </pc:spChg>
        <pc:picChg chg="mod">
          <ac:chgData name="Deb Katzenmeyer" userId="770ac908-1d4f-42e4-b6fe-50250b20953e" providerId="ADAL" clId="{BAADD641-FA17-475F-88AF-DFAB4659F87A}" dt="2026-05-12T20:11:38.129" v="513" actId="14100"/>
          <ac:picMkLst>
            <pc:docMk/>
            <pc:sldMk cId="3617273587" sldId="2145706988"/>
            <ac:picMk id="5" creationId="{62BF22D9-1485-DC5F-7136-B029BC247DB5}"/>
          </ac:picMkLst>
        </pc:picChg>
      </pc:sldChg>
      <pc:sldChg chg="modSp del mod">
        <pc:chgData name="Deb Katzenmeyer" userId="770ac908-1d4f-42e4-b6fe-50250b20953e" providerId="ADAL" clId="{BAADD641-FA17-475F-88AF-DFAB4659F87A}" dt="2026-05-12T20:05:27.315" v="400" actId="47"/>
        <pc:sldMkLst>
          <pc:docMk/>
          <pc:sldMk cId="2747184468" sldId="2145706989"/>
        </pc:sldMkLst>
        <pc:spChg chg="mod">
          <ac:chgData name="Deb Katzenmeyer" userId="770ac908-1d4f-42e4-b6fe-50250b20953e" providerId="ADAL" clId="{BAADD641-FA17-475F-88AF-DFAB4659F87A}" dt="2026-05-12T20:02:39.186" v="395" actId="27636"/>
          <ac:spMkLst>
            <pc:docMk/>
            <pc:sldMk cId="2747184468" sldId="2145706989"/>
            <ac:spMk id="3" creationId="{0A2E4B2D-B5DB-A5E5-0FAB-CF7FB74CC818}"/>
          </ac:spMkLst>
        </pc:spChg>
      </pc:sldChg>
      <pc:sldChg chg="modSp add del mod">
        <pc:chgData name="Deb Katzenmeyer" userId="770ac908-1d4f-42e4-b6fe-50250b20953e" providerId="ADAL" clId="{BAADD641-FA17-475F-88AF-DFAB4659F87A}" dt="2026-05-12T20:01:00.697" v="391" actId="47"/>
        <pc:sldMkLst>
          <pc:docMk/>
          <pc:sldMk cId="4097222454" sldId="2145706989"/>
        </pc:sldMkLst>
        <pc:spChg chg="mod">
          <ac:chgData name="Deb Katzenmeyer" userId="770ac908-1d4f-42e4-b6fe-50250b20953e" providerId="ADAL" clId="{BAADD641-FA17-475F-88AF-DFAB4659F87A}" dt="2026-05-12T19:58:10.930" v="375" actId="27636"/>
          <ac:spMkLst>
            <pc:docMk/>
            <pc:sldMk cId="4097222454" sldId="2145706989"/>
            <ac:spMk id="3" creationId="{0A2E4B2D-B5DB-A5E5-0FAB-CF7FB74CC818}"/>
          </ac:spMkLst>
        </pc:spChg>
      </pc:sldChg>
      <pc:sldChg chg="add del">
        <pc:chgData name="Deb Katzenmeyer" userId="770ac908-1d4f-42e4-b6fe-50250b20953e" providerId="ADAL" clId="{BAADD641-FA17-475F-88AF-DFAB4659F87A}" dt="2026-05-12T20:01:00.697" v="391" actId="47"/>
        <pc:sldMkLst>
          <pc:docMk/>
          <pc:sldMk cId="2396557989" sldId="2145706990"/>
        </pc:sldMkLst>
      </pc:sldChg>
      <pc:sldChg chg="del">
        <pc:chgData name="Deb Katzenmeyer" userId="770ac908-1d4f-42e4-b6fe-50250b20953e" providerId="ADAL" clId="{BAADD641-FA17-475F-88AF-DFAB4659F87A}" dt="2026-05-12T20:05:27.315" v="400" actId="47"/>
        <pc:sldMkLst>
          <pc:docMk/>
          <pc:sldMk cId="3205905781" sldId="2145706990"/>
        </pc:sldMkLst>
      </pc:sldChg>
      <pc:sldChg chg="del">
        <pc:chgData name="Deb Katzenmeyer" userId="770ac908-1d4f-42e4-b6fe-50250b20953e" providerId="ADAL" clId="{BAADD641-FA17-475F-88AF-DFAB4659F87A}" dt="2026-05-12T20:05:27.315" v="400" actId="47"/>
        <pc:sldMkLst>
          <pc:docMk/>
          <pc:sldMk cId="1005511398" sldId="2145706991"/>
        </pc:sldMkLst>
      </pc:sldChg>
      <pc:sldChg chg="add del">
        <pc:chgData name="Deb Katzenmeyer" userId="770ac908-1d4f-42e4-b6fe-50250b20953e" providerId="ADAL" clId="{BAADD641-FA17-475F-88AF-DFAB4659F87A}" dt="2026-05-12T20:01:00.697" v="391" actId="47"/>
        <pc:sldMkLst>
          <pc:docMk/>
          <pc:sldMk cId="2782545865" sldId="2145706991"/>
        </pc:sldMkLst>
      </pc:sldChg>
      <pc:sldChg chg="new del">
        <pc:chgData name="Deb Katzenmeyer" userId="770ac908-1d4f-42e4-b6fe-50250b20953e" providerId="ADAL" clId="{BAADD641-FA17-475F-88AF-DFAB4659F87A}" dt="2026-05-12T20:05:27.315" v="400" actId="47"/>
        <pc:sldMkLst>
          <pc:docMk/>
          <pc:sldMk cId="2707534268" sldId="2145706992"/>
        </pc:sldMkLst>
      </pc:sldChg>
      <pc:sldChg chg="modSp add mod">
        <pc:chgData name="Deb Katzenmeyer" userId="770ac908-1d4f-42e4-b6fe-50250b20953e" providerId="ADAL" clId="{BAADD641-FA17-475F-88AF-DFAB4659F87A}" dt="2026-05-12T20:36:25.966" v="622" actId="14100"/>
        <pc:sldMkLst>
          <pc:docMk/>
          <pc:sldMk cId="3269528137" sldId="2145707147"/>
        </pc:sldMkLst>
        <pc:spChg chg="mod">
          <ac:chgData name="Deb Katzenmeyer" userId="770ac908-1d4f-42e4-b6fe-50250b20953e" providerId="ADAL" clId="{BAADD641-FA17-475F-88AF-DFAB4659F87A}" dt="2026-05-12T20:36:25.966" v="622" actId="14100"/>
          <ac:spMkLst>
            <pc:docMk/>
            <pc:sldMk cId="3269528137" sldId="2145707147"/>
            <ac:spMk id="3" creationId="{0A591524-8EBA-986D-BAA1-36B0C712076A}"/>
          </ac:spMkLst>
        </pc:spChg>
      </pc:sldChg>
      <pc:sldChg chg="modSp mod">
        <pc:chgData name="Deb Katzenmeyer" userId="770ac908-1d4f-42e4-b6fe-50250b20953e" providerId="ADAL" clId="{BAADD641-FA17-475F-88AF-DFAB4659F87A}" dt="2026-05-13T14:06:09.946" v="662" actId="2711"/>
        <pc:sldMkLst>
          <pc:docMk/>
          <pc:sldMk cId="2136673677" sldId="2145707148"/>
        </pc:sldMkLst>
        <pc:spChg chg="mod">
          <ac:chgData name="Deb Katzenmeyer" userId="770ac908-1d4f-42e4-b6fe-50250b20953e" providerId="ADAL" clId="{BAADD641-FA17-475F-88AF-DFAB4659F87A}" dt="2026-05-13T14:06:02.606" v="661" actId="2711"/>
          <ac:spMkLst>
            <pc:docMk/>
            <pc:sldMk cId="2136673677" sldId="2145707148"/>
            <ac:spMk id="11" creationId="{4DCC66B0-41E7-B37A-1E5F-CD1EF75C7F21}"/>
          </ac:spMkLst>
        </pc:spChg>
        <pc:spChg chg="mod">
          <ac:chgData name="Deb Katzenmeyer" userId="770ac908-1d4f-42e4-b6fe-50250b20953e" providerId="ADAL" clId="{BAADD641-FA17-475F-88AF-DFAB4659F87A}" dt="2026-05-13T14:06:09.946" v="662" actId="2711"/>
          <ac:spMkLst>
            <pc:docMk/>
            <pc:sldMk cId="2136673677" sldId="2145707148"/>
            <ac:spMk id="12" creationId="{0D18B4DA-6480-FC15-D9A9-0275EF6126D6}"/>
          </ac:spMkLst>
        </pc:spChg>
      </pc:sldChg>
      <pc:sldChg chg="modSp mod">
        <pc:chgData name="Deb Katzenmeyer" userId="770ac908-1d4f-42e4-b6fe-50250b20953e" providerId="ADAL" clId="{BAADD641-FA17-475F-88AF-DFAB4659F87A}" dt="2026-05-13T14:07:16.222" v="668" actId="2711"/>
        <pc:sldMkLst>
          <pc:docMk/>
          <pc:sldMk cId="2747184468" sldId="2145707149"/>
        </pc:sldMkLst>
        <pc:spChg chg="mod">
          <ac:chgData name="Deb Katzenmeyer" userId="770ac908-1d4f-42e4-b6fe-50250b20953e" providerId="ADAL" clId="{BAADD641-FA17-475F-88AF-DFAB4659F87A}" dt="2026-05-13T14:07:09.249" v="667" actId="2711"/>
          <ac:spMkLst>
            <pc:docMk/>
            <pc:sldMk cId="2747184468" sldId="2145707149"/>
            <ac:spMk id="2" creationId="{A9015648-0007-6C69-3B72-3C02A700FEAD}"/>
          </ac:spMkLst>
        </pc:spChg>
        <pc:spChg chg="mod">
          <ac:chgData name="Deb Katzenmeyer" userId="770ac908-1d4f-42e4-b6fe-50250b20953e" providerId="ADAL" clId="{BAADD641-FA17-475F-88AF-DFAB4659F87A}" dt="2026-05-13T14:07:16.222" v="668" actId="2711"/>
          <ac:spMkLst>
            <pc:docMk/>
            <pc:sldMk cId="2747184468" sldId="2145707149"/>
            <ac:spMk id="3" creationId="{0A2E4B2D-B5DB-A5E5-0FAB-CF7FB74CC818}"/>
          </ac:spMkLst>
        </pc:spChg>
      </pc:sldChg>
      <pc:sldChg chg="modSp mod">
        <pc:chgData name="Deb Katzenmeyer" userId="770ac908-1d4f-42e4-b6fe-50250b20953e" providerId="ADAL" clId="{BAADD641-FA17-475F-88AF-DFAB4659F87A}" dt="2026-05-13T14:08:12.336" v="674" actId="2711"/>
        <pc:sldMkLst>
          <pc:docMk/>
          <pc:sldMk cId="3205905781" sldId="2145707150"/>
        </pc:sldMkLst>
        <pc:spChg chg="mod">
          <ac:chgData name="Deb Katzenmeyer" userId="770ac908-1d4f-42e4-b6fe-50250b20953e" providerId="ADAL" clId="{BAADD641-FA17-475F-88AF-DFAB4659F87A}" dt="2026-05-13T14:08:12.336" v="674" actId="2711"/>
          <ac:spMkLst>
            <pc:docMk/>
            <pc:sldMk cId="3205905781" sldId="2145707150"/>
            <ac:spMk id="2" creationId="{9AF1C3C1-3E68-B64C-EFA5-8E21E7881E95}"/>
          </ac:spMkLst>
        </pc:spChg>
        <pc:spChg chg="mod">
          <ac:chgData name="Deb Katzenmeyer" userId="770ac908-1d4f-42e4-b6fe-50250b20953e" providerId="ADAL" clId="{BAADD641-FA17-475F-88AF-DFAB4659F87A}" dt="2026-05-13T14:08:12.336" v="674" actId="2711"/>
          <ac:spMkLst>
            <pc:docMk/>
            <pc:sldMk cId="3205905781" sldId="2145707150"/>
            <ac:spMk id="3" creationId="{BB753CC2-03F4-3BDB-E141-CE9DEAB1C759}"/>
          </ac:spMkLst>
        </pc:spChg>
      </pc:sldChg>
      <pc:sldChg chg="modSp mod">
        <pc:chgData name="Deb Katzenmeyer" userId="770ac908-1d4f-42e4-b6fe-50250b20953e" providerId="ADAL" clId="{BAADD641-FA17-475F-88AF-DFAB4659F87A}" dt="2026-05-13T14:08:23.679" v="675" actId="2711"/>
        <pc:sldMkLst>
          <pc:docMk/>
          <pc:sldMk cId="1005511398" sldId="2145707151"/>
        </pc:sldMkLst>
        <pc:spChg chg="mod">
          <ac:chgData name="Deb Katzenmeyer" userId="770ac908-1d4f-42e4-b6fe-50250b20953e" providerId="ADAL" clId="{BAADD641-FA17-475F-88AF-DFAB4659F87A}" dt="2026-05-13T14:08:23.679" v="675" actId="2711"/>
          <ac:spMkLst>
            <pc:docMk/>
            <pc:sldMk cId="1005511398" sldId="2145707151"/>
            <ac:spMk id="2" creationId="{7C58D3FC-AB48-453D-3AAB-4C0CFD997811}"/>
          </ac:spMkLst>
        </pc:spChg>
        <pc:spChg chg="mod">
          <ac:chgData name="Deb Katzenmeyer" userId="770ac908-1d4f-42e4-b6fe-50250b20953e" providerId="ADAL" clId="{BAADD641-FA17-475F-88AF-DFAB4659F87A}" dt="2026-05-13T14:08:23.679" v="675" actId="2711"/>
          <ac:spMkLst>
            <pc:docMk/>
            <pc:sldMk cId="1005511398" sldId="2145707151"/>
            <ac:spMk id="3" creationId="{CA02D096-1691-A2B8-A82A-61190C02AD3D}"/>
          </ac:spMkLst>
        </pc:spChg>
      </pc:sldChg>
      <pc:sldMasterChg chg="del delSldLayout">
        <pc:chgData name="Deb Katzenmeyer" userId="770ac908-1d4f-42e4-b6fe-50250b20953e" providerId="ADAL" clId="{BAADD641-FA17-475F-88AF-DFAB4659F87A}" dt="2026-05-12T19:15:44.358" v="221" actId="47"/>
        <pc:sldMasterMkLst>
          <pc:docMk/>
          <pc:sldMasterMk cId="2643714783" sldId="2147483784"/>
        </pc:sldMasterMkLst>
        <pc:sldLayoutChg chg="del">
          <pc:chgData name="Deb Katzenmeyer" userId="770ac908-1d4f-42e4-b6fe-50250b20953e" providerId="ADAL" clId="{BAADD641-FA17-475F-88AF-DFAB4659F87A}" dt="2026-05-12T19:15:44.358" v="221" actId="47"/>
          <pc:sldLayoutMkLst>
            <pc:docMk/>
            <pc:sldMasterMk cId="2643714783" sldId="2147483784"/>
            <pc:sldLayoutMk cId="3106567669" sldId="2147483785"/>
          </pc:sldLayoutMkLst>
        </pc:sldLayoutChg>
        <pc:sldLayoutChg chg="del">
          <pc:chgData name="Deb Katzenmeyer" userId="770ac908-1d4f-42e4-b6fe-50250b20953e" providerId="ADAL" clId="{BAADD641-FA17-475F-88AF-DFAB4659F87A}" dt="2026-05-12T19:15:44.358" v="221" actId="47"/>
          <pc:sldLayoutMkLst>
            <pc:docMk/>
            <pc:sldMasterMk cId="2643714783" sldId="2147483784"/>
            <pc:sldLayoutMk cId="181319571" sldId="2147483786"/>
          </pc:sldLayoutMkLst>
        </pc:sldLayoutChg>
      </pc:sldMasterChg>
      <pc:sldMasterChg chg="delSldLayout">
        <pc:chgData name="Deb Katzenmeyer" userId="770ac908-1d4f-42e4-b6fe-50250b20953e" providerId="ADAL" clId="{BAADD641-FA17-475F-88AF-DFAB4659F87A}" dt="2026-05-12T20:01:00.697" v="391" actId="47"/>
        <pc:sldMasterMkLst>
          <pc:docMk/>
          <pc:sldMasterMk cId="2567192484" sldId="2147483829"/>
        </pc:sldMasterMkLst>
        <pc:sldLayoutChg chg="del">
          <pc:chgData name="Deb Katzenmeyer" userId="770ac908-1d4f-42e4-b6fe-50250b20953e" providerId="ADAL" clId="{BAADD641-FA17-475F-88AF-DFAB4659F87A}" dt="2026-05-12T20:01:00.697" v="391" actId="47"/>
          <pc:sldLayoutMkLst>
            <pc:docMk/>
            <pc:sldMasterMk cId="2567192484" sldId="2147483829"/>
            <pc:sldLayoutMk cId="3750134122" sldId="2147483830"/>
          </pc:sldLayoutMkLst>
        </pc:sldLayoutChg>
        <pc:sldLayoutChg chg="del">
          <pc:chgData name="Deb Katzenmeyer" userId="770ac908-1d4f-42e4-b6fe-50250b20953e" providerId="ADAL" clId="{BAADD641-FA17-475F-88AF-DFAB4659F87A}" dt="2026-05-12T20:01:00.697" v="391" actId="47"/>
          <pc:sldLayoutMkLst>
            <pc:docMk/>
            <pc:sldMasterMk cId="2567192484" sldId="2147483829"/>
            <pc:sldLayoutMk cId="3620758199" sldId="2147483831"/>
          </pc:sldLayoutMkLst>
        </pc:sldLayoutChg>
        <pc:sldLayoutChg chg="del">
          <pc:chgData name="Deb Katzenmeyer" userId="770ac908-1d4f-42e4-b6fe-50250b20953e" providerId="ADAL" clId="{BAADD641-FA17-475F-88AF-DFAB4659F87A}" dt="2026-05-12T20:01:00.697" v="391" actId="47"/>
          <pc:sldLayoutMkLst>
            <pc:docMk/>
            <pc:sldMasterMk cId="2567192484" sldId="2147483829"/>
            <pc:sldLayoutMk cId="3686013574" sldId="2147483832"/>
          </pc:sldLayoutMkLst>
        </pc:sldLayoutChg>
      </pc:sldMaster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diagrams/_rels/data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ata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67.svg"/></Relationships>
</file>

<file path=ppt/diagrams/_rels/data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ata6.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ata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6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6.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AE8E1F-ACC5-4EF0-B308-07DD33CA66FB}" type="doc">
      <dgm:prSet loTypeId="urn:microsoft.com/office/officeart/2005/8/layout/default" loCatId="list" qsTypeId="urn:microsoft.com/office/officeart/2005/8/quickstyle/3d2" qsCatId="3D" csTypeId="urn:microsoft.com/office/officeart/2005/8/colors/colorful1" csCatId="colorful"/>
      <dgm:spPr/>
      <dgm:t>
        <a:bodyPr/>
        <a:lstStyle/>
        <a:p>
          <a:endParaRPr lang="en-US"/>
        </a:p>
      </dgm:t>
    </dgm:pt>
    <dgm:pt modelId="{4AC5F1D6-5040-4B38-A497-5DE72BDCAAC5}">
      <dgm:prSet/>
      <dgm:spPr/>
      <dgm:t>
        <a:bodyPr/>
        <a:lstStyle/>
        <a:p>
          <a:r>
            <a:rPr lang="en-US"/>
            <a:t>Traditionalists: Safety is discipline</a:t>
          </a:r>
        </a:p>
      </dgm:t>
    </dgm:pt>
    <dgm:pt modelId="{F23B99FD-1094-433F-9042-71BA337BA385}" type="parTrans" cxnId="{BC0A821A-A225-4026-8FE5-7B7B76DDA30F}">
      <dgm:prSet/>
      <dgm:spPr/>
      <dgm:t>
        <a:bodyPr/>
        <a:lstStyle/>
        <a:p>
          <a:endParaRPr lang="en-US"/>
        </a:p>
      </dgm:t>
    </dgm:pt>
    <dgm:pt modelId="{D5D58175-7E0F-4F79-B12A-0423E1F47796}" type="sibTrans" cxnId="{BC0A821A-A225-4026-8FE5-7B7B76DDA30F}">
      <dgm:prSet/>
      <dgm:spPr/>
      <dgm:t>
        <a:bodyPr/>
        <a:lstStyle/>
        <a:p>
          <a:endParaRPr lang="en-US"/>
        </a:p>
      </dgm:t>
    </dgm:pt>
    <dgm:pt modelId="{FEC72282-4700-4D87-B45E-147D8AC12E63}">
      <dgm:prSet/>
      <dgm:spPr/>
      <dgm:t>
        <a:bodyPr/>
        <a:lstStyle/>
        <a:p>
          <a:r>
            <a:rPr lang="en-US" dirty="0"/>
            <a:t>Boomers: Experience keeps us safe</a:t>
          </a:r>
        </a:p>
      </dgm:t>
    </dgm:pt>
    <dgm:pt modelId="{4A825167-94DC-443E-A2FB-BF3D86C0629F}" type="parTrans" cxnId="{2B3E5499-5A69-4F79-ABB0-B17061FBE53C}">
      <dgm:prSet/>
      <dgm:spPr/>
      <dgm:t>
        <a:bodyPr/>
        <a:lstStyle/>
        <a:p>
          <a:endParaRPr lang="en-US"/>
        </a:p>
      </dgm:t>
    </dgm:pt>
    <dgm:pt modelId="{CDD11553-6349-4EA8-9C40-103B106480F7}" type="sibTrans" cxnId="{2B3E5499-5A69-4F79-ABB0-B17061FBE53C}">
      <dgm:prSet/>
      <dgm:spPr/>
      <dgm:t>
        <a:bodyPr/>
        <a:lstStyle/>
        <a:p>
          <a:endParaRPr lang="en-US"/>
        </a:p>
      </dgm:t>
    </dgm:pt>
    <dgm:pt modelId="{68F534A9-0119-4192-97D7-29D563D72373}">
      <dgm:prSet/>
      <dgm:spPr/>
      <dgm:t>
        <a:bodyPr/>
        <a:lstStyle/>
        <a:p>
          <a:r>
            <a:rPr lang="en-US"/>
            <a:t>Gen X: Safety must make sense</a:t>
          </a:r>
        </a:p>
      </dgm:t>
    </dgm:pt>
    <dgm:pt modelId="{84270B93-179A-4FB6-B5D0-9B1FA8A85856}" type="parTrans" cxnId="{F62C7498-FA97-452C-A355-7B6DBFACBF4F}">
      <dgm:prSet/>
      <dgm:spPr/>
      <dgm:t>
        <a:bodyPr/>
        <a:lstStyle/>
        <a:p>
          <a:endParaRPr lang="en-US"/>
        </a:p>
      </dgm:t>
    </dgm:pt>
    <dgm:pt modelId="{972AE3A5-513D-4C04-AB3D-FC95BB3D90F0}" type="sibTrans" cxnId="{F62C7498-FA97-452C-A355-7B6DBFACBF4F}">
      <dgm:prSet/>
      <dgm:spPr/>
      <dgm:t>
        <a:bodyPr/>
        <a:lstStyle/>
        <a:p>
          <a:endParaRPr lang="en-US"/>
        </a:p>
      </dgm:t>
    </dgm:pt>
    <dgm:pt modelId="{6D6C8BBA-F354-41F6-8286-872C1170AFD6}">
      <dgm:prSet/>
      <dgm:spPr/>
      <dgm:t>
        <a:bodyPr/>
        <a:lstStyle/>
        <a:p>
          <a:r>
            <a:rPr lang="en-US"/>
            <a:t>Millennials: Purpose matters</a:t>
          </a:r>
        </a:p>
      </dgm:t>
    </dgm:pt>
    <dgm:pt modelId="{5DC91B66-274C-4B2C-8A7E-7F86E120DF6F}" type="parTrans" cxnId="{29F02C7F-761B-4C2F-945D-D40AFA200362}">
      <dgm:prSet/>
      <dgm:spPr/>
      <dgm:t>
        <a:bodyPr/>
        <a:lstStyle/>
        <a:p>
          <a:endParaRPr lang="en-US"/>
        </a:p>
      </dgm:t>
    </dgm:pt>
    <dgm:pt modelId="{385BE891-ED1A-462C-8348-6BAC8173075D}" type="sibTrans" cxnId="{29F02C7F-761B-4C2F-945D-D40AFA200362}">
      <dgm:prSet/>
      <dgm:spPr/>
      <dgm:t>
        <a:bodyPr/>
        <a:lstStyle/>
        <a:p>
          <a:endParaRPr lang="en-US"/>
        </a:p>
      </dgm:t>
    </dgm:pt>
    <dgm:pt modelId="{5ED79397-23BB-433D-A76D-337C1DE81EC4}">
      <dgm:prSet/>
      <dgm:spPr/>
      <dgm:t>
        <a:bodyPr/>
        <a:lstStyle/>
        <a:p>
          <a:r>
            <a:rPr lang="en-US"/>
            <a:t>Gen Z: Safety is lived and interactive</a:t>
          </a:r>
        </a:p>
      </dgm:t>
    </dgm:pt>
    <dgm:pt modelId="{4F41A2E2-9ED0-4236-AFB3-4DC00C2FD01A}" type="parTrans" cxnId="{C149A774-DD7C-4AA9-BA1A-3C721D3EA5E5}">
      <dgm:prSet/>
      <dgm:spPr/>
      <dgm:t>
        <a:bodyPr/>
        <a:lstStyle/>
        <a:p>
          <a:endParaRPr lang="en-US"/>
        </a:p>
      </dgm:t>
    </dgm:pt>
    <dgm:pt modelId="{0D959866-ABB3-4FE1-8000-B4E41E1AED28}" type="sibTrans" cxnId="{C149A774-DD7C-4AA9-BA1A-3C721D3EA5E5}">
      <dgm:prSet/>
      <dgm:spPr/>
      <dgm:t>
        <a:bodyPr/>
        <a:lstStyle/>
        <a:p>
          <a:endParaRPr lang="en-US"/>
        </a:p>
      </dgm:t>
    </dgm:pt>
    <dgm:pt modelId="{AE8DB7D3-EE89-410C-BFF2-CFA277742B53}" type="pres">
      <dgm:prSet presAssocID="{87AE8E1F-ACC5-4EF0-B308-07DD33CA66FB}" presName="diagram" presStyleCnt="0">
        <dgm:presLayoutVars>
          <dgm:dir/>
          <dgm:resizeHandles val="exact"/>
        </dgm:presLayoutVars>
      </dgm:prSet>
      <dgm:spPr/>
    </dgm:pt>
    <dgm:pt modelId="{DCA32793-1642-4246-B0B1-27DA13AB6F71}" type="pres">
      <dgm:prSet presAssocID="{4AC5F1D6-5040-4B38-A497-5DE72BDCAAC5}" presName="node" presStyleLbl="node1" presStyleIdx="0" presStyleCnt="5">
        <dgm:presLayoutVars>
          <dgm:bulletEnabled val="1"/>
        </dgm:presLayoutVars>
      </dgm:prSet>
      <dgm:spPr/>
    </dgm:pt>
    <dgm:pt modelId="{1B77CDC3-664D-4E0B-8F22-57CD6C25549E}" type="pres">
      <dgm:prSet presAssocID="{D5D58175-7E0F-4F79-B12A-0423E1F47796}" presName="sibTrans" presStyleCnt="0"/>
      <dgm:spPr/>
    </dgm:pt>
    <dgm:pt modelId="{6CAF52D3-B970-4EBC-898F-2CD774076BA2}" type="pres">
      <dgm:prSet presAssocID="{FEC72282-4700-4D87-B45E-147D8AC12E63}" presName="node" presStyleLbl="node1" presStyleIdx="1" presStyleCnt="5">
        <dgm:presLayoutVars>
          <dgm:bulletEnabled val="1"/>
        </dgm:presLayoutVars>
      </dgm:prSet>
      <dgm:spPr/>
    </dgm:pt>
    <dgm:pt modelId="{06ED2528-3550-40A5-A792-F551022FE2D2}" type="pres">
      <dgm:prSet presAssocID="{CDD11553-6349-4EA8-9C40-103B106480F7}" presName="sibTrans" presStyleCnt="0"/>
      <dgm:spPr/>
    </dgm:pt>
    <dgm:pt modelId="{54C4D6C4-8844-4133-AF06-280EC3A7E404}" type="pres">
      <dgm:prSet presAssocID="{68F534A9-0119-4192-97D7-29D563D72373}" presName="node" presStyleLbl="node1" presStyleIdx="2" presStyleCnt="5">
        <dgm:presLayoutVars>
          <dgm:bulletEnabled val="1"/>
        </dgm:presLayoutVars>
      </dgm:prSet>
      <dgm:spPr/>
    </dgm:pt>
    <dgm:pt modelId="{CEB2585B-F2D6-45EA-8B9C-4B80719FC3A9}" type="pres">
      <dgm:prSet presAssocID="{972AE3A5-513D-4C04-AB3D-FC95BB3D90F0}" presName="sibTrans" presStyleCnt="0"/>
      <dgm:spPr/>
    </dgm:pt>
    <dgm:pt modelId="{D8C4D384-A99F-4E0D-96A1-E7C02F08443F}" type="pres">
      <dgm:prSet presAssocID="{6D6C8BBA-F354-41F6-8286-872C1170AFD6}" presName="node" presStyleLbl="node1" presStyleIdx="3" presStyleCnt="5">
        <dgm:presLayoutVars>
          <dgm:bulletEnabled val="1"/>
        </dgm:presLayoutVars>
      </dgm:prSet>
      <dgm:spPr/>
    </dgm:pt>
    <dgm:pt modelId="{62FCF2F3-B27E-4620-BEB0-08BAE276FFE5}" type="pres">
      <dgm:prSet presAssocID="{385BE891-ED1A-462C-8348-6BAC8173075D}" presName="sibTrans" presStyleCnt="0"/>
      <dgm:spPr/>
    </dgm:pt>
    <dgm:pt modelId="{7A277128-D403-480E-B606-07953953BBF6}" type="pres">
      <dgm:prSet presAssocID="{5ED79397-23BB-433D-A76D-337C1DE81EC4}" presName="node" presStyleLbl="node1" presStyleIdx="4" presStyleCnt="5">
        <dgm:presLayoutVars>
          <dgm:bulletEnabled val="1"/>
        </dgm:presLayoutVars>
      </dgm:prSet>
      <dgm:spPr/>
    </dgm:pt>
  </dgm:ptLst>
  <dgm:cxnLst>
    <dgm:cxn modelId="{F5747116-6E56-410E-A23B-5CB85B36D0E0}" type="presOf" srcId="{6D6C8BBA-F354-41F6-8286-872C1170AFD6}" destId="{D8C4D384-A99F-4E0D-96A1-E7C02F08443F}" srcOrd="0" destOrd="0" presId="urn:microsoft.com/office/officeart/2005/8/layout/default"/>
    <dgm:cxn modelId="{BC0A821A-A225-4026-8FE5-7B7B76DDA30F}" srcId="{87AE8E1F-ACC5-4EF0-B308-07DD33CA66FB}" destId="{4AC5F1D6-5040-4B38-A497-5DE72BDCAAC5}" srcOrd="0" destOrd="0" parTransId="{F23B99FD-1094-433F-9042-71BA337BA385}" sibTransId="{D5D58175-7E0F-4F79-B12A-0423E1F47796}"/>
    <dgm:cxn modelId="{C149A774-DD7C-4AA9-BA1A-3C721D3EA5E5}" srcId="{87AE8E1F-ACC5-4EF0-B308-07DD33CA66FB}" destId="{5ED79397-23BB-433D-A76D-337C1DE81EC4}" srcOrd="4" destOrd="0" parTransId="{4F41A2E2-9ED0-4236-AFB3-4DC00C2FD01A}" sibTransId="{0D959866-ABB3-4FE1-8000-B4E41E1AED28}"/>
    <dgm:cxn modelId="{29F02C7F-761B-4C2F-945D-D40AFA200362}" srcId="{87AE8E1F-ACC5-4EF0-B308-07DD33CA66FB}" destId="{6D6C8BBA-F354-41F6-8286-872C1170AFD6}" srcOrd="3" destOrd="0" parTransId="{5DC91B66-274C-4B2C-8A7E-7F86E120DF6F}" sibTransId="{385BE891-ED1A-462C-8348-6BAC8173075D}"/>
    <dgm:cxn modelId="{FFF6AF80-CD6D-487A-B7B1-AA268F710A2F}" type="presOf" srcId="{5ED79397-23BB-433D-A76D-337C1DE81EC4}" destId="{7A277128-D403-480E-B606-07953953BBF6}" srcOrd="0" destOrd="0" presId="urn:microsoft.com/office/officeart/2005/8/layout/default"/>
    <dgm:cxn modelId="{F62C7498-FA97-452C-A355-7B6DBFACBF4F}" srcId="{87AE8E1F-ACC5-4EF0-B308-07DD33CA66FB}" destId="{68F534A9-0119-4192-97D7-29D563D72373}" srcOrd="2" destOrd="0" parTransId="{84270B93-179A-4FB6-B5D0-9B1FA8A85856}" sibTransId="{972AE3A5-513D-4C04-AB3D-FC95BB3D90F0}"/>
    <dgm:cxn modelId="{2B3E5499-5A69-4F79-ABB0-B17061FBE53C}" srcId="{87AE8E1F-ACC5-4EF0-B308-07DD33CA66FB}" destId="{FEC72282-4700-4D87-B45E-147D8AC12E63}" srcOrd="1" destOrd="0" parTransId="{4A825167-94DC-443E-A2FB-BF3D86C0629F}" sibTransId="{CDD11553-6349-4EA8-9C40-103B106480F7}"/>
    <dgm:cxn modelId="{FD78DA9B-1F92-447B-9C29-D72CF8B0FBB1}" type="presOf" srcId="{4AC5F1D6-5040-4B38-A497-5DE72BDCAAC5}" destId="{DCA32793-1642-4246-B0B1-27DA13AB6F71}" srcOrd="0" destOrd="0" presId="urn:microsoft.com/office/officeart/2005/8/layout/default"/>
    <dgm:cxn modelId="{C822BCBE-3AF0-4FC1-8829-8E496AFFAD98}" type="presOf" srcId="{FEC72282-4700-4D87-B45E-147D8AC12E63}" destId="{6CAF52D3-B970-4EBC-898F-2CD774076BA2}" srcOrd="0" destOrd="0" presId="urn:microsoft.com/office/officeart/2005/8/layout/default"/>
    <dgm:cxn modelId="{D3207EC6-4E5D-4225-A0DD-7A235B4B02D5}" type="presOf" srcId="{87AE8E1F-ACC5-4EF0-B308-07DD33CA66FB}" destId="{AE8DB7D3-EE89-410C-BFF2-CFA277742B53}" srcOrd="0" destOrd="0" presId="urn:microsoft.com/office/officeart/2005/8/layout/default"/>
    <dgm:cxn modelId="{E34FE7D8-CBE4-47AF-B1A8-5D5C0C4118CD}" type="presOf" srcId="{68F534A9-0119-4192-97D7-29D563D72373}" destId="{54C4D6C4-8844-4133-AF06-280EC3A7E404}" srcOrd="0" destOrd="0" presId="urn:microsoft.com/office/officeart/2005/8/layout/default"/>
    <dgm:cxn modelId="{6361CFBF-619B-4855-9B9A-AA19C51A8064}" type="presParOf" srcId="{AE8DB7D3-EE89-410C-BFF2-CFA277742B53}" destId="{DCA32793-1642-4246-B0B1-27DA13AB6F71}" srcOrd="0" destOrd="0" presId="urn:microsoft.com/office/officeart/2005/8/layout/default"/>
    <dgm:cxn modelId="{37E3E08F-0B10-44AD-A83B-285ADCF1DBD7}" type="presParOf" srcId="{AE8DB7D3-EE89-410C-BFF2-CFA277742B53}" destId="{1B77CDC3-664D-4E0B-8F22-57CD6C25549E}" srcOrd="1" destOrd="0" presId="urn:microsoft.com/office/officeart/2005/8/layout/default"/>
    <dgm:cxn modelId="{7BB1E3DD-E3C2-49AB-85AD-B1302A723DCB}" type="presParOf" srcId="{AE8DB7D3-EE89-410C-BFF2-CFA277742B53}" destId="{6CAF52D3-B970-4EBC-898F-2CD774076BA2}" srcOrd="2" destOrd="0" presId="urn:microsoft.com/office/officeart/2005/8/layout/default"/>
    <dgm:cxn modelId="{A0A8E816-672C-4EAB-91BB-19281F5BA8F9}" type="presParOf" srcId="{AE8DB7D3-EE89-410C-BFF2-CFA277742B53}" destId="{06ED2528-3550-40A5-A792-F551022FE2D2}" srcOrd="3" destOrd="0" presId="urn:microsoft.com/office/officeart/2005/8/layout/default"/>
    <dgm:cxn modelId="{912A228C-7927-443E-8B6F-6940D9E54FC0}" type="presParOf" srcId="{AE8DB7D3-EE89-410C-BFF2-CFA277742B53}" destId="{54C4D6C4-8844-4133-AF06-280EC3A7E404}" srcOrd="4" destOrd="0" presId="urn:microsoft.com/office/officeart/2005/8/layout/default"/>
    <dgm:cxn modelId="{B549B045-9CD5-4C9F-84C8-E81F542136BC}" type="presParOf" srcId="{AE8DB7D3-EE89-410C-BFF2-CFA277742B53}" destId="{CEB2585B-F2D6-45EA-8B9C-4B80719FC3A9}" srcOrd="5" destOrd="0" presId="urn:microsoft.com/office/officeart/2005/8/layout/default"/>
    <dgm:cxn modelId="{1CF31120-5874-48C5-B91B-BD04964B428F}" type="presParOf" srcId="{AE8DB7D3-EE89-410C-BFF2-CFA277742B53}" destId="{D8C4D384-A99F-4E0D-96A1-E7C02F08443F}" srcOrd="6" destOrd="0" presId="urn:microsoft.com/office/officeart/2005/8/layout/default"/>
    <dgm:cxn modelId="{F7FFF0FB-EF82-4D1B-878C-0CF331E86C77}" type="presParOf" srcId="{AE8DB7D3-EE89-410C-BFF2-CFA277742B53}" destId="{62FCF2F3-B27E-4620-BEB0-08BAE276FFE5}" srcOrd="7" destOrd="0" presId="urn:microsoft.com/office/officeart/2005/8/layout/default"/>
    <dgm:cxn modelId="{F19D1813-56E4-4258-ADBF-8780DA75A6B8}" type="presParOf" srcId="{AE8DB7D3-EE89-410C-BFF2-CFA277742B53}" destId="{7A277128-D403-480E-B606-07953953BBF6}"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EF00234-56C4-4BC2-B6C8-6EC083BF396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D96248D-4CBF-4002-8E38-D9C82E4A6922}">
      <dgm:prSet custT="1"/>
      <dgm:spPr/>
      <dgm:t>
        <a:bodyPr/>
        <a:lstStyle/>
        <a:p>
          <a:pPr>
            <a:lnSpc>
              <a:spcPct val="100000"/>
            </a:lnSpc>
          </a:pPr>
          <a:r>
            <a:rPr lang="en-US" sz="2000" dirty="0"/>
            <a:t>Actions: generational committee, mentorship, tailored training.</a:t>
          </a:r>
        </a:p>
      </dgm:t>
    </dgm:pt>
    <dgm:pt modelId="{F73ECBB5-F6C0-455C-B7FB-1D106B7E896D}" type="parTrans" cxnId="{7EB00415-E804-4389-B9A2-5B2558C3FD69}">
      <dgm:prSet/>
      <dgm:spPr/>
      <dgm:t>
        <a:bodyPr/>
        <a:lstStyle/>
        <a:p>
          <a:endParaRPr lang="en-US" sz="2800"/>
        </a:p>
      </dgm:t>
    </dgm:pt>
    <dgm:pt modelId="{2B93911F-C80B-4465-9722-62236E27779A}" type="sibTrans" cxnId="{7EB00415-E804-4389-B9A2-5B2558C3FD69}">
      <dgm:prSet/>
      <dgm:spPr/>
      <dgm:t>
        <a:bodyPr/>
        <a:lstStyle/>
        <a:p>
          <a:endParaRPr lang="en-US" sz="2800"/>
        </a:p>
      </dgm:t>
    </dgm:pt>
    <dgm:pt modelId="{ABC896C8-B2CA-4FCD-B424-1AD2C70538B5}">
      <dgm:prSet custT="1"/>
      <dgm:spPr/>
      <dgm:t>
        <a:bodyPr/>
        <a:lstStyle/>
        <a:p>
          <a:pPr>
            <a:lnSpc>
              <a:spcPct val="100000"/>
            </a:lnSpc>
          </a:pPr>
          <a:r>
            <a:rPr lang="en-US" sz="2000"/>
            <a:t>Results: 37% drop in incidents, reduced turnover, higher engagement.</a:t>
          </a:r>
        </a:p>
      </dgm:t>
    </dgm:pt>
    <dgm:pt modelId="{55A289C4-80DE-4A93-94FD-7769C7B02D62}" type="parTrans" cxnId="{4D012684-9D95-45FB-AD8D-9208C1CC5107}">
      <dgm:prSet/>
      <dgm:spPr/>
      <dgm:t>
        <a:bodyPr/>
        <a:lstStyle/>
        <a:p>
          <a:endParaRPr lang="en-US" sz="2800"/>
        </a:p>
      </dgm:t>
    </dgm:pt>
    <dgm:pt modelId="{A9F2BE9E-B91B-4BB7-A7ED-15B83D0EEACF}" type="sibTrans" cxnId="{4D012684-9D95-45FB-AD8D-9208C1CC5107}">
      <dgm:prSet/>
      <dgm:spPr/>
      <dgm:t>
        <a:bodyPr/>
        <a:lstStyle/>
        <a:p>
          <a:endParaRPr lang="en-US" sz="2800"/>
        </a:p>
      </dgm:t>
    </dgm:pt>
    <dgm:pt modelId="{92529BCC-7624-4ED1-9B53-F5572B128EC2}">
      <dgm:prSet custT="1"/>
      <dgm:spPr/>
      <dgm:t>
        <a:bodyPr/>
        <a:lstStyle/>
        <a:p>
          <a:pPr>
            <a:lnSpc>
              <a:spcPct val="100000"/>
            </a:lnSpc>
          </a:pPr>
          <a:r>
            <a:rPr lang="en-US" sz="2000"/>
            <a:t>Key takeaway: culture multiplies the impact of every safety initiative.</a:t>
          </a:r>
        </a:p>
      </dgm:t>
    </dgm:pt>
    <dgm:pt modelId="{92C70037-3904-44F5-813B-AE8F17E2691A}" type="parTrans" cxnId="{DAA633D2-47D2-4950-828F-8C4E22B6C3D7}">
      <dgm:prSet/>
      <dgm:spPr/>
      <dgm:t>
        <a:bodyPr/>
        <a:lstStyle/>
        <a:p>
          <a:endParaRPr lang="en-US" sz="2800"/>
        </a:p>
      </dgm:t>
    </dgm:pt>
    <dgm:pt modelId="{B2B1EF8D-AD5E-4D7D-A04C-5A05C3589FD6}" type="sibTrans" cxnId="{DAA633D2-47D2-4950-828F-8C4E22B6C3D7}">
      <dgm:prSet/>
      <dgm:spPr/>
      <dgm:t>
        <a:bodyPr/>
        <a:lstStyle/>
        <a:p>
          <a:endParaRPr lang="en-US" sz="2800"/>
        </a:p>
      </dgm:t>
    </dgm:pt>
    <dgm:pt modelId="{E47730E2-3E9C-4FD3-990E-898348884014}" type="pres">
      <dgm:prSet presAssocID="{3EF00234-56C4-4BC2-B6C8-6EC083BF3967}" presName="root" presStyleCnt="0">
        <dgm:presLayoutVars>
          <dgm:dir/>
          <dgm:resizeHandles val="exact"/>
        </dgm:presLayoutVars>
      </dgm:prSet>
      <dgm:spPr/>
    </dgm:pt>
    <dgm:pt modelId="{03BB17BA-4B69-46B3-B859-18DAE6F62CB3}" type="pres">
      <dgm:prSet presAssocID="{2D96248D-4CBF-4002-8E38-D9C82E4A6922}" presName="compNode" presStyleCnt="0"/>
      <dgm:spPr/>
    </dgm:pt>
    <dgm:pt modelId="{24AD9A1A-7AF0-4CB5-8C9D-4FD9B6B0AF0D}" type="pres">
      <dgm:prSet presAssocID="{2D96248D-4CBF-4002-8E38-D9C82E4A692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ers"/>
        </a:ext>
      </dgm:extLst>
    </dgm:pt>
    <dgm:pt modelId="{1C2AA560-201F-436A-B938-C36B98EA4FDE}" type="pres">
      <dgm:prSet presAssocID="{2D96248D-4CBF-4002-8E38-D9C82E4A6922}" presName="spaceRect" presStyleCnt="0"/>
      <dgm:spPr/>
    </dgm:pt>
    <dgm:pt modelId="{1296BD11-0671-4822-88C7-11ABC8C7CA17}" type="pres">
      <dgm:prSet presAssocID="{2D96248D-4CBF-4002-8E38-D9C82E4A6922}" presName="textRect" presStyleLbl="revTx" presStyleIdx="0" presStyleCnt="3">
        <dgm:presLayoutVars>
          <dgm:chMax val="1"/>
          <dgm:chPref val="1"/>
        </dgm:presLayoutVars>
      </dgm:prSet>
      <dgm:spPr/>
    </dgm:pt>
    <dgm:pt modelId="{F054F0EE-86D9-41CB-8800-D6112C048813}" type="pres">
      <dgm:prSet presAssocID="{2B93911F-C80B-4465-9722-62236E27779A}" presName="sibTrans" presStyleCnt="0"/>
      <dgm:spPr/>
    </dgm:pt>
    <dgm:pt modelId="{27BBEEB7-474A-43B2-A657-4EF075A37431}" type="pres">
      <dgm:prSet presAssocID="{ABC896C8-B2CA-4FCD-B424-1AD2C70538B5}" presName="compNode" presStyleCnt="0"/>
      <dgm:spPr/>
    </dgm:pt>
    <dgm:pt modelId="{1660E4C5-42F0-4A04-911A-40D718C68DC7}" type="pres">
      <dgm:prSet presAssocID="{ABC896C8-B2CA-4FCD-B424-1AD2C70538B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wnward trend"/>
        </a:ext>
      </dgm:extLst>
    </dgm:pt>
    <dgm:pt modelId="{0A385657-0D11-4BDB-981A-47819B28CFEE}" type="pres">
      <dgm:prSet presAssocID="{ABC896C8-B2CA-4FCD-B424-1AD2C70538B5}" presName="spaceRect" presStyleCnt="0"/>
      <dgm:spPr/>
    </dgm:pt>
    <dgm:pt modelId="{8E895D67-9684-44E1-BD13-E298FBEB9B53}" type="pres">
      <dgm:prSet presAssocID="{ABC896C8-B2CA-4FCD-B424-1AD2C70538B5}" presName="textRect" presStyleLbl="revTx" presStyleIdx="1" presStyleCnt="3">
        <dgm:presLayoutVars>
          <dgm:chMax val="1"/>
          <dgm:chPref val="1"/>
        </dgm:presLayoutVars>
      </dgm:prSet>
      <dgm:spPr/>
    </dgm:pt>
    <dgm:pt modelId="{945D650D-4B12-4066-8968-A21E56E785D6}" type="pres">
      <dgm:prSet presAssocID="{A9F2BE9E-B91B-4BB7-A7ED-15B83D0EEACF}" presName="sibTrans" presStyleCnt="0"/>
      <dgm:spPr/>
    </dgm:pt>
    <dgm:pt modelId="{C523C058-5FC6-4955-B00F-A2AFB81D3925}" type="pres">
      <dgm:prSet presAssocID="{92529BCC-7624-4ED1-9B53-F5572B128EC2}" presName="compNode" presStyleCnt="0"/>
      <dgm:spPr/>
    </dgm:pt>
    <dgm:pt modelId="{68BFA447-4E8E-409A-A79C-63341E699A86}" type="pres">
      <dgm:prSet presAssocID="{92529BCC-7624-4ED1-9B53-F5572B128EC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DBC9A952-AB27-4143-998E-0FA08965C8CA}" type="pres">
      <dgm:prSet presAssocID="{92529BCC-7624-4ED1-9B53-F5572B128EC2}" presName="spaceRect" presStyleCnt="0"/>
      <dgm:spPr/>
    </dgm:pt>
    <dgm:pt modelId="{6B03282A-9D60-444F-9533-F272F45DB420}" type="pres">
      <dgm:prSet presAssocID="{92529BCC-7624-4ED1-9B53-F5572B128EC2}" presName="textRect" presStyleLbl="revTx" presStyleIdx="2" presStyleCnt="3">
        <dgm:presLayoutVars>
          <dgm:chMax val="1"/>
          <dgm:chPref val="1"/>
        </dgm:presLayoutVars>
      </dgm:prSet>
      <dgm:spPr/>
    </dgm:pt>
  </dgm:ptLst>
  <dgm:cxnLst>
    <dgm:cxn modelId="{24D19B00-0953-44B5-A5CE-DDBE8E61B70D}" type="presOf" srcId="{3EF00234-56C4-4BC2-B6C8-6EC083BF3967}" destId="{E47730E2-3E9C-4FD3-990E-898348884014}" srcOrd="0" destOrd="0" presId="urn:microsoft.com/office/officeart/2018/2/layout/IconLabelList"/>
    <dgm:cxn modelId="{7EB00415-E804-4389-B9A2-5B2558C3FD69}" srcId="{3EF00234-56C4-4BC2-B6C8-6EC083BF3967}" destId="{2D96248D-4CBF-4002-8E38-D9C82E4A6922}" srcOrd="0" destOrd="0" parTransId="{F73ECBB5-F6C0-455C-B7FB-1D106B7E896D}" sibTransId="{2B93911F-C80B-4465-9722-62236E27779A}"/>
    <dgm:cxn modelId="{784D7116-F9A2-4CAE-BCFC-0FB1BCAE1BAD}" type="presOf" srcId="{2D96248D-4CBF-4002-8E38-D9C82E4A6922}" destId="{1296BD11-0671-4822-88C7-11ABC8C7CA17}" srcOrd="0" destOrd="0" presId="urn:microsoft.com/office/officeart/2018/2/layout/IconLabelList"/>
    <dgm:cxn modelId="{07777155-DB1A-42C9-AD78-6BF295A5651D}" type="presOf" srcId="{92529BCC-7624-4ED1-9B53-F5572B128EC2}" destId="{6B03282A-9D60-444F-9533-F272F45DB420}" srcOrd="0" destOrd="0" presId="urn:microsoft.com/office/officeart/2018/2/layout/IconLabelList"/>
    <dgm:cxn modelId="{4D012684-9D95-45FB-AD8D-9208C1CC5107}" srcId="{3EF00234-56C4-4BC2-B6C8-6EC083BF3967}" destId="{ABC896C8-B2CA-4FCD-B424-1AD2C70538B5}" srcOrd="1" destOrd="0" parTransId="{55A289C4-80DE-4A93-94FD-7769C7B02D62}" sibTransId="{A9F2BE9E-B91B-4BB7-A7ED-15B83D0EEACF}"/>
    <dgm:cxn modelId="{BE92C7AA-63CF-4DF7-83CA-DFE8C051BB33}" type="presOf" srcId="{ABC896C8-B2CA-4FCD-B424-1AD2C70538B5}" destId="{8E895D67-9684-44E1-BD13-E298FBEB9B53}" srcOrd="0" destOrd="0" presId="urn:microsoft.com/office/officeart/2018/2/layout/IconLabelList"/>
    <dgm:cxn modelId="{DAA633D2-47D2-4950-828F-8C4E22B6C3D7}" srcId="{3EF00234-56C4-4BC2-B6C8-6EC083BF3967}" destId="{92529BCC-7624-4ED1-9B53-F5572B128EC2}" srcOrd="2" destOrd="0" parTransId="{92C70037-3904-44F5-813B-AE8F17E2691A}" sibTransId="{B2B1EF8D-AD5E-4D7D-A04C-5A05C3589FD6}"/>
    <dgm:cxn modelId="{CF183A77-6D22-4FBB-83E1-DD9DA41A6C23}" type="presParOf" srcId="{E47730E2-3E9C-4FD3-990E-898348884014}" destId="{03BB17BA-4B69-46B3-B859-18DAE6F62CB3}" srcOrd="0" destOrd="0" presId="urn:microsoft.com/office/officeart/2018/2/layout/IconLabelList"/>
    <dgm:cxn modelId="{D76218CF-1F65-4915-96B7-18779A84F6D5}" type="presParOf" srcId="{03BB17BA-4B69-46B3-B859-18DAE6F62CB3}" destId="{24AD9A1A-7AF0-4CB5-8C9D-4FD9B6B0AF0D}" srcOrd="0" destOrd="0" presId="urn:microsoft.com/office/officeart/2018/2/layout/IconLabelList"/>
    <dgm:cxn modelId="{412BB5AE-6840-4683-8F4E-4A9AE5C4336A}" type="presParOf" srcId="{03BB17BA-4B69-46B3-B859-18DAE6F62CB3}" destId="{1C2AA560-201F-436A-B938-C36B98EA4FDE}" srcOrd="1" destOrd="0" presId="urn:microsoft.com/office/officeart/2018/2/layout/IconLabelList"/>
    <dgm:cxn modelId="{44DA19D4-A39A-4E1C-BD75-FEA5C8AE7CBC}" type="presParOf" srcId="{03BB17BA-4B69-46B3-B859-18DAE6F62CB3}" destId="{1296BD11-0671-4822-88C7-11ABC8C7CA17}" srcOrd="2" destOrd="0" presId="urn:microsoft.com/office/officeart/2018/2/layout/IconLabelList"/>
    <dgm:cxn modelId="{8B373A00-CA6B-497C-B74C-E2CDF0959AFB}" type="presParOf" srcId="{E47730E2-3E9C-4FD3-990E-898348884014}" destId="{F054F0EE-86D9-41CB-8800-D6112C048813}" srcOrd="1" destOrd="0" presId="urn:microsoft.com/office/officeart/2018/2/layout/IconLabelList"/>
    <dgm:cxn modelId="{3ECEF0B0-DC22-45AE-BB2B-DA4993E78E6A}" type="presParOf" srcId="{E47730E2-3E9C-4FD3-990E-898348884014}" destId="{27BBEEB7-474A-43B2-A657-4EF075A37431}" srcOrd="2" destOrd="0" presId="urn:microsoft.com/office/officeart/2018/2/layout/IconLabelList"/>
    <dgm:cxn modelId="{CDCD609D-92FF-4A37-9CDA-90360C95F83B}" type="presParOf" srcId="{27BBEEB7-474A-43B2-A657-4EF075A37431}" destId="{1660E4C5-42F0-4A04-911A-40D718C68DC7}" srcOrd="0" destOrd="0" presId="urn:microsoft.com/office/officeart/2018/2/layout/IconLabelList"/>
    <dgm:cxn modelId="{CAD76562-BC10-4133-B6BB-145281562C47}" type="presParOf" srcId="{27BBEEB7-474A-43B2-A657-4EF075A37431}" destId="{0A385657-0D11-4BDB-981A-47819B28CFEE}" srcOrd="1" destOrd="0" presId="urn:microsoft.com/office/officeart/2018/2/layout/IconLabelList"/>
    <dgm:cxn modelId="{218CE7BF-BA1E-4FA5-925B-6D07E4103AD7}" type="presParOf" srcId="{27BBEEB7-474A-43B2-A657-4EF075A37431}" destId="{8E895D67-9684-44E1-BD13-E298FBEB9B53}" srcOrd="2" destOrd="0" presId="urn:microsoft.com/office/officeart/2018/2/layout/IconLabelList"/>
    <dgm:cxn modelId="{C6D8E29F-D0F5-4BC6-A92A-D44627AEF46C}" type="presParOf" srcId="{E47730E2-3E9C-4FD3-990E-898348884014}" destId="{945D650D-4B12-4066-8968-A21E56E785D6}" srcOrd="3" destOrd="0" presId="urn:microsoft.com/office/officeart/2018/2/layout/IconLabelList"/>
    <dgm:cxn modelId="{ADB1A200-D99D-473A-8DAE-3E182907CC38}" type="presParOf" srcId="{E47730E2-3E9C-4FD3-990E-898348884014}" destId="{C523C058-5FC6-4955-B00F-A2AFB81D3925}" srcOrd="4" destOrd="0" presId="urn:microsoft.com/office/officeart/2018/2/layout/IconLabelList"/>
    <dgm:cxn modelId="{1213D472-91B8-48CD-BF91-60FDE63584B2}" type="presParOf" srcId="{C523C058-5FC6-4955-B00F-A2AFB81D3925}" destId="{68BFA447-4E8E-409A-A79C-63341E699A86}" srcOrd="0" destOrd="0" presId="urn:microsoft.com/office/officeart/2018/2/layout/IconLabelList"/>
    <dgm:cxn modelId="{9C55934F-8449-4AC4-A397-B708AED88F00}" type="presParOf" srcId="{C523C058-5FC6-4955-B00F-A2AFB81D3925}" destId="{DBC9A952-AB27-4143-998E-0FA08965C8CA}" srcOrd="1" destOrd="0" presId="urn:microsoft.com/office/officeart/2018/2/layout/IconLabelList"/>
    <dgm:cxn modelId="{E0172584-35AA-43FF-BD1C-6AEF3C2461EE}" type="presParOf" srcId="{C523C058-5FC6-4955-B00F-A2AFB81D3925}" destId="{6B03282A-9D60-444F-9533-F272F45DB42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7FC2C7-C514-4D42-8870-08CE6F033C6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52B4826-77D2-4FA1-91DE-65D54302A4B3}">
      <dgm:prSet/>
      <dgm:spPr/>
      <dgm:t>
        <a:bodyPr/>
        <a:lstStyle/>
        <a:p>
          <a:pPr>
            <a:defRPr cap="all"/>
          </a:pPr>
          <a:r>
            <a:rPr lang="en-US"/>
            <a:t>Adapt language and medium</a:t>
          </a:r>
        </a:p>
      </dgm:t>
    </dgm:pt>
    <dgm:pt modelId="{FF10F69F-9FF7-4416-8D83-10648292C405}" type="parTrans" cxnId="{144E87F5-7C52-4D94-9BD0-D61FC764F603}">
      <dgm:prSet/>
      <dgm:spPr/>
      <dgm:t>
        <a:bodyPr/>
        <a:lstStyle/>
        <a:p>
          <a:endParaRPr lang="en-US"/>
        </a:p>
      </dgm:t>
    </dgm:pt>
    <dgm:pt modelId="{42D91C02-BF68-4B40-8CA4-0F5BCFACE264}" type="sibTrans" cxnId="{144E87F5-7C52-4D94-9BD0-D61FC764F603}">
      <dgm:prSet/>
      <dgm:spPr/>
      <dgm:t>
        <a:bodyPr/>
        <a:lstStyle/>
        <a:p>
          <a:endParaRPr lang="en-US"/>
        </a:p>
      </dgm:t>
    </dgm:pt>
    <dgm:pt modelId="{D5470C58-F636-4EC1-9622-94D7051E78C6}">
      <dgm:prSet/>
      <dgm:spPr/>
      <dgm:t>
        <a:bodyPr/>
        <a:lstStyle/>
        <a:p>
          <a:pPr>
            <a:defRPr cap="all"/>
          </a:pPr>
          <a:r>
            <a:rPr lang="en-US"/>
            <a:t>Layer messaging: verbal, written, visual</a:t>
          </a:r>
        </a:p>
      </dgm:t>
    </dgm:pt>
    <dgm:pt modelId="{B7BDC4A9-E7BB-4975-A8CE-089688C0F83A}" type="parTrans" cxnId="{2A0DBDFE-33EE-435C-8B6F-DF932FC88AE4}">
      <dgm:prSet/>
      <dgm:spPr/>
      <dgm:t>
        <a:bodyPr/>
        <a:lstStyle/>
        <a:p>
          <a:endParaRPr lang="en-US"/>
        </a:p>
      </dgm:t>
    </dgm:pt>
    <dgm:pt modelId="{16D22F4B-8EFB-4956-8375-A754E41B8A5A}" type="sibTrans" cxnId="{2A0DBDFE-33EE-435C-8B6F-DF932FC88AE4}">
      <dgm:prSet/>
      <dgm:spPr/>
      <dgm:t>
        <a:bodyPr/>
        <a:lstStyle/>
        <a:p>
          <a:endParaRPr lang="en-US"/>
        </a:p>
      </dgm:t>
    </dgm:pt>
    <dgm:pt modelId="{362FEDCB-396A-4219-A15B-F6ABA63A0982}">
      <dgm:prSet/>
      <dgm:spPr/>
      <dgm:t>
        <a:bodyPr/>
        <a:lstStyle/>
        <a:p>
          <a:pPr>
            <a:defRPr cap="all"/>
          </a:pPr>
          <a:r>
            <a:rPr lang="en-US"/>
            <a:t>Translate safety into generational values</a:t>
          </a:r>
        </a:p>
      </dgm:t>
    </dgm:pt>
    <dgm:pt modelId="{10B452A4-A01C-4BCB-A640-56286126AD0B}" type="parTrans" cxnId="{DAF0CBAF-C0BC-48DE-BB4F-0C3EAFF87B32}">
      <dgm:prSet/>
      <dgm:spPr/>
      <dgm:t>
        <a:bodyPr/>
        <a:lstStyle/>
        <a:p>
          <a:endParaRPr lang="en-US"/>
        </a:p>
      </dgm:t>
    </dgm:pt>
    <dgm:pt modelId="{D36689F5-CADC-455A-B2A5-009BAF85A647}" type="sibTrans" cxnId="{DAF0CBAF-C0BC-48DE-BB4F-0C3EAFF87B32}">
      <dgm:prSet/>
      <dgm:spPr/>
      <dgm:t>
        <a:bodyPr/>
        <a:lstStyle/>
        <a:p>
          <a:endParaRPr lang="en-US"/>
        </a:p>
      </dgm:t>
    </dgm:pt>
    <dgm:pt modelId="{ED9FD74F-369B-4700-92A3-AEDE408D36E1}" type="pres">
      <dgm:prSet presAssocID="{A87FC2C7-C514-4D42-8870-08CE6F033C66}" presName="root" presStyleCnt="0">
        <dgm:presLayoutVars>
          <dgm:dir/>
          <dgm:resizeHandles val="exact"/>
        </dgm:presLayoutVars>
      </dgm:prSet>
      <dgm:spPr/>
    </dgm:pt>
    <dgm:pt modelId="{01E6A3D8-63BD-49C8-9F50-17129FC7341D}" type="pres">
      <dgm:prSet presAssocID="{E52B4826-77D2-4FA1-91DE-65D54302A4B3}" presName="compNode" presStyleCnt="0"/>
      <dgm:spPr/>
    </dgm:pt>
    <dgm:pt modelId="{A2C57FEB-D663-4ED5-BBA5-69D2D7B34751}" type="pres">
      <dgm:prSet presAssocID="{E52B4826-77D2-4FA1-91DE-65D54302A4B3}" presName="iconBgRect" presStyleLbl="bgShp" presStyleIdx="0" presStyleCnt="3"/>
      <dgm:spPr/>
    </dgm:pt>
    <dgm:pt modelId="{8CAA5FAA-BCAE-4A7D-A40D-079FA13B77F3}" type="pres">
      <dgm:prSet presAssocID="{E52B4826-77D2-4FA1-91DE-65D54302A4B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227B4CED-0B80-4736-8618-4EDC530D3270}" type="pres">
      <dgm:prSet presAssocID="{E52B4826-77D2-4FA1-91DE-65D54302A4B3}" presName="spaceRect" presStyleCnt="0"/>
      <dgm:spPr/>
    </dgm:pt>
    <dgm:pt modelId="{1F09A7E6-F9F5-4217-A097-5B3D4B006218}" type="pres">
      <dgm:prSet presAssocID="{E52B4826-77D2-4FA1-91DE-65D54302A4B3}" presName="textRect" presStyleLbl="revTx" presStyleIdx="0" presStyleCnt="3">
        <dgm:presLayoutVars>
          <dgm:chMax val="1"/>
          <dgm:chPref val="1"/>
        </dgm:presLayoutVars>
      </dgm:prSet>
      <dgm:spPr/>
    </dgm:pt>
    <dgm:pt modelId="{F6EFD780-21EF-4A19-A341-2568C98BDC53}" type="pres">
      <dgm:prSet presAssocID="{42D91C02-BF68-4B40-8CA4-0F5BCFACE264}" presName="sibTrans" presStyleCnt="0"/>
      <dgm:spPr/>
    </dgm:pt>
    <dgm:pt modelId="{53F8F054-5748-4FE4-AF4C-11D46330B3BE}" type="pres">
      <dgm:prSet presAssocID="{D5470C58-F636-4EC1-9622-94D7051E78C6}" presName="compNode" presStyleCnt="0"/>
      <dgm:spPr/>
    </dgm:pt>
    <dgm:pt modelId="{B2D23E66-CE26-4106-A561-CAE8AFFD8FA3}" type="pres">
      <dgm:prSet presAssocID="{D5470C58-F636-4EC1-9622-94D7051E78C6}" presName="iconBgRect" presStyleLbl="bgShp" presStyleIdx="1" presStyleCnt="3"/>
      <dgm:spPr/>
    </dgm:pt>
    <dgm:pt modelId="{D9D0F711-AA4C-414E-AAEB-4390B2C0693C}" type="pres">
      <dgm:prSet presAssocID="{D5470C58-F636-4EC1-9622-94D7051E78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ch"/>
        </a:ext>
      </dgm:extLst>
    </dgm:pt>
    <dgm:pt modelId="{6851415F-5EF0-48C6-99BC-38CE8F3B7732}" type="pres">
      <dgm:prSet presAssocID="{D5470C58-F636-4EC1-9622-94D7051E78C6}" presName="spaceRect" presStyleCnt="0"/>
      <dgm:spPr/>
    </dgm:pt>
    <dgm:pt modelId="{50B9A8CE-B310-4B00-958C-7151A1DF731B}" type="pres">
      <dgm:prSet presAssocID="{D5470C58-F636-4EC1-9622-94D7051E78C6}" presName="textRect" presStyleLbl="revTx" presStyleIdx="1" presStyleCnt="3">
        <dgm:presLayoutVars>
          <dgm:chMax val="1"/>
          <dgm:chPref val="1"/>
        </dgm:presLayoutVars>
      </dgm:prSet>
      <dgm:spPr/>
    </dgm:pt>
    <dgm:pt modelId="{9B948952-2774-4FB6-B9BE-141C054A3DDB}" type="pres">
      <dgm:prSet presAssocID="{16D22F4B-8EFB-4956-8375-A754E41B8A5A}" presName="sibTrans" presStyleCnt="0"/>
      <dgm:spPr/>
    </dgm:pt>
    <dgm:pt modelId="{8A9F2249-3D0B-4B46-9080-FC8A26D38EAF}" type="pres">
      <dgm:prSet presAssocID="{362FEDCB-396A-4219-A15B-F6ABA63A0982}" presName="compNode" presStyleCnt="0"/>
      <dgm:spPr/>
    </dgm:pt>
    <dgm:pt modelId="{7EFD85EB-8117-426B-8BA7-219E5F84AE15}" type="pres">
      <dgm:prSet presAssocID="{362FEDCB-396A-4219-A15B-F6ABA63A0982}" presName="iconBgRect" presStyleLbl="bgShp" presStyleIdx="2" presStyleCnt="3"/>
      <dgm:spPr/>
    </dgm:pt>
    <dgm:pt modelId="{B3D4A7A3-76FC-4DB3-801F-38579950D946}" type="pres">
      <dgm:prSet presAssocID="{362FEDCB-396A-4219-A15B-F6ABA63A098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4F62FBB4-9A03-4700-B1E2-BBF3B123F42D}" type="pres">
      <dgm:prSet presAssocID="{362FEDCB-396A-4219-A15B-F6ABA63A0982}" presName="spaceRect" presStyleCnt="0"/>
      <dgm:spPr/>
    </dgm:pt>
    <dgm:pt modelId="{143A7CFD-3A99-4283-8B2D-85CA05D5671A}" type="pres">
      <dgm:prSet presAssocID="{362FEDCB-396A-4219-A15B-F6ABA63A0982}" presName="textRect" presStyleLbl="revTx" presStyleIdx="2" presStyleCnt="3">
        <dgm:presLayoutVars>
          <dgm:chMax val="1"/>
          <dgm:chPref val="1"/>
        </dgm:presLayoutVars>
      </dgm:prSet>
      <dgm:spPr/>
    </dgm:pt>
  </dgm:ptLst>
  <dgm:cxnLst>
    <dgm:cxn modelId="{24EEBF38-E560-4E29-B142-D30697D5CF3F}" type="presOf" srcId="{E52B4826-77D2-4FA1-91DE-65D54302A4B3}" destId="{1F09A7E6-F9F5-4217-A097-5B3D4B006218}" srcOrd="0" destOrd="0" presId="urn:microsoft.com/office/officeart/2018/5/layout/IconCircleLabelList"/>
    <dgm:cxn modelId="{9BDA005E-FB20-41C2-9B6D-B5826151A16D}" type="presOf" srcId="{D5470C58-F636-4EC1-9622-94D7051E78C6}" destId="{50B9A8CE-B310-4B00-958C-7151A1DF731B}" srcOrd="0" destOrd="0" presId="urn:microsoft.com/office/officeart/2018/5/layout/IconCircleLabelList"/>
    <dgm:cxn modelId="{A73A447B-0866-4436-8E19-BB2855144A9A}" type="presOf" srcId="{A87FC2C7-C514-4D42-8870-08CE6F033C66}" destId="{ED9FD74F-369B-4700-92A3-AEDE408D36E1}" srcOrd="0" destOrd="0" presId="urn:microsoft.com/office/officeart/2018/5/layout/IconCircleLabelList"/>
    <dgm:cxn modelId="{0F4D8880-9D11-4A80-921B-13B4327C0C3D}" type="presOf" srcId="{362FEDCB-396A-4219-A15B-F6ABA63A0982}" destId="{143A7CFD-3A99-4283-8B2D-85CA05D5671A}" srcOrd="0" destOrd="0" presId="urn:microsoft.com/office/officeart/2018/5/layout/IconCircleLabelList"/>
    <dgm:cxn modelId="{DAF0CBAF-C0BC-48DE-BB4F-0C3EAFF87B32}" srcId="{A87FC2C7-C514-4D42-8870-08CE6F033C66}" destId="{362FEDCB-396A-4219-A15B-F6ABA63A0982}" srcOrd="2" destOrd="0" parTransId="{10B452A4-A01C-4BCB-A640-56286126AD0B}" sibTransId="{D36689F5-CADC-455A-B2A5-009BAF85A647}"/>
    <dgm:cxn modelId="{144E87F5-7C52-4D94-9BD0-D61FC764F603}" srcId="{A87FC2C7-C514-4D42-8870-08CE6F033C66}" destId="{E52B4826-77D2-4FA1-91DE-65D54302A4B3}" srcOrd="0" destOrd="0" parTransId="{FF10F69F-9FF7-4416-8D83-10648292C405}" sibTransId="{42D91C02-BF68-4B40-8CA4-0F5BCFACE264}"/>
    <dgm:cxn modelId="{2A0DBDFE-33EE-435C-8B6F-DF932FC88AE4}" srcId="{A87FC2C7-C514-4D42-8870-08CE6F033C66}" destId="{D5470C58-F636-4EC1-9622-94D7051E78C6}" srcOrd="1" destOrd="0" parTransId="{B7BDC4A9-E7BB-4975-A8CE-089688C0F83A}" sibTransId="{16D22F4B-8EFB-4956-8375-A754E41B8A5A}"/>
    <dgm:cxn modelId="{B98A8C6C-2F40-43A8-A101-2919A0C24D03}" type="presParOf" srcId="{ED9FD74F-369B-4700-92A3-AEDE408D36E1}" destId="{01E6A3D8-63BD-49C8-9F50-17129FC7341D}" srcOrd="0" destOrd="0" presId="urn:microsoft.com/office/officeart/2018/5/layout/IconCircleLabelList"/>
    <dgm:cxn modelId="{164B3D38-76FB-4601-80BC-5F6300C72125}" type="presParOf" srcId="{01E6A3D8-63BD-49C8-9F50-17129FC7341D}" destId="{A2C57FEB-D663-4ED5-BBA5-69D2D7B34751}" srcOrd="0" destOrd="0" presId="urn:microsoft.com/office/officeart/2018/5/layout/IconCircleLabelList"/>
    <dgm:cxn modelId="{7ACEA9C7-645F-4FF2-BC4D-A099538D75A4}" type="presParOf" srcId="{01E6A3D8-63BD-49C8-9F50-17129FC7341D}" destId="{8CAA5FAA-BCAE-4A7D-A40D-079FA13B77F3}" srcOrd="1" destOrd="0" presId="urn:microsoft.com/office/officeart/2018/5/layout/IconCircleLabelList"/>
    <dgm:cxn modelId="{9A166583-A8A5-463E-8121-EACFE92FC4B2}" type="presParOf" srcId="{01E6A3D8-63BD-49C8-9F50-17129FC7341D}" destId="{227B4CED-0B80-4736-8618-4EDC530D3270}" srcOrd="2" destOrd="0" presId="urn:microsoft.com/office/officeart/2018/5/layout/IconCircleLabelList"/>
    <dgm:cxn modelId="{39E9BF1E-7FB9-4B2C-9DAC-8F4586F77E03}" type="presParOf" srcId="{01E6A3D8-63BD-49C8-9F50-17129FC7341D}" destId="{1F09A7E6-F9F5-4217-A097-5B3D4B006218}" srcOrd="3" destOrd="0" presId="urn:microsoft.com/office/officeart/2018/5/layout/IconCircleLabelList"/>
    <dgm:cxn modelId="{63262931-E5FA-405E-AAC9-9E6C6B3C2CFA}" type="presParOf" srcId="{ED9FD74F-369B-4700-92A3-AEDE408D36E1}" destId="{F6EFD780-21EF-4A19-A341-2568C98BDC53}" srcOrd="1" destOrd="0" presId="urn:microsoft.com/office/officeart/2018/5/layout/IconCircleLabelList"/>
    <dgm:cxn modelId="{93F53D64-69C1-4669-9D4D-B1BDD80652D5}" type="presParOf" srcId="{ED9FD74F-369B-4700-92A3-AEDE408D36E1}" destId="{53F8F054-5748-4FE4-AF4C-11D46330B3BE}" srcOrd="2" destOrd="0" presId="urn:microsoft.com/office/officeart/2018/5/layout/IconCircleLabelList"/>
    <dgm:cxn modelId="{3058B576-03FF-4E0A-A9ED-AC6F8EC6F3BE}" type="presParOf" srcId="{53F8F054-5748-4FE4-AF4C-11D46330B3BE}" destId="{B2D23E66-CE26-4106-A561-CAE8AFFD8FA3}" srcOrd="0" destOrd="0" presId="urn:microsoft.com/office/officeart/2018/5/layout/IconCircleLabelList"/>
    <dgm:cxn modelId="{9ACED467-3A66-41FA-B425-9C0501A4973F}" type="presParOf" srcId="{53F8F054-5748-4FE4-AF4C-11D46330B3BE}" destId="{D9D0F711-AA4C-414E-AAEB-4390B2C0693C}" srcOrd="1" destOrd="0" presId="urn:microsoft.com/office/officeart/2018/5/layout/IconCircleLabelList"/>
    <dgm:cxn modelId="{72A87C1C-DEBB-4858-811E-9BEC52110FD7}" type="presParOf" srcId="{53F8F054-5748-4FE4-AF4C-11D46330B3BE}" destId="{6851415F-5EF0-48C6-99BC-38CE8F3B7732}" srcOrd="2" destOrd="0" presId="urn:microsoft.com/office/officeart/2018/5/layout/IconCircleLabelList"/>
    <dgm:cxn modelId="{6CBF69E8-129A-4CE1-9AB2-3FF50BD77679}" type="presParOf" srcId="{53F8F054-5748-4FE4-AF4C-11D46330B3BE}" destId="{50B9A8CE-B310-4B00-958C-7151A1DF731B}" srcOrd="3" destOrd="0" presId="urn:microsoft.com/office/officeart/2018/5/layout/IconCircleLabelList"/>
    <dgm:cxn modelId="{15529529-23CD-47F2-BACB-4C39F89F9EE4}" type="presParOf" srcId="{ED9FD74F-369B-4700-92A3-AEDE408D36E1}" destId="{9B948952-2774-4FB6-B9BE-141C054A3DDB}" srcOrd="3" destOrd="0" presId="urn:microsoft.com/office/officeart/2018/5/layout/IconCircleLabelList"/>
    <dgm:cxn modelId="{60E9179C-BB78-4A59-B7B0-A6C5A7682222}" type="presParOf" srcId="{ED9FD74F-369B-4700-92A3-AEDE408D36E1}" destId="{8A9F2249-3D0B-4B46-9080-FC8A26D38EAF}" srcOrd="4" destOrd="0" presId="urn:microsoft.com/office/officeart/2018/5/layout/IconCircleLabelList"/>
    <dgm:cxn modelId="{CA6D2162-ED55-435E-B19C-25D6B37287A3}" type="presParOf" srcId="{8A9F2249-3D0B-4B46-9080-FC8A26D38EAF}" destId="{7EFD85EB-8117-426B-8BA7-219E5F84AE15}" srcOrd="0" destOrd="0" presId="urn:microsoft.com/office/officeart/2018/5/layout/IconCircleLabelList"/>
    <dgm:cxn modelId="{4256AB93-B1C6-4607-90BE-C237C8ABA406}" type="presParOf" srcId="{8A9F2249-3D0B-4B46-9080-FC8A26D38EAF}" destId="{B3D4A7A3-76FC-4DB3-801F-38579950D946}" srcOrd="1" destOrd="0" presId="urn:microsoft.com/office/officeart/2018/5/layout/IconCircleLabelList"/>
    <dgm:cxn modelId="{19C95745-698E-48AC-96CD-A2FEF59E1632}" type="presParOf" srcId="{8A9F2249-3D0B-4B46-9080-FC8A26D38EAF}" destId="{4F62FBB4-9A03-4700-B1E2-BBF3B123F42D}" srcOrd="2" destOrd="0" presId="urn:microsoft.com/office/officeart/2018/5/layout/IconCircleLabelList"/>
    <dgm:cxn modelId="{45EB108A-04CF-4345-8974-BDBD6EE21A6C}" type="presParOf" srcId="{8A9F2249-3D0B-4B46-9080-FC8A26D38EAF}" destId="{143A7CFD-3A99-4283-8B2D-85CA05D5671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875EE1-1F34-4D67-A283-5A7ED2901A2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BE4E5FB-48C2-4BC2-B698-9137F427EDB0}">
      <dgm:prSet/>
      <dgm:spPr/>
      <dgm:t>
        <a:bodyPr/>
        <a:lstStyle/>
        <a:p>
          <a:pPr>
            <a:defRPr cap="all"/>
          </a:pPr>
          <a:r>
            <a:rPr lang="en-US"/>
            <a:t>Pair seasoned workers with new hires</a:t>
          </a:r>
        </a:p>
      </dgm:t>
    </dgm:pt>
    <dgm:pt modelId="{FBA3B794-AEA2-4CCF-89B2-7209D4C10CFD}" type="parTrans" cxnId="{0A11F4BA-F500-4973-A127-2B1DA3BBFAC4}">
      <dgm:prSet/>
      <dgm:spPr/>
      <dgm:t>
        <a:bodyPr/>
        <a:lstStyle/>
        <a:p>
          <a:endParaRPr lang="en-US"/>
        </a:p>
      </dgm:t>
    </dgm:pt>
    <dgm:pt modelId="{13ED0487-9DE8-4E69-8637-C5281A498DE4}" type="sibTrans" cxnId="{0A11F4BA-F500-4973-A127-2B1DA3BBFAC4}">
      <dgm:prSet/>
      <dgm:spPr/>
      <dgm:t>
        <a:bodyPr/>
        <a:lstStyle/>
        <a:p>
          <a:endParaRPr lang="en-US"/>
        </a:p>
      </dgm:t>
    </dgm:pt>
    <dgm:pt modelId="{6060A32E-E2F5-44FE-B5D4-86574A9EBFA0}">
      <dgm:prSet/>
      <dgm:spPr/>
      <dgm:t>
        <a:bodyPr/>
        <a:lstStyle/>
        <a:p>
          <a:pPr>
            <a:defRPr cap="all"/>
          </a:pPr>
          <a:r>
            <a:rPr lang="en-US"/>
            <a:t>Formalize mentorship</a:t>
          </a:r>
        </a:p>
      </dgm:t>
    </dgm:pt>
    <dgm:pt modelId="{29C01761-56F9-4A8B-B103-AD69FDED56CE}" type="parTrans" cxnId="{48C2661A-2076-4FC7-A2F6-729A13038A1B}">
      <dgm:prSet/>
      <dgm:spPr/>
      <dgm:t>
        <a:bodyPr/>
        <a:lstStyle/>
        <a:p>
          <a:endParaRPr lang="en-US"/>
        </a:p>
      </dgm:t>
    </dgm:pt>
    <dgm:pt modelId="{23D91B12-563A-46EB-AB7A-41F8582C3304}" type="sibTrans" cxnId="{48C2661A-2076-4FC7-A2F6-729A13038A1B}">
      <dgm:prSet/>
      <dgm:spPr/>
      <dgm:t>
        <a:bodyPr/>
        <a:lstStyle/>
        <a:p>
          <a:endParaRPr lang="en-US"/>
        </a:p>
      </dgm:t>
    </dgm:pt>
    <dgm:pt modelId="{9D5DF6CD-EC31-4735-BEA0-ACF9E7623254}">
      <dgm:prSet/>
      <dgm:spPr/>
      <dgm:t>
        <a:bodyPr/>
        <a:lstStyle/>
        <a:p>
          <a:pPr>
            <a:defRPr cap="all"/>
          </a:pPr>
          <a:r>
            <a:rPr lang="en-US"/>
            <a:t>Encourage reverse mentoring</a:t>
          </a:r>
        </a:p>
      </dgm:t>
    </dgm:pt>
    <dgm:pt modelId="{82066983-A1B6-4ED9-B7DE-B8D4D270BF16}" type="parTrans" cxnId="{0B89FE44-EA39-48C4-85B0-84D421E88245}">
      <dgm:prSet/>
      <dgm:spPr/>
      <dgm:t>
        <a:bodyPr/>
        <a:lstStyle/>
        <a:p>
          <a:endParaRPr lang="en-US"/>
        </a:p>
      </dgm:t>
    </dgm:pt>
    <dgm:pt modelId="{52452CEB-6391-47B1-BAB5-2008CB417604}" type="sibTrans" cxnId="{0B89FE44-EA39-48C4-85B0-84D421E88245}">
      <dgm:prSet/>
      <dgm:spPr/>
      <dgm:t>
        <a:bodyPr/>
        <a:lstStyle/>
        <a:p>
          <a:endParaRPr lang="en-US"/>
        </a:p>
      </dgm:t>
    </dgm:pt>
    <dgm:pt modelId="{684DBD0C-7DF2-4CA8-9A6A-7F470519E858}" type="pres">
      <dgm:prSet presAssocID="{4F875EE1-1F34-4D67-A283-5A7ED2901A27}" presName="root" presStyleCnt="0">
        <dgm:presLayoutVars>
          <dgm:dir/>
          <dgm:resizeHandles val="exact"/>
        </dgm:presLayoutVars>
      </dgm:prSet>
      <dgm:spPr/>
    </dgm:pt>
    <dgm:pt modelId="{265A56F1-0DDE-437D-82A2-6F829E247B6F}" type="pres">
      <dgm:prSet presAssocID="{5BE4E5FB-48C2-4BC2-B698-9137F427EDB0}" presName="compNode" presStyleCnt="0"/>
      <dgm:spPr/>
    </dgm:pt>
    <dgm:pt modelId="{DC792CFE-96E8-4662-B92E-1419334BF4A6}" type="pres">
      <dgm:prSet presAssocID="{5BE4E5FB-48C2-4BC2-B698-9137F427EDB0}" presName="iconBgRect" presStyleLbl="bgShp" presStyleIdx="0" presStyleCnt="3"/>
      <dgm:spPr/>
    </dgm:pt>
    <dgm:pt modelId="{77924837-0C8F-422D-B2AB-11A1BB785C3B}" type="pres">
      <dgm:prSet presAssocID="{5BE4E5FB-48C2-4BC2-B698-9137F427EDB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0959A8BF-CC8D-4E6D-ABF7-3B5C8214B5F1}" type="pres">
      <dgm:prSet presAssocID="{5BE4E5FB-48C2-4BC2-B698-9137F427EDB0}" presName="spaceRect" presStyleCnt="0"/>
      <dgm:spPr/>
    </dgm:pt>
    <dgm:pt modelId="{51EBE84F-D923-4D25-B8FD-B7E708118E31}" type="pres">
      <dgm:prSet presAssocID="{5BE4E5FB-48C2-4BC2-B698-9137F427EDB0}" presName="textRect" presStyleLbl="revTx" presStyleIdx="0" presStyleCnt="3">
        <dgm:presLayoutVars>
          <dgm:chMax val="1"/>
          <dgm:chPref val="1"/>
        </dgm:presLayoutVars>
      </dgm:prSet>
      <dgm:spPr/>
    </dgm:pt>
    <dgm:pt modelId="{DAADC79A-EF76-4B2B-8CD6-2BD4A8414D7E}" type="pres">
      <dgm:prSet presAssocID="{13ED0487-9DE8-4E69-8637-C5281A498DE4}" presName="sibTrans" presStyleCnt="0"/>
      <dgm:spPr/>
    </dgm:pt>
    <dgm:pt modelId="{122DC8CE-7384-4554-88E6-C5D058AA2D10}" type="pres">
      <dgm:prSet presAssocID="{6060A32E-E2F5-44FE-B5D4-86574A9EBFA0}" presName="compNode" presStyleCnt="0"/>
      <dgm:spPr/>
    </dgm:pt>
    <dgm:pt modelId="{A168B6C4-B936-4C25-8760-F99029962538}" type="pres">
      <dgm:prSet presAssocID="{6060A32E-E2F5-44FE-B5D4-86574A9EBFA0}" presName="iconBgRect" presStyleLbl="bgShp" presStyleIdx="1" presStyleCnt="3"/>
      <dgm:spPr/>
    </dgm:pt>
    <dgm:pt modelId="{362D0783-0C65-4EED-8B12-8D16AFB4F65F}" type="pres">
      <dgm:prSet presAssocID="{6060A32E-E2F5-44FE-B5D4-86574A9EBFA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1AE11526-9F65-4497-BF75-CAFE15F81258}" type="pres">
      <dgm:prSet presAssocID="{6060A32E-E2F5-44FE-B5D4-86574A9EBFA0}" presName="spaceRect" presStyleCnt="0"/>
      <dgm:spPr/>
    </dgm:pt>
    <dgm:pt modelId="{16442E11-5717-45B4-8145-BFEE028B01AA}" type="pres">
      <dgm:prSet presAssocID="{6060A32E-E2F5-44FE-B5D4-86574A9EBFA0}" presName="textRect" presStyleLbl="revTx" presStyleIdx="1" presStyleCnt="3">
        <dgm:presLayoutVars>
          <dgm:chMax val="1"/>
          <dgm:chPref val="1"/>
        </dgm:presLayoutVars>
      </dgm:prSet>
      <dgm:spPr/>
    </dgm:pt>
    <dgm:pt modelId="{7AFEAB88-7E82-4DC6-9493-ED8FF4E432F1}" type="pres">
      <dgm:prSet presAssocID="{23D91B12-563A-46EB-AB7A-41F8582C3304}" presName="sibTrans" presStyleCnt="0"/>
      <dgm:spPr/>
    </dgm:pt>
    <dgm:pt modelId="{BBA21E4D-671B-4926-A3F3-46471D398396}" type="pres">
      <dgm:prSet presAssocID="{9D5DF6CD-EC31-4735-BEA0-ACF9E7623254}" presName="compNode" presStyleCnt="0"/>
      <dgm:spPr/>
    </dgm:pt>
    <dgm:pt modelId="{E4168B24-E08F-4959-8245-395F2527206E}" type="pres">
      <dgm:prSet presAssocID="{9D5DF6CD-EC31-4735-BEA0-ACF9E7623254}" presName="iconBgRect" presStyleLbl="bgShp" presStyleIdx="2" presStyleCnt="3"/>
      <dgm:spPr/>
    </dgm:pt>
    <dgm:pt modelId="{106FA610-B058-47C4-B16D-D5D6398371CB}" type="pres">
      <dgm:prSet presAssocID="{9D5DF6CD-EC31-4735-BEA0-ACF9E762325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820B944A-F33A-4F06-ACEC-C3A5D34A478D}" type="pres">
      <dgm:prSet presAssocID="{9D5DF6CD-EC31-4735-BEA0-ACF9E7623254}" presName="spaceRect" presStyleCnt="0"/>
      <dgm:spPr/>
    </dgm:pt>
    <dgm:pt modelId="{087332D8-9924-4F5D-A9B1-DD2BCAD9B6DF}" type="pres">
      <dgm:prSet presAssocID="{9D5DF6CD-EC31-4735-BEA0-ACF9E7623254}" presName="textRect" presStyleLbl="revTx" presStyleIdx="2" presStyleCnt="3">
        <dgm:presLayoutVars>
          <dgm:chMax val="1"/>
          <dgm:chPref val="1"/>
        </dgm:presLayoutVars>
      </dgm:prSet>
      <dgm:spPr/>
    </dgm:pt>
  </dgm:ptLst>
  <dgm:cxnLst>
    <dgm:cxn modelId="{48C2661A-2076-4FC7-A2F6-729A13038A1B}" srcId="{4F875EE1-1F34-4D67-A283-5A7ED2901A27}" destId="{6060A32E-E2F5-44FE-B5D4-86574A9EBFA0}" srcOrd="1" destOrd="0" parTransId="{29C01761-56F9-4A8B-B103-AD69FDED56CE}" sibTransId="{23D91B12-563A-46EB-AB7A-41F8582C3304}"/>
    <dgm:cxn modelId="{CBC45F33-E9B6-425B-B7F0-4438D4963214}" type="presOf" srcId="{6060A32E-E2F5-44FE-B5D4-86574A9EBFA0}" destId="{16442E11-5717-45B4-8145-BFEE028B01AA}" srcOrd="0" destOrd="0" presId="urn:microsoft.com/office/officeart/2018/5/layout/IconCircleLabelList"/>
    <dgm:cxn modelId="{0B89FE44-EA39-48C4-85B0-84D421E88245}" srcId="{4F875EE1-1F34-4D67-A283-5A7ED2901A27}" destId="{9D5DF6CD-EC31-4735-BEA0-ACF9E7623254}" srcOrd="2" destOrd="0" parTransId="{82066983-A1B6-4ED9-B7DE-B8D4D270BF16}" sibTransId="{52452CEB-6391-47B1-BAB5-2008CB417604}"/>
    <dgm:cxn modelId="{0A11F4BA-F500-4973-A127-2B1DA3BBFAC4}" srcId="{4F875EE1-1F34-4D67-A283-5A7ED2901A27}" destId="{5BE4E5FB-48C2-4BC2-B698-9137F427EDB0}" srcOrd="0" destOrd="0" parTransId="{FBA3B794-AEA2-4CCF-89B2-7209D4C10CFD}" sibTransId="{13ED0487-9DE8-4E69-8637-C5281A498DE4}"/>
    <dgm:cxn modelId="{C005A1EB-A2D8-44B8-9B7D-0874D5C26986}" type="presOf" srcId="{5BE4E5FB-48C2-4BC2-B698-9137F427EDB0}" destId="{51EBE84F-D923-4D25-B8FD-B7E708118E31}" srcOrd="0" destOrd="0" presId="urn:microsoft.com/office/officeart/2018/5/layout/IconCircleLabelList"/>
    <dgm:cxn modelId="{4F9CCFF0-0086-422A-A07A-580D56C50C9D}" type="presOf" srcId="{4F875EE1-1F34-4D67-A283-5A7ED2901A27}" destId="{684DBD0C-7DF2-4CA8-9A6A-7F470519E858}" srcOrd="0" destOrd="0" presId="urn:microsoft.com/office/officeart/2018/5/layout/IconCircleLabelList"/>
    <dgm:cxn modelId="{071BF2F3-82A3-4FA4-8D59-FEEEADA5A472}" type="presOf" srcId="{9D5DF6CD-EC31-4735-BEA0-ACF9E7623254}" destId="{087332D8-9924-4F5D-A9B1-DD2BCAD9B6DF}" srcOrd="0" destOrd="0" presId="urn:microsoft.com/office/officeart/2018/5/layout/IconCircleLabelList"/>
    <dgm:cxn modelId="{8FDE0888-9D8F-49DF-9D88-0BECE3D1F565}" type="presParOf" srcId="{684DBD0C-7DF2-4CA8-9A6A-7F470519E858}" destId="{265A56F1-0DDE-437D-82A2-6F829E247B6F}" srcOrd="0" destOrd="0" presId="urn:microsoft.com/office/officeart/2018/5/layout/IconCircleLabelList"/>
    <dgm:cxn modelId="{301CA290-EB61-4212-BB9C-F6291128C3B9}" type="presParOf" srcId="{265A56F1-0DDE-437D-82A2-6F829E247B6F}" destId="{DC792CFE-96E8-4662-B92E-1419334BF4A6}" srcOrd="0" destOrd="0" presId="urn:microsoft.com/office/officeart/2018/5/layout/IconCircleLabelList"/>
    <dgm:cxn modelId="{79951DB7-6FDC-44CE-92D7-452709EE48EB}" type="presParOf" srcId="{265A56F1-0DDE-437D-82A2-6F829E247B6F}" destId="{77924837-0C8F-422D-B2AB-11A1BB785C3B}" srcOrd="1" destOrd="0" presId="urn:microsoft.com/office/officeart/2018/5/layout/IconCircleLabelList"/>
    <dgm:cxn modelId="{A00EE10D-E1D8-4C95-9542-2EEC17057215}" type="presParOf" srcId="{265A56F1-0DDE-437D-82A2-6F829E247B6F}" destId="{0959A8BF-CC8D-4E6D-ABF7-3B5C8214B5F1}" srcOrd="2" destOrd="0" presId="urn:microsoft.com/office/officeart/2018/5/layout/IconCircleLabelList"/>
    <dgm:cxn modelId="{FD766950-3155-456B-AC21-8862FF7C3E41}" type="presParOf" srcId="{265A56F1-0DDE-437D-82A2-6F829E247B6F}" destId="{51EBE84F-D923-4D25-B8FD-B7E708118E31}" srcOrd="3" destOrd="0" presId="urn:microsoft.com/office/officeart/2018/5/layout/IconCircleLabelList"/>
    <dgm:cxn modelId="{1328F701-983B-44D0-A216-353051518EC0}" type="presParOf" srcId="{684DBD0C-7DF2-4CA8-9A6A-7F470519E858}" destId="{DAADC79A-EF76-4B2B-8CD6-2BD4A8414D7E}" srcOrd="1" destOrd="0" presId="urn:microsoft.com/office/officeart/2018/5/layout/IconCircleLabelList"/>
    <dgm:cxn modelId="{36E28F47-F728-402F-AC36-4614B8BB7DE3}" type="presParOf" srcId="{684DBD0C-7DF2-4CA8-9A6A-7F470519E858}" destId="{122DC8CE-7384-4554-88E6-C5D058AA2D10}" srcOrd="2" destOrd="0" presId="urn:microsoft.com/office/officeart/2018/5/layout/IconCircleLabelList"/>
    <dgm:cxn modelId="{67C0FD7D-6ACA-4976-B215-D98020EB3B2A}" type="presParOf" srcId="{122DC8CE-7384-4554-88E6-C5D058AA2D10}" destId="{A168B6C4-B936-4C25-8760-F99029962538}" srcOrd="0" destOrd="0" presId="urn:microsoft.com/office/officeart/2018/5/layout/IconCircleLabelList"/>
    <dgm:cxn modelId="{FE89DEF5-110C-41D7-B2E2-ED19E590700E}" type="presParOf" srcId="{122DC8CE-7384-4554-88E6-C5D058AA2D10}" destId="{362D0783-0C65-4EED-8B12-8D16AFB4F65F}" srcOrd="1" destOrd="0" presId="urn:microsoft.com/office/officeart/2018/5/layout/IconCircleLabelList"/>
    <dgm:cxn modelId="{07DA8F70-EC73-4852-90B4-1B639210E913}" type="presParOf" srcId="{122DC8CE-7384-4554-88E6-C5D058AA2D10}" destId="{1AE11526-9F65-4497-BF75-CAFE15F81258}" srcOrd="2" destOrd="0" presId="urn:microsoft.com/office/officeart/2018/5/layout/IconCircleLabelList"/>
    <dgm:cxn modelId="{B6E2C2F3-DA3A-4A21-9A4D-235E9CF287FB}" type="presParOf" srcId="{122DC8CE-7384-4554-88E6-C5D058AA2D10}" destId="{16442E11-5717-45B4-8145-BFEE028B01AA}" srcOrd="3" destOrd="0" presId="urn:microsoft.com/office/officeart/2018/5/layout/IconCircleLabelList"/>
    <dgm:cxn modelId="{42BC175C-2A02-4B15-9A1B-01D57E893EFD}" type="presParOf" srcId="{684DBD0C-7DF2-4CA8-9A6A-7F470519E858}" destId="{7AFEAB88-7E82-4DC6-9493-ED8FF4E432F1}" srcOrd="3" destOrd="0" presId="urn:microsoft.com/office/officeart/2018/5/layout/IconCircleLabelList"/>
    <dgm:cxn modelId="{8045D526-E4B1-44F5-A14A-0A1FC13FB0B5}" type="presParOf" srcId="{684DBD0C-7DF2-4CA8-9A6A-7F470519E858}" destId="{BBA21E4D-671B-4926-A3F3-46471D398396}" srcOrd="4" destOrd="0" presId="urn:microsoft.com/office/officeart/2018/5/layout/IconCircleLabelList"/>
    <dgm:cxn modelId="{B036DEE5-DE8A-4258-BB7A-8AF3277CCBA1}" type="presParOf" srcId="{BBA21E4D-671B-4926-A3F3-46471D398396}" destId="{E4168B24-E08F-4959-8245-395F2527206E}" srcOrd="0" destOrd="0" presId="urn:microsoft.com/office/officeart/2018/5/layout/IconCircleLabelList"/>
    <dgm:cxn modelId="{E2687AD0-3FD7-4762-BBDF-FA6253439DBA}" type="presParOf" srcId="{BBA21E4D-671B-4926-A3F3-46471D398396}" destId="{106FA610-B058-47C4-B16D-D5D6398371CB}" srcOrd="1" destOrd="0" presId="urn:microsoft.com/office/officeart/2018/5/layout/IconCircleLabelList"/>
    <dgm:cxn modelId="{A0D371D1-1DFE-4AC8-91F4-581CFA026D04}" type="presParOf" srcId="{BBA21E4D-671B-4926-A3F3-46471D398396}" destId="{820B944A-F33A-4F06-ACEC-C3A5D34A478D}" srcOrd="2" destOrd="0" presId="urn:microsoft.com/office/officeart/2018/5/layout/IconCircleLabelList"/>
    <dgm:cxn modelId="{6FB552F5-385E-4E87-81D5-A08797E5132D}" type="presParOf" srcId="{BBA21E4D-671B-4926-A3F3-46471D398396}" destId="{087332D8-9924-4F5D-A9B1-DD2BCAD9B6D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AA3E7E-02D0-4200-B3B7-CEEA6D4AFAD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136A381-1A34-430C-BC5D-2896FBAB8252}">
      <dgm:prSet/>
      <dgm:spPr/>
      <dgm:t>
        <a:bodyPr/>
        <a:lstStyle/>
        <a:p>
          <a:pPr>
            <a:defRPr cap="all"/>
          </a:pPr>
          <a:r>
            <a:rPr lang="en-US"/>
            <a:t>Provide the 'why,' not just the 'what'</a:t>
          </a:r>
        </a:p>
      </dgm:t>
    </dgm:pt>
    <dgm:pt modelId="{8D3901C1-8734-4670-8831-79F5CE823BA2}" type="parTrans" cxnId="{B62D0A98-16F0-4107-8DEA-4931408D7281}">
      <dgm:prSet/>
      <dgm:spPr/>
      <dgm:t>
        <a:bodyPr/>
        <a:lstStyle/>
        <a:p>
          <a:endParaRPr lang="en-US"/>
        </a:p>
      </dgm:t>
    </dgm:pt>
    <dgm:pt modelId="{0D11B722-2F64-44D7-9144-25457C77C499}" type="sibTrans" cxnId="{B62D0A98-16F0-4107-8DEA-4931408D7281}">
      <dgm:prSet/>
      <dgm:spPr/>
      <dgm:t>
        <a:bodyPr/>
        <a:lstStyle/>
        <a:p>
          <a:endParaRPr lang="en-US"/>
        </a:p>
      </dgm:t>
    </dgm:pt>
    <dgm:pt modelId="{88CC771C-7127-4803-A553-E07B470E9CB2}">
      <dgm:prSet/>
      <dgm:spPr/>
      <dgm:t>
        <a:bodyPr/>
        <a:lstStyle/>
        <a:p>
          <a:pPr>
            <a:defRPr cap="all"/>
          </a:pPr>
          <a:r>
            <a:rPr lang="en-US"/>
            <a:t>Connect safety to personal values</a:t>
          </a:r>
        </a:p>
      </dgm:t>
    </dgm:pt>
    <dgm:pt modelId="{3E957616-CC02-452E-9D95-AA72378930D1}" type="parTrans" cxnId="{EDF73DA0-C604-4DD7-BD1D-E853C5B37D1C}">
      <dgm:prSet/>
      <dgm:spPr/>
      <dgm:t>
        <a:bodyPr/>
        <a:lstStyle/>
        <a:p>
          <a:endParaRPr lang="en-US"/>
        </a:p>
      </dgm:t>
    </dgm:pt>
    <dgm:pt modelId="{214A3902-E0CD-4BC3-9B2F-8D4974DF2FA7}" type="sibTrans" cxnId="{EDF73DA0-C604-4DD7-BD1D-E853C5B37D1C}">
      <dgm:prSet/>
      <dgm:spPr/>
      <dgm:t>
        <a:bodyPr/>
        <a:lstStyle/>
        <a:p>
          <a:endParaRPr lang="en-US"/>
        </a:p>
      </dgm:t>
    </dgm:pt>
    <dgm:pt modelId="{FA05C4F2-B0D9-431B-83A9-DB992948863D}">
      <dgm:prSet/>
      <dgm:spPr/>
      <dgm:t>
        <a:bodyPr/>
        <a:lstStyle/>
        <a:p>
          <a:pPr>
            <a:defRPr cap="all"/>
          </a:pPr>
          <a:r>
            <a:rPr lang="en-US"/>
            <a:t>Frame safety as mission-driven</a:t>
          </a:r>
        </a:p>
      </dgm:t>
    </dgm:pt>
    <dgm:pt modelId="{CC153610-A982-4945-A5BE-D5B86A349A0F}" type="parTrans" cxnId="{CA7F1B1C-A7D5-4361-8506-BF55751EDE46}">
      <dgm:prSet/>
      <dgm:spPr/>
      <dgm:t>
        <a:bodyPr/>
        <a:lstStyle/>
        <a:p>
          <a:endParaRPr lang="en-US"/>
        </a:p>
      </dgm:t>
    </dgm:pt>
    <dgm:pt modelId="{EA7F9A52-8183-437E-88E9-A1DBF2FBF38A}" type="sibTrans" cxnId="{CA7F1B1C-A7D5-4361-8506-BF55751EDE46}">
      <dgm:prSet/>
      <dgm:spPr/>
      <dgm:t>
        <a:bodyPr/>
        <a:lstStyle/>
        <a:p>
          <a:endParaRPr lang="en-US"/>
        </a:p>
      </dgm:t>
    </dgm:pt>
    <dgm:pt modelId="{05302E46-BBE8-46B7-A430-97B0824AA1AD}" type="pres">
      <dgm:prSet presAssocID="{97AA3E7E-02D0-4200-B3B7-CEEA6D4AFADE}" presName="root" presStyleCnt="0">
        <dgm:presLayoutVars>
          <dgm:dir/>
          <dgm:resizeHandles val="exact"/>
        </dgm:presLayoutVars>
      </dgm:prSet>
      <dgm:spPr/>
    </dgm:pt>
    <dgm:pt modelId="{9D25B6A5-4F98-4339-8CB3-A50F9E20FEEE}" type="pres">
      <dgm:prSet presAssocID="{9136A381-1A34-430C-BC5D-2896FBAB8252}" presName="compNode" presStyleCnt="0"/>
      <dgm:spPr/>
    </dgm:pt>
    <dgm:pt modelId="{EF99F1E5-2B1B-4B8A-9BBA-20E0DCE44BB5}" type="pres">
      <dgm:prSet presAssocID="{9136A381-1A34-430C-BC5D-2896FBAB8252}" presName="iconBgRect" presStyleLbl="bgShp" presStyleIdx="0" presStyleCnt="3"/>
      <dgm:spPr/>
    </dgm:pt>
    <dgm:pt modelId="{6BAEB870-5956-41C2-8C79-AAF695A86E5A}" type="pres">
      <dgm:prSet presAssocID="{9136A381-1A34-430C-BC5D-2896FBAB825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E5987FD0-47D0-4EE3-9F7B-13F7708AD95E}" type="pres">
      <dgm:prSet presAssocID="{9136A381-1A34-430C-BC5D-2896FBAB8252}" presName="spaceRect" presStyleCnt="0"/>
      <dgm:spPr/>
    </dgm:pt>
    <dgm:pt modelId="{AAF2E836-13C0-4769-BB3B-11D62CD00FC8}" type="pres">
      <dgm:prSet presAssocID="{9136A381-1A34-430C-BC5D-2896FBAB8252}" presName="textRect" presStyleLbl="revTx" presStyleIdx="0" presStyleCnt="3">
        <dgm:presLayoutVars>
          <dgm:chMax val="1"/>
          <dgm:chPref val="1"/>
        </dgm:presLayoutVars>
      </dgm:prSet>
      <dgm:spPr/>
    </dgm:pt>
    <dgm:pt modelId="{0ACE0710-57E0-476B-AB3B-C785FC461B76}" type="pres">
      <dgm:prSet presAssocID="{0D11B722-2F64-44D7-9144-25457C77C499}" presName="sibTrans" presStyleCnt="0"/>
      <dgm:spPr/>
    </dgm:pt>
    <dgm:pt modelId="{FDB8E9ED-AEC7-483B-9F55-195F44F6DAAC}" type="pres">
      <dgm:prSet presAssocID="{88CC771C-7127-4803-A553-E07B470E9CB2}" presName="compNode" presStyleCnt="0"/>
      <dgm:spPr/>
    </dgm:pt>
    <dgm:pt modelId="{604231B8-BED7-424F-90AF-3B28261B3EB0}" type="pres">
      <dgm:prSet presAssocID="{88CC771C-7127-4803-A553-E07B470E9CB2}" presName="iconBgRect" presStyleLbl="bgShp" presStyleIdx="1" presStyleCnt="3"/>
      <dgm:spPr/>
    </dgm:pt>
    <dgm:pt modelId="{7CBEDDDA-3D94-462B-B8F3-193D5C28A1EA}" type="pres">
      <dgm:prSet presAssocID="{88CC771C-7127-4803-A553-E07B470E9CB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98C79304-F2E5-4F73-BD07-32E10A9093DD}" type="pres">
      <dgm:prSet presAssocID="{88CC771C-7127-4803-A553-E07B470E9CB2}" presName="spaceRect" presStyleCnt="0"/>
      <dgm:spPr/>
    </dgm:pt>
    <dgm:pt modelId="{77F0300B-DE9C-4E50-BDF7-AD51F6DB7C8F}" type="pres">
      <dgm:prSet presAssocID="{88CC771C-7127-4803-A553-E07B470E9CB2}" presName="textRect" presStyleLbl="revTx" presStyleIdx="1" presStyleCnt="3">
        <dgm:presLayoutVars>
          <dgm:chMax val="1"/>
          <dgm:chPref val="1"/>
        </dgm:presLayoutVars>
      </dgm:prSet>
      <dgm:spPr/>
    </dgm:pt>
    <dgm:pt modelId="{A851E989-D4D3-4E93-8201-A00917CF910C}" type="pres">
      <dgm:prSet presAssocID="{214A3902-E0CD-4BC3-9B2F-8D4974DF2FA7}" presName="sibTrans" presStyleCnt="0"/>
      <dgm:spPr/>
    </dgm:pt>
    <dgm:pt modelId="{17E9F590-A22E-4688-B79E-51B602A71829}" type="pres">
      <dgm:prSet presAssocID="{FA05C4F2-B0D9-431B-83A9-DB992948863D}" presName="compNode" presStyleCnt="0"/>
      <dgm:spPr/>
    </dgm:pt>
    <dgm:pt modelId="{9FBE44A9-B7F5-4364-8AB1-58CD1CD09FF7}" type="pres">
      <dgm:prSet presAssocID="{FA05C4F2-B0D9-431B-83A9-DB992948863D}" presName="iconBgRect" presStyleLbl="bgShp" presStyleIdx="2" presStyleCnt="3"/>
      <dgm:spPr/>
    </dgm:pt>
    <dgm:pt modelId="{1580CBC9-CACB-4679-9946-FF5BD34A2834}" type="pres">
      <dgm:prSet presAssocID="{FA05C4F2-B0D9-431B-83A9-DB99294886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E30AFBCD-60C7-4815-A87E-566D356C54CD}" type="pres">
      <dgm:prSet presAssocID="{FA05C4F2-B0D9-431B-83A9-DB992948863D}" presName="spaceRect" presStyleCnt="0"/>
      <dgm:spPr/>
    </dgm:pt>
    <dgm:pt modelId="{E2DCE9EA-87F7-4C78-97F5-E09816E2F82D}" type="pres">
      <dgm:prSet presAssocID="{FA05C4F2-B0D9-431B-83A9-DB992948863D}" presName="textRect" presStyleLbl="revTx" presStyleIdx="2" presStyleCnt="3">
        <dgm:presLayoutVars>
          <dgm:chMax val="1"/>
          <dgm:chPref val="1"/>
        </dgm:presLayoutVars>
      </dgm:prSet>
      <dgm:spPr/>
    </dgm:pt>
  </dgm:ptLst>
  <dgm:cxnLst>
    <dgm:cxn modelId="{CA7F1B1C-A7D5-4361-8506-BF55751EDE46}" srcId="{97AA3E7E-02D0-4200-B3B7-CEEA6D4AFADE}" destId="{FA05C4F2-B0D9-431B-83A9-DB992948863D}" srcOrd="2" destOrd="0" parTransId="{CC153610-A982-4945-A5BE-D5B86A349A0F}" sibTransId="{EA7F9A52-8183-437E-88E9-A1DBF2FBF38A}"/>
    <dgm:cxn modelId="{D35AE830-A276-4830-8194-1C406FE9595C}" type="presOf" srcId="{9136A381-1A34-430C-BC5D-2896FBAB8252}" destId="{AAF2E836-13C0-4769-BB3B-11D62CD00FC8}" srcOrd="0" destOrd="0" presId="urn:microsoft.com/office/officeart/2018/5/layout/IconCircleLabelList"/>
    <dgm:cxn modelId="{6518945C-AAB7-4A6E-BA27-C7B62BC3434A}" type="presOf" srcId="{97AA3E7E-02D0-4200-B3B7-CEEA6D4AFADE}" destId="{05302E46-BBE8-46B7-A430-97B0824AA1AD}" srcOrd="0" destOrd="0" presId="urn:microsoft.com/office/officeart/2018/5/layout/IconCircleLabelList"/>
    <dgm:cxn modelId="{BF465C89-144C-4FE2-BC8E-FD9ED2F10813}" type="presOf" srcId="{FA05C4F2-B0D9-431B-83A9-DB992948863D}" destId="{E2DCE9EA-87F7-4C78-97F5-E09816E2F82D}" srcOrd="0" destOrd="0" presId="urn:microsoft.com/office/officeart/2018/5/layout/IconCircleLabelList"/>
    <dgm:cxn modelId="{B62D0A98-16F0-4107-8DEA-4931408D7281}" srcId="{97AA3E7E-02D0-4200-B3B7-CEEA6D4AFADE}" destId="{9136A381-1A34-430C-BC5D-2896FBAB8252}" srcOrd="0" destOrd="0" parTransId="{8D3901C1-8734-4670-8831-79F5CE823BA2}" sibTransId="{0D11B722-2F64-44D7-9144-25457C77C499}"/>
    <dgm:cxn modelId="{53F8379B-3DF0-4EB7-87D1-A504143E898C}" type="presOf" srcId="{88CC771C-7127-4803-A553-E07B470E9CB2}" destId="{77F0300B-DE9C-4E50-BDF7-AD51F6DB7C8F}" srcOrd="0" destOrd="0" presId="urn:microsoft.com/office/officeart/2018/5/layout/IconCircleLabelList"/>
    <dgm:cxn modelId="{EDF73DA0-C604-4DD7-BD1D-E853C5B37D1C}" srcId="{97AA3E7E-02D0-4200-B3B7-CEEA6D4AFADE}" destId="{88CC771C-7127-4803-A553-E07B470E9CB2}" srcOrd="1" destOrd="0" parTransId="{3E957616-CC02-452E-9D95-AA72378930D1}" sibTransId="{214A3902-E0CD-4BC3-9B2F-8D4974DF2FA7}"/>
    <dgm:cxn modelId="{93856FDB-90CA-40CA-AB9F-DBF1869BD979}" type="presParOf" srcId="{05302E46-BBE8-46B7-A430-97B0824AA1AD}" destId="{9D25B6A5-4F98-4339-8CB3-A50F9E20FEEE}" srcOrd="0" destOrd="0" presId="urn:microsoft.com/office/officeart/2018/5/layout/IconCircleLabelList"/>
    <dgm:cxn modelId="{42CC094E-0D13-40FE-B3BC-6ADEED29CC65}" type="presParOf" srcId="{9D25B6A5-4F98-4339-8CB3-A50F9E20FEEE}" destId="{EF99F1E5-2B1B-4B8A-9BBA-20E0DCE44BB5}" srcOrd="0" destOrd="0" presId="urn:microsoft.com/office/officeart/2018/5/layout/IconCircleLabelList"/>
    <dgm:cxn modelId="{73C39408-EFFE-4697-8AF7-332C5BD654E7}" type="presParOf" srcId="{9D25B6A5-4F98-4339-8CB3-A50F9E20FEEE}" destId="{6BAEB870-5956-41C2-8C79-AAF695A86E5A}" srcOrd="1" destOrd="0" presId="urn:microsoft.com/office/officeart/2018/5/layout/IconCircleLabelList"/>
    <dgm:cxn modelId="{B935AE1D-5445-4321-9406-CE0D2FEBEFB0}" type="presParOf" srcId="{9D25B6A5-4F98-4339-8CB3-A50F9E20FEEE}" destId="{E5987FD0-47D0-4EE3-9F7B-13F7708AD95E}" srcOrd="2" destOrd="0" presId="urn:microsoft.com/office/officeart/2018/5/layout/IconCircleLabelList"/>
    <dgm:cxn modelId="{3CDB1ED5-7135-4501-8C5B-EB6D30A2D057}" type="presParOf" srcId="{9D25B6A5-4F98-4339-8CB3-A50F9E20FEEE}" destId="{AAF2E836-13C0-4769-BB3B-11D62CD00FC8}" srcOrd="3" destOrd="0" presId="urn:microsoft.com/office/officeart/2018/5/layout/IconCircleLabelList"/>
    <dgm:cxn modelId="{E745936E-7E51-4E3A-A20F-37891524F561}" type="presParOf" srcId="{05302E46-BBE8-46B7-A430-97B0824AA1AD}" destId="{0ACE0710-57E0-476B-AB3B-C785FC461B76}" srcOrd="1" destOrd="0" presId="urn:microsoft.com/office/officeart/2018/5/layout/IconCircleLabelList"/>
    <dgm:cxn modelId="{61ABC50B-106E-4962-8230-95B9E614F185}" type="presParOf" srcId="{05302E46-BBE8-46B7-A430-97B0824AA1AD}" destId="{FDB8E9ED-AEC7-483B-9F55-195F44F6DAAC}" srcOrd="2" destOrd="0" presId="urn:microsoft.com/office/officeart/2018/5/layout/IconCircleLabelList"/>
    <dgm:cxn modelId="{BB0F7920-3773-43FA-9E99-421179F67B0C}" type="presParOf" srcId="{FDB8E9ED-AEC7-483B-9F55-195F44F6DAAC}" destId="{604231B8-BED7-424F-90AF-3B28261B3EB0}" srcOrd="0" destOrd="0" presId="urn:microsoft.com/office/officeart/2018/5/layout/IconCircleLabelList"/>
    <dgm:cxn modelId="{0F6D2063-5E39-4C15-9097-75E11A92FF62}" type="presParOf" srcId="{FDB8E9ED-AEC7-483B-9F55-195F44F6DAAC}" destId="{7CBEDDDA-3D94-462B-B8F3-193D5C28A1EA}" srcOrd="1" destOrd="0" presId="urn:microsoft.com/office/officeart/2018/5/layout/IconCircleLabelList"/>
    <dgm:cxn modelId="{02682B4A-5396-4DFF-8146-9EC74478221A}" type="presParOf" srcId="{FDB8E9ED-AEC7-483B-9F55-195F44F6DAAC}" destId="{98C79304-F2E5-4F73-BD07-32E10A9093DD}" srcOrd="2" destOrd="0" presId="urn:microsoft.com/office/officeart/2018/5/layout/IconCircleLabelList"/>
    <dgm:cxn modelId="{B0FD9D22-9837-4FCE-90C7-B1566B3083DF}" type="presParOf" srcId="{FDB8E9ED-AEC7-483B-9F55-195F44F6DAAC}" destId="{77F0300B-DE9C-4E50-BDF7-AD51F6DB7C8F}" srcOrd="3" destOrd="0" presId="urn:microsoft.com/office/officeart/2018/5/layout/IconCircleLabelList"/>
    <dgm:cxn modelId="{4A9306FB-1455-4B08-B750-42E8A911E620}" type="presParOf" srcId="{05302E46-BBE8-46B7-A430-97B0824AA1AD}" destId="{A851E989-D4D3-4E93-8201-A00917CF910C}" srcOrd="3" destOrd="0" presId="urn:microsoft.com/office/officeart/2018/5/layout/IconCircleLabelList"/>
    <dgm:cxn modelId="{59AFFCCA-5057-4DAB-9990-EDC864C348D5}" type="presParOf" srcId="{05302E46-BBE8-46B7-A430-97B0824AA1AD}" destId="{17E9F590-A22E-4688-B79E-51B602A71829}" srcOrd="4" destOrd="0" presId="urn:microsoft.com/office/officeart/2018/5/layout/IconCircleLabelList"/>
    <dgm:cxn modelId="{DFCA9D4E-9CA7-4201-8B2A-4039D0CA2F86}" type="presParOf" srcId="{17E9F590-A22E-4688-B79E-51B602A71829}" destId="{9FBE44A9-B7F5-4364-8AB1-58CD1CD09FF7}" srcOrd="0" destOrd="0" presId="urn:microsoft.com/office/officeart/2018/5/layout/IconCircleLabelList"/>
    <dgm:cxn modelId="{CD1D02D4-A285-456B-A977-8971040EDCC0}" type="presParOf" srcId="{17E9F590-A22E-4688-B79E-51B602A71829}" destId="{1580CBC9-CACB-4679-9946-FF5BD34A2834}" srcOrd="1" destOrd="0" presId="urn:microsoft.com/office/officeart/2018/5/layout/IconCircleLabelList"/>
    <dgm:cxn modelId="{1FD3102A-D0BF-47E3-BC87-C15E185FD493}" type="presParOf" srcId="{17E9F590-A22E-4688-B79E-51B602A71829}" destId="{E30AFBCD-60C7-4815-A87E-566D356C54CD}" srcOrd="2" destOrd="0" presId="urn:microsoft.com/office/officeart/2018/5/layout/IconCircleLabelList"/>
    <dgm:cxn modelId="{08B708DC-392B-4513-B554-CE32023CCE12}" type="presParOf" srcId="{17E9F590-A22E-4688-B79E-51B602A71829}" destId="{E2DCE9EA-87F7-4C78-97F5-E09816E2F82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28257C-BE1D-4ABE-BD40-9A711601B14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08E7FFC-4F1C-450E-83CB-F9E3AC5DF210}">
      <dgm:prSet/>
      <dgm:spPr/>
      <dgm:t>
        <a:bodyPr/>
        <a:lstStyle/>
        <a:p>
          <a:pPr>
            <a:defRPr cap="all"/>
          </a:pPr>
          <a:r>
            <a:rPr lang="en-US"/>
            <a:t>Create cross-generational safety committees</a:t>
          </a:r>
        </a:p>
      </dgm:t>
    </dgm:pt>
    <dgm:pt modelId="{C73F6B2A-A8B7-4E71-B364-428F26835B1B}" type="parTrans" cxnId="{FF9C3127-A6D7-461D-8263-43C8354BFAFB}">
      <dgm:prSet/>
      <dgm:spPr/>
      <dgm:t>
        <a:bodyPr/>
        <a:lstStyle/>
        <a:p>
          <a:endParaRPr lang="en-US"/>
        </a:p>
      </dgm:t>
    </dgm:pt>
    <dgm:pt modelId="{A721E0FE-433E-4626-A4D7-83C4C51235AC}" type="sibTrans" cxnId="{FF9C3127-A6D7-461D-8263-43C8354BFAFB}">
      <dgm:prSet/>
      <dgm:spPr/>
      <dgm:t>
        <a:bodyPr/>
        <a:lstStyle/>
        <a:p>
          <a:endParaRPr lang="en-US"/>
        </a:p>
      </dgm:t>
    </dgm:pt>
    <dgm:pt modelId="{BF364F5C-DAD4-4B0F-A607-9632D63298B0}">
      <dgm:prSet/>
      <dgm:spPr/>
      <dgm:t>
        <a:bodyPr/>
        <a:lstStyle/>
        <a:p>
          <a:pPr>
            <a:defRPr cap="all"/>
          </a:pPr>
          <a:r>
            <a:rPr lang="en-US"/>
            <a:t>Recognize contributions from all ages</a:t>
          </a:r>
        </a:p>
      </dgm:t>
    </dgm:pt>
    <dgm:pt modelId="{E7B1D3F9-C2F4-4A97-8CEA-DEC4C431D0DB}" type="parTrans" cxnId="{1DF4DC6F-B497-4671-8B0A-4CC9534EA770}">
      <dgm:prSet/>
      <dgm:spPr/>
      <dgm:t>
        <a:bodyPr/>
        <a:lstStyle/>
        <a:p>
          <a:endParaRPr lang="en-US"/>
        </a:p>
      </dgm:t>
    </dgm:pt>
    <dgm:pt modelId="{3295C92D-65D8-4E89-9C9B-E64A613BB143}" type="sibTrans" cxnId="{1DF4DC6F-B497-4671-8B0A-4CC9534EA770}">
      <dgm:prSet/>
      <dgm:spPr/>
      <dgm:t>
        <a:bodyPr/>
        <a:lstStyle/>
        <a:p>
          <a:endParaRPr lang="en-US"/>
        </a:p>
      </dgm:t>
    </dgm:pt>
    <dgm:pt modelId="{9CC856E6-D2CB-4AA9-89F3-92D41AEE7AF9}">
      <dgm:prSet/>
      <dgm:spPr/>
      <dgm:t>
        <a:bodyPr/>
        <a:lstStyle/>
        <a:p>
          <a:pPr>
            <a:defRPr cap="all"/>
          </a:pPr>
          <a:r>
            <a:rPr lang="en-US"/>
            <a:t>Celebrate shared wins</a:t>
          </a:r>
        </a:p>
      </dgm:t>
    </dgm:pt>
    <dgm:pt modelId="{7AB4823C-8281-4DD8-94C0-D3BD35E01505}" type="parTrans" cxnId="{90FEC066-3055-4A52-BA32-9630BF1855C9}">
      <dgm:prSet/>
      <dgm:spPr/>
      <dgm:t>
        <a:bodyPr/>
        <a:lstStyle/>
        <a:p>
          <a:endParaRPr lang="en-US"/>
        </a:p>
      </dgm:t>
    </dgm:pt>
    <dgm:pt modelId="{C2F9863C-E713-4302-9D6E-EEC191B74C3A}" type="sibTrans" cxnId="{90FEC066-3055-4A52-BA32-9630BF1855C9}">
      <dgm:prSet/>
      <dgm:spPr/>
      <dgm:t>
        <a:bodyPr/>
        <a:lstStyle/>
        <a:p>
          <a:endParaRPr lang="en-US"/>
        </a:p>
      </dgm:t>
    </dgm:pt>
    <dgm:pt modelId="{8D7D97AD-1CC8-4253-B915-482192727441}" type="pres">
      <dgm:prSet presAssocID="{DA28257C-BE1D-4ABE-BD40-9A711601B146}" presName="root" presStyleCnt="0">
        <dgm:presLayoutVars>
          <dgm:dir/>
          <dgm:resizeHandles val="exact"/>
        </dgm:presLayoutVars>
      </dgm:prSet>
      <dgm:spPr/>
    </dgm:pt>
    <dgm:pt modelId="{23D37755-B103-4D95-B4A3-9B0E8CF2303A}" type="pres">
      <dgm:prSet presAssocID="{808E7FFC-4F1C-450E-83CB-F9E3AC5DF210}" presName="compNode" presStyleCnt="0"/>
      <dgm:spPr/>
    </dgm:pt>
    <dgm:pt modelId="{02530BAB-8781-431C-8DAA-34991C416921}" type="pres">
      <dgm:prSet presAssocID="{808E7FFC-4F1C-450E-83CB-F9E3AC5DF210}" presName="iconBgRect" presStyleLbl="bgShp" presStyleIdx="0" presStyleCnt="3"/>
      <dgm:spPr/>
    </dgm:pt>
    <dgm:pt modelId="{4AB925FF-94AA-4C50-BE17-9943F8618303}" type="pres">
      <dgm:prSet presAssocID="{808E7FFC-4F1C-450E-83CB-F9E3AC5DF21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893EC5CD-5007-4EAF-803D-9CCE1EE9036B}" type="pres">
      <dgm:prSet presAssocID="{808E7FFC-4F1C-450E-83CB-F9E3AC5DF210}" presName="spaceRect" presStyleCnt="0"/>
      <dgm:spPr/>
    </dgm:pt>
    <dgm:pt modelId="{E66E745A-D244-4AEE-835B-9D9A8668AD25}" type="pres">
      <dgm:prSet presAssocID="{808E7FFC-4F1C-450E-83CB-F9E3AC5DF210}" presName="textRect" presStyleLbl="revTx" presStyleIdx="0" presStyleCnt="3">
        <dgm:presLayoutVars>
          <dgm:chMax val="1"/>
          <dgm:chPref val="1"/>
        </dgm:presLayoutVars>
      </dgm:prSet>
      <dgm:spPr/>
    </dgm:pt>
    <dgm:pt modelId="{31E6C123-36C3-48A4-A260-E53A929DB955}" type="pres">
      <dgm:prSet presAssocID="{A721E0FE-433E-4626-A4D7-83C4C51235AC}" presName="sibTrans" presStyleCnt="0"/>
      <dgm:spPr/>
    </dgm:pt>
    <dgm:pt modelId="{4D055CE9-F44E-432F-8BD2-415DB069181C}" type="pres">
      <dgm:prSet presAssocID="{BF364F5C-DAD4-4B0F-A607-9632D63298B0}" presName="compNode" presStyleCnt="0"/>
      <dgm:spPr/>
    </dgm:pt>
    <dgm:pt modelId="{BE695EB1-15C6-440D-9916-8615E7245BE1}" type="pres">
      <dgm:prSet presAssocID="{BF364F5C-DAD4-4B0F-A607-9632D63298B0}" presName="iconBgRect" presStyleLbl="bgShp" presStyleIdx="1" presStyleCnt="3"/>
      <dgm:spPr/>
    </dgm:pt>
    <dgm:pt modelId="{14F61E8D-66AB-4C90-B08E-9FFAFDA12A78}" type="pres">
      <dgm:prSet presAssocID="{BF364F5C-DAD4-4B0F-A607-9632D63298B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bbon"/>
        </a:ext>
      </dgm:extLst>
    </dgm:pt>
    <dgm:pt modelId="{D6F6E02D-FF8C-4DAB-9563-A79008A21CD5}" type="pres">
      <dgm:prSet presAssocID="{BF364F5C-DAD4-4B0F-A607-9632D63298B0}" presName="spaceRect" presStyleCnt="0"/>
      <dgm:spPr/>
    </dgm:pt>
    <dgm:pt modelId="{8C6429AD-04FE-469A-8659-E05A83201395}" type="pres">
      <dgm:prSet presAssocID="{BF364F5C-DAD4-4B0F-A607-9632D63298B0}" presName="textRect" presStyleLbl="revTx" presStyleIdx="1" presStyleCnt="3">
        <dgm:presLayoutVars>
          <dgm:chMax val="1"/>
          <dgm:chPref val="1"/>
        </dgm:presLayoutVars>
      </dgm:prSet>
      <dgm:spPr/>
    </dgm:pt>
    <dgm:pt modelId="{6A07411F-07A6-47EE-84ED-BE676502955C}" type="pres">
      <dgm:prSet presAssocID="{3295C92D-65D8-4E89-9C9B-E64A613BB143}" presName="sibTrans" presStyleCnt="0"/>
      <dgm:spPr/>
    </dgm:pt>
    <dgm:pt modelId="{BC8DB8B3-9298-4BB6-9684-2DF94A8ADC2F}" type="pres">
      <dgm:prSet presAssocID="{9CC856E6-D2CB-4AA9-89F3-92D41AEE7AF9}" presName="compNode" presStyleCnt="0"/>
      <dgm:spPr/>
    </dgm:pt>
    <dgm:pt modelId="{A1EA037B-CA03-46C1-8340-EBD18DC128D2}" type="pres">
      <dgm:prSet presAssocID="{9CC856E6-D2CB-4AA9-89F3-92D41AEE7AF9}" presName="iconBgRect" presStyleLbl="bgShp" presStyleIdx="2" presStyleCnt="3"/>
      <dgm:spPr/>
    </dgm:pt>
    <dgm:pt modelId="{6E67CF92-D15C-48CA-B50F-C21DBAF35DC9}" type="pres">
      <dgm:prSet presAssocID="{9CC856E6-D2CB-4AA9-89F3-92D41AEE7AF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ophy"/>
        </a:ext>
      </dgm:extLst>
    </dgm:pt>
    <dgm:pt modelId="{1549EE05-5785-436F-9F3E-1E6FC210F10A}" type="pres">
      <dgm:prSet presAssocID="{9CC856E6-D2CB-4AA9-89F3-92D41AEE7AF9}" presName="spaceRect" presStyleCnt="0"/>
      <dgm:spPr/>
    </dgm:pt>
    <dgm:pt modelId="{C0DA3DA1-4E8F-473F-8BCB-B95B8AEBEE1E}" type="pres">
      <dgm:prSet presAssocID="{9CC856E6-D2CB-4AA9-89F3-92D41AEE7AF9}" presName="textRect" presStyleLbl="revTx" presStyleIdx="2" presStyleCnt="3">
        <dgm:presLayoutVars>
          <dgm:chMax val="1"/>
          <dgm:chPref val="1"/>
        </dgm:presLayoutVars>
      </dgm:prSet>
      <dgm:spPr/>
    </dgm:pt>
  </dgm:ptLst>
  <dgm:cxnLst>
    <dgm:cxn modelId="{FF9C3127-A6D7-461D-8263-43C8354BFAFB}" srcId="{DA28257C-BE1D-4ABE-BD40-9A711601B146}" destId="{808E7FFC-4F1C-450E-83CB-F9E3AC5DF210}" srcOrd="0" destOrd="0" parTransId="{C73F6B2A-A8B7-4E71-B364-428F26835B1B}" sibTransId="{A721E0FE-433E-4626-A4D7-83C4C51235AC}"/>
    <dgm:cxn modelId="{90FEC066-3055-4A52-BA32-9630BF1855C9}" srcId="{DA28257C-BE1D-4ABE-BD40-9A711601B146}" destId="{9CC856E6-D2CB-4AA9-89F3-92D41AEE7AF9}" srcOrd="2" destOrd="0" parTransId="{7AB4823C-8281-4DD8-94C0-D3BD35E01505}" sibTransId="{C2F9863C-E713-4302-9D6E-EEC191B74C3A}"/>
    <dgm:cxn modelId="{1DF4DC6F-B497-4671-8B0A-4CC9534EA770}" srcId="{DA28257C-BE1D-4ABE-BD40-9A711601B146}" destId="{BF364F5C-DAD4-4B0F-A607-9632D63298B0}" srcOrd="1" destOrd="0" parTransId="{E7B1D3F9-C2F4-4A97-8CEA-DEC4C431D0DB}" sibTransId="{3295C92D-65D8-4E89-9C9B-E64A613BB143}"/>
    <dgm:cxn modelId="{3B419784-8A56-41CC-983B-35B8D4AC12C0}" type="presOf" srcId="{DA28257C-BE1D-4ABE-BD40-9A711601B146}" destId="{8D7D97AD-1CC8-4253-B915-482192727441}" srcOrd="0" destOrd="0" presId="urn:microsoft.com/office/officeart/2018/5/layout/IconCircleLabelList"/>
    <dgm:cxn modelId="{CBEFECA3-7B35-4B01-9F89-725CDACC80C1}" type="presOf" srcId="{BF364F5C-DAD4-4B0F-A607-9632D63298B0}" destId="{8C6429AD-04FE-469A-8659-E05A83201395}" srcOrd="0" destOrd="0" presId="urn:microsoft.com/office/officeart/2018/5/layout/IconCircleLabelList"/>
    <dgm:cxn modelId="{79B606AB-74C5-4C62-A7E4-B794B935A432}" type="presOf" srcId="{9CC856E6-D2CB-4AA9-89F3-92D41AEE7AF9}" destId="{C0DA3DA1-4E8F-473F-8BCB-B95B8AEBEE1E}" srcOrd="0" destOrd="0" presId="urn:microsoft.com/office/officeart/2018/5/layout/IconCircleLabelList"/>
    <dgm:cxn modelId="{C37E10DF-29E2-4120-AC41-ABC12CB0A535}" type="presOf" srcId="{808E7FFC-4F1C-450E-83CB-F9E3AC5DF210}" destId="{E66E745A-D244-4AEE-835B-9D9A8668AD25}" srcOrd="0" destOrd="0" presId="urn:microsoft.com/office/officeart/2018/5/layout/IconCircleLabelList"/>
    <dgm:cxn modelId="{C06B1939-C0B4-4F17-80EF-7A301A82CB49}" type="presParOf" srcId="{8D7D97AD-1CC8-4253-B915-482192727441}" destId="{23D37755-B103-4D95-B4A3-9B0E8CF2303A}" srcOrd="0" destOrd="0" presId="urn:microsoft.com/office/officeart/2018/5/layout/IconCircleLabelList"/>
    <dgm:cxn modelId="{91F1BB4E-54AA-4C9C-961C-42B6308CE046}" type="presParOf" srcId="{23D37755-B103-4D95-B4A3-9B0E8CF2303A}" destId="{02530BAB-8781-431C-8DAA-34991C416921}" srcOrd="0" destOrd="0" presId="urn:microsoft.com/office/officeart/2018/5/layout/IconCircleLabelList"/>
    <dgm:cxn modelId="{A673F747-B3FD-407F-959E-8F4DA8E9C521}" type="presParOf" srcId="{23D37755-B103-4D95-B4A3-9B0E8CF2303A}" destId="{4AB925FF-94AA-4C50-BE17-9943F8618303}" srcOrd="1" destOrd="0" presId="urn:microsoft.com/office/officeart/2018/5/layout/IconCircleLabelList"/>
    <dgm:cxn modelId="{D30424C7-41C1-40BF-BB0C-0363A12511A9}" type="presParOf" srcId="{23D37755-B103-4D95-B4A3-9B0E8CF2303A}" destId="{893EC5CD-5007-4EAF-803D-9CCE1EE9036B}" srcOrd="2" destOrd="0" presId="urn:microsoft.com/office/officeart/2018/5/layout/IconCircleLabelList"/>
    <dgm:cxn modelId="{D25D1412-8692-44C2-8548-C265E9BB0438}" type="presParOf" srcId="{23D37755-B103-4D95-B4A3-9B0E8CF2303A}" destId="{E66E745A-D244-4AEE-835B-9D9A8668AD25}" srcOrd="3" destOrd="0" presId="urn:microsoft.com/office/officeart/2018/5/layout/IconCircleLabelList"/>
    <dgm:cxn modelId="{007D8B7C-A02E-4DFF-89A8-4E79914EC1C3}" type="presParOf" srcId="{8D7D97AD-1CC8-4253-B915-482192727441}" destId="{31E6C123-36C3-48A4-A260-E53A929DB955}" srcOrd="1" destOrd="0" presId="urn:microsoft.com/office/officeart/2018/5/layout/IconCircleLabelList"/>
    <dgm:cxn modelId="{84444701-0B18-4091-82A7-69C4D2DC860A}" type="presParOf" srcId="{8D7D97AD-1CC8-4253-B915-482192727441}" destId="{4D055CE9-F44E-432F-8BD2-415DB069181C}" srcOrd="2" destOrd="0" presId="urn:microsoft.com/office/officeart/2018/5/layout/IconCircleLabelList"/>
    <dgm:cxn modelId="{0CFC63B7-230B-426E-9BF7-F363711FD0E1}" type="presParOf" srcId="{4D055CE9-F44E-432F-8BD2-415DB069181C}" destId="{BE695EB1-15C6-440D-9916-8615E7245BE1}" srcOrd="0" destOrd="0" presId="urn:microsoft.com/office/officeart/2018/5/layout/IconCircleLabelList"/>
    <dgm:cxn modelId="{E80F5F63-E818-45A7-8710-E28AE74BFC60}" type="presParOf" srcId="{4D055CE9-F44E-432F-8BD2-415DB069181C}" destId="{14F61E8D-66AB-4C90-B08E-9FFAFDA12A78}" srcOrd="1" destOrd="0" presId="urn:microsoft.com/office/officeart/2018/5/layout/IconCircleLabelList"/>
    <dgm:cxn modelId="{01A7B47F-D674-42FE-9132-37E68F63B1E3}" type="presParOf" srcId="{4D055CE9-F44E-432F-8BD2-415DB069181C}" destId="{D6F6E02D-FF8C-4DAB-9563-A79008A21CD5}" srcOrd="2" destOrd="0" presId="urn:microsoft.com/office/officeart/2018/5/layout/IconCircleLabelList"/>
    <dgm:cxn modelId="{54E2288C-6C96-4912-8FF9-EAE8A67745D9}" type="presParOf" srcId="{4D055CE9-F44E-432F-8BD2-415DB069181C}" destId="{8C6429AD-04FE-469A-8659-E05A83201395}" srcOrd="3" destOrd="0" presId="urn:microsoft.com/office/officeart/2018/5/layout/IconCircleLabelList"/>
    <dgm:cxn modelId="{44B04D2D-7787-41E1-A16C-587B60DEB845}" type="presParOf" srcId="{8D7D97AD-1CC8-4253-B915-482192727441}" destId="{6A07411F-07A6-47EE-84ED-BE676502955C}" srcOrd="3" destOrd="0" presId="urn:microsoft.com/office/officeart/2018/5/layout/IconCircleLabelList"/>
    <dgm:cxn modelId="{442AC0BB-9A7B-4A61-80EC-B2E0197D806E}" type="presParOf" srcId="{8D7D97AD-1CC8-4253-B915-482192727441}" destId="{BC8DB8B3-9298-4BB6-9684-2DF94A8ADC2F}" srcOrd="4" destOrd="0" presId="urn:microsoft.com/office/officeart/2018/5/layout/IconCircleLabelList"/>
    <dgm:cxn modelId="{A10C26B7-FAD5-4F0F-92F8-8DEA754B6D4C}" type="presParOf" srcId="{BC8DB8B3-9298-4BB6-9684-2DF94A8ADC2F}" destId="{A1EA037B-CA03-46C1-8340-EBD18DC128D2}" srcOrd="0" destOrd="0" presId="urn:microsoft.com/office/officeart/2018/5/layout/IconCircleLabelList"/>
    <dgm:cxn modelId="{0C89555D-67A2-4F9F-99D6-08C795F7CBD2}" type="presParOf" srcId="{BC8DB8B3-9298-4BB6-9684-2DF94A8ADC2F}" destId="{6E67CF92-D15C-48CA-B50F-C21DBAF35DC9}" srcOrd="1" destOrd="0" presId="urn:microsoft.com/office/officeart/2018/5/layout/IconCircleLabelList"/>
    <dgm:cxn modelId="{5B78D70C-FA1C-4B82-8FB8-6DAF69AD6B79}" type="presParOf" srcId="{BC8DB8B3-9298-4BB6-9684-2DF94A8ADC2F}" destId="{1549EE05-5785-436F-9F3E-1E6FC210F10A}" srcOrd="2" destOrd="0" presId="urn:microsoft.com/office/officeart/2018/5/layout/IconCircleLabelList"/>
    <dgm:cxn modelId="{294B6CEC-F336-4153-A603-E403C5F6C440}" type="presParOf" srcId="{BC8DB8B3-9298-4BB6-9684-2DF94A8ADC2F}" destId="{C0DA3DA1-4E8F-473F-8BCB-B95B8AEBEE1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8B6449-12CF-4DCC-AC7C-E92B1AC3D5C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48D3A27-05DD-458A-962A-53CF7426C73E}">
      <dgm:prSet/>
      <dgm:spPr/>
      <dgm:t>
        <a:bodyPr/>
        <a:lstStyle/>
        <a:p>
          <a:r>
            <a:rPr lang="en-US"/>
            <a:t>Connection builds trust.</a:t>
          </a:r>
        </a:p>
      </dgm:t>
    </dgm:pt>
    <dgm:pt modelId="{42C0E348-9911-44B4-817F-A59FD4EA9A3D}" type="parTrans" cxnId="{27A1F469-370E-4FC8-95EC-D91EA476FA4A}">
      <dgm:prSet/>
      <dgm:spPr/>
      <dgm:t>
        <a:bodyPr/>
        <a:lstStyle/>
        <a:p>
          <a:endParaRPr lang="en-US"/>
        </a:p>
      </dgm:t>
    </dgm:pt>
    <dgm:pt modelId="{3400C0B9-5B01-4B95-BAAC-02C223CCBEBB}" type="sibTrans" cxnId="{27A1F469-370E-4FC8-95EC-D91EA476FA4A}">
      <dgm:prSet/>
      <dgm:spPr/>
      <dgm:t>
        <a:bodyPr/>
        <a:lstStyle/>
        <a:p>
          <a:endParaRPr lang="en-US"/>
        </a:p>
      </dgm:t>
    </dgm:pt>
    <dgm:pt modelId="{97C6F132-BA6C-40E2-9F37-4323E25F3B04}">
      <dgm:prSet/>
      <dgm:spPr/>
      <dgm:t>
        <a:bodyPr/>
        <a:lstStyle/>
        <a:p>
          <a:r>
            <a:rPr lang="en-US"/>
            <a:t>Mentorship preserves knowledge.</a:t>
          </a:r>
        </a:p>
      </dgm:t>
    </dgm:pt>
    <dgm:pt modelId="{472B399E-8E5A-4FA6-A33A-84D09B07F8AE}" type="parTrans" cxnId="{9268C2DF-8827-456F-97F8-37FADC56EC7A}">
      <dgm:prSet/>
      <dgm:spPr/>
      <dgm:t>
        <a:bodyPr/>
        <a:lstStyle/>
        <a:p>
          <a:endParaRPr lang="en-US"/>
        </a:p>
      </dgm:t>
    </dgm:pt>
    <dgm:pt modelId="{E1DD8531-6D7C-4B82-845F-72D33AB14368}" type="sibTrans" cxnId="{9268C2DF-8827-456F-97F8-37FADC56EC7A}">
      <dgm:prSet/>
      <dgm:spPr/>
      <dgm:t>
        <a:bodyPr/>
        <a:lstStyle/>
        <a:p>
          <a:endParaRPr lang="en-US"/>
        </a:p>
      </dgm:t>
    </dgm:pt>
    <dgm:pt modelId="{4FC0CFC2-D0AA-45CC-9D71-13C43944E147}">
      <dgm:prSet/>
      <dgm:spPr/>
      <dgm:t>
        <a:bodyPr/>
        <a:lstStyle/>
        <a:p>
          <a:r>
            <a:rPr lang="en-US"/>
            <a:t>Purpose drives engagement.</a:t>
          </a:r>
        </a:p>
      </dgm:t>
    </dgm:pt>
    <dgm:pt modelId="{5FE559B4-3159-49D8-92F3-D9AC775FC78E}" type="parTrans" cxnId="{BD6473CB-EDFC-4BA1-B6EA-38CBF7A67301}">
      <dgm:prSet/>
      <dgm:spPr/>
      <dgm:t>
        <a:bodyPr/>
        <a:lstStyle/>
        <a:p>
          <a:endParaRPr lang="en-US"/>
        </a:p>
      </dgm:t>
    </dgm:pt>
    <dgm:pt modelId="{56D6B6A3-147B-4FA5-A386-113215063AC1}" type="sibTrans" cxnId="{BD6473CB-EDFC-4BA1-B6EA-38CBF7A67301}">
      <dgm:prSet/>
      <dgm:spPr/>
      <dgm:t>
        <a:bodyPr/>
        <a:lstStyle/>
        <a:p>
          <a:endParaRPr lang="en-US"/>
        </a:p>
      </dgm:t>
    </dgm:pt>
    <dgm:pt modelId="{509A846D-F2D5-4389-96F0-523040ECDD4B}">
      <dgm:prSet/>
      <dgm:spPr/>
      <dgm:t>
        <a:bodyPr/>
        <a:lstStyle/>
        <a:p>
          <a:r>
            <a:rPr lang="en-US"/>
            <a:t>Culture sustains safety.</a:t>
          </a:r>
        </a:p>
      </dgm:t>
    </dgm:pt>
    <dgm:pt modelId="{178C3482-EE74-4067-88BE-8DFF5333F764}" type="parTrans" cxnId="{DD1A094C-1A85-4207-AE2C-3EB5791675A5}">
      <dgm:prSet/>
      <dgm:spPr/>
      <dgm:t>
        <a:bodyPr/>
        <a:lstStyle/>
        <a:p>
          <a:endParaRPr lang="en-US"/>
        </a:p>
      </dgm:t>
    </dgm:pt>
    <dgm:pt modelId="{79C8AA78-E285-42CA-BD70-2951B2C1C953}" type="sibTrans" cxnId="{DD1A094C-1A85-4207-AE2C-3EB5791675A5}">
      <dgm:prSet/>
      <dgm:spPr/>
      <dgm:t>
        <a:bodyPr/>
        <a:lstStyle/>
        <a:p>
          <a:endParaRPr lang="en-US"/>
        </a:p>
      </dgm:t>
    </dgm:pt>
    <dgm:pt modelId="{D7BCE972-50C1-4281-9D6F-BC47C8CD1409}" type="pres">
      <dgm:prSet presAssocID="{D58B6449-12CF-4DCC-AC7C-E92B1AC3D5C9}" presName="root" presStyleCnt="0">
        <dgm:presLayoutVars>
          <dgm:dir/>
          <dgm:resizeHandles val="exact"/>
        </dgm:presLayoutVars>
      </dgm:prSet>
      <dgm:spPr/>
    </dgm:pt>
    <dgm:pt modelId="{38A77013-A444-45CD-AB7B-7FEC9682D99C}" type="pres">
      <dgm:prSet presAssocID="{B48D3A27-05DD-458A-962A-53CF7426C73E}" presName="compNode" presStyleCnt="0"/>
      <dgm:spPr/>
    </dgm:pt>
    <dgm:pt modelId="{CCA0466B-86EB-4A48-A41B-E00BF2D4B023}" type="pres">
      <dgm:prSet presAssocID="{B48D3A27-05DD-458A-962A-53CF7426C73E}" presName="bgRect" presStyleLbl="bgShp" presStyleIdx="0" presStyleCnt="4"/>
      <dgm:spPr/>
    </dgm:pt>
    <dgm:pt modelId="{9425CB2F-B00B-49FA-AE42-9796D6D59787}" type="pres">
      <dgm:prSet presAssocID="{B48D3A27-05DD-458A-962A-53CF7426C73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twork"/>
        </a:ext>
      </dgm:extLst>
    </dgm:pt>
    <dgm:pt modelId="{45BE255F-5074-409A-A0F4-02250F752900}" type="pres">
      <dgm:prSet presAssocID="{B48D3A27-05DD-458A-962A-53CF7426C73E}" presName="spaceRect" presStyleCnt="0"/>
      <dgm:spPr/>
    </dgm:pt>
    <dgm:pt modelId="{C04525F3-1AF3-47B8-B4F9-031A98AEFEE0}" type="pres">
      <dgm:prSet presAssocID="{B48D3A27-05DD-458A-962A-53CF7426C73E}" presName="parTx" presStyleLbl="revTx" presStyleIdx="0" presStyleCnt="4">
        <dgm:presLayoutVars>
          <dgm:chMax val="0"/>
          <dgm:chPref val="0"/>
        </dgm:presLayoutVars>
      </dgm:prSet>
      <dgm:spPr/>
    </dgm:pt>
    <dgm:pt modelId="{790CF51E-4321-4F06-A6C8-321433337041}" type="pres">
      <dgm:prSet presAssocID="{3400C0B9-5B01-4B95-BAAC-02C223CCBEBB}" presName="sibTrans" presStyleCnt="0"/>
      <dgm:spPr/>
    </dgm:pt>
    <dgm:pt modelId="{251F6F0F-50C1-4F79-99C2-0AB78CD40EB1}" type="pres">
      <dgm:prSet presAssocID="{97C6F132-BA6C-40E2-9F37-4323E25F3B04}" presName="compNode" presStyleCnt="0"/>
      <dgm:spPr/>
    </dgm:pt>
    <dgm:pt modelId="{D2716ADD-29F0-47C5-96DA-DA1D38FAA5B2}" type="pres">
      <dgm:prSet presAssocID="{97C6F132-BA6C-40E2-9F37-4323E25F3B04}" presName="bgRect" presStyleLbl="bgShp" presStyleIdx="1" presStyleCnt="4"/>
      <dgm:spPr/>
    </dgm:pt>
    <dgm:pt modelId="{AA480BEE-C895-4ACF-8406-983EF81C8F9D}" type="pres">
      <dgm:prSet presAssocID="{97C6F132-BA6C-40E2-9F37-4323E25F3B0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cturer"/>
        </a:ext>
      </dgm:extLst>
    </dgm:pt>
    <dgm:pt modelId="{0C147623-8B77-44C1-ABB0-AB0A88151373}" type="pres">
      <dgm:prSet presAssocID="{97C6F132-BA6C-40E2-9F37-4323E25F3B04}" presName="spaceRect" presStyleCnt="0"/>
      <dgm:spPr/>
    </dgm:pt>
    <dgm:pt modelId="{71EB6286-9C82-4CA9-96AA-AE90735CD8EB}" type="pres">
      <dgm:prSet presAssocID="{97C6F132-BA6C-40E2-9F37-4323E25F3B04}" presName="parTx" presStyleLbl="revTx" presStyleIdx="1" presStyleCnt="4">
        <dgm:presLayoutVars>
          <dgm:chMax val="0"/>
          <dgm:chPref val="0"/>
        </dgm:presLayoutVars>
      </dgm:prSet>
      <dgm:spPr/>
    </dgm:pt>
    <dgm:pt modelId="{1AC94647-B9CA-4FD9-8880-8370778631E8}" type="pres">
      <dgm:prSet presAssocID="{E1DD8531-6D7C-4B82-845F-72D33AB14368}" presName="sibTrans" presStyleCnt="0"/>
      <dgm:spPr/>
    </dgm:pt>
    <dgm:pt modelId="{8A0061CA-D840-4D27-A915-7E090F9CAD9F}" type="pres">
      <dgm:prSet presAssocID="{4FC0CFC2-D0AA-45CC-9D71-13C43944E147}" presName="compNode" presStyleCnt="0"/>
      <dgm:spPr/>
    </dgm:pt>
    <dgm:pt modelId="{6448C8C1-D58C-4BFC-88F0-DFA839133A94}" type="pres">
      <dgm:prSet presAssocID="{4FC0CFC2-D0AA-45CC-9D71-13C43944E147}" presName="bgRect" presStyleLbl="bgShp" presStyleIdx="2" presStyleCnt="4"/>
      <dgm:spPr/>
    </dgm:pt>
    <dgm:pt modelId="{729BD375-481A-4FFC-8824-C2D13BEDCC89}" type="pres">
      <dgm:prSet presAssocID="{4FC0CFC2-D0AA-45CC-9D71-13C43944E14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36622253-0393-4DED-A15E-312240D7B2B6}" type="pres">
      <dgm:prSet presAssocID="{4FC0CFC2-D0AA-45CC-9D71-13C43944E147}" presName="spaceRect" presStyleCnt="0"/>
      <dgm:spPr/>
    </dgm:pt>
    <dgm:pt modelId="{688C90AC-D9E3-45B3-807F-FA39B7BE2E13}" type="pres">
      <dgm:prSet presAssocID="{4FC0CFC2-D0AA-45CC-9D71-13C43944E147}" presName="parTx" presStyleLbl="revTx" presStyleIdx="2" presStyleCnt="4">
        <dgm:presLayoutVars>
          <dgm:chMax val="0"/>
          <dgm:chPref val="0"/>
        </dgm:presLayoutVars>
      </dgm:prSet>
      <dgm:spPr/>
    </dgm:pt>
    <dgm:pt modelId="{FBBC1E27-C549-42AD-A78C-6D8E857204CF}" type="pres">
      <dgm:prSet presAssocID="{56D6B6A3-147B-4FA5-A386-113215063AC1}" presName="sibTrans" presStyleCnt="0"/>
      <dgm:spPr/>
    </dgm:pt>
    <dgm:pt modelId="{B69EC34D-104F-4729-8998-F7464C96F0FE}" type="pres">
      <dgm:prSet presAssocID="{509A846D-F2D5-4389-96F0-523040ECDD4B}" presName="compNode" presStyleCnt="0"/>
      <dgm:spPr/>
    </dgm:pt>
    <dgm:pt modelId="{1546EBC4-C081-44A6-8231-56DE19EC5841}" type="pres">
      <dgm:prSet presAssocID="{509A846D-F2D5-4389-96F0-523040ECDD4B}" presName="bgRect" presStyleLbl="bgShp" presStyleIdx="3" presStyleCnt="4"/>
      <dgm:spPr/>
    </dgm:pt>
    <dgm:pt modelId="{663F0E1E-BB7B-4297-9659-4A9E2366088E}" type="pres">
      <dgm:prSet presAssocID="{509A846D-F2D5-4389-96F0-523040ECDD4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6A90D36B-F85D-48A8-BF5C-AE7C9E95DC97}" type="pres">
      <dgm:prSet presAssocID="{509A846D-F2D5-4389-96F0-523040ECDD4B}" presName="spaceRect" presStyleCnt="0"/>
      <dgm:spPr/>
    </dgm:pt>
    <dgm:pt modelId="{7B99A7A5-1C75-4C4F-96D2-07BD2EF553E6}" type="pres">
      <dgm:prSet presAssocID="{509A846D-F2D5-4389-96F0-523040ECDD4B}" presName="parTx" presStyleLbl="revTx" presStyleIdx="3" presStyleCnt="4">
        <dgm:presLayoutVars>
          <dgm:chMax val="0"/>
          <dgm:chPref val="0"/>
        </dgm:presLayoutVars>
      </dgm:prSet>
      <dgm:spPr/>
    </dgm:pt>
  </dgm:ptLst>
  <dgm:cxnLst>
    <dgm:cxn modelId="{0216641F-E06F-45B1-9406-0EEC3C4DD399}" type="presOf" srcId="{509A846D-F2D5-4389-96F0-523040ECDD4B}" destId="{7B99A7A5-1C75-4C4F-96D2-07BD2EF553E6}" srcOrd="0" destOrd="0" presId="urn:microsoft.com/office/officeart/2018/2/layout/IconVerticalSolidList"/>
    <dgm:cxn modelId="{A8A3113C-8B9A-48B5-9A5B-8006FA614BED}" type="presOf" srcId="{4FC0CFC2-D0AA-45CC-9D71-13C43944E147}" destId="{688C90AC-D9E3-45B3-807F-FA39B7BE2E13}" srcOrd="0" destOrd="0" presId="urn:microsoft.com/office/officeart/2018/2/layout/IconVerticalSolidList"/>
    <dgm:cxn modelId="{27A1F469-370E-4FC8-95EC-D91EA476FA4A}" srcId="{D58B6449-12CF-4DCC-AC7C-E92B1AC3D5C9}" destId="{B48D3A27-05DD-458A-962A-53CF7426C73E}" srcOrd="0" destOrd="0" parTransId="{42C0E348-9911-44B4-817F-A59FD4EA9A3D}" sibTransId="{3400C0B9-5B01-4B95-BAAC-02C223CCBEBB}"/>
    <dgm:cxn modelId="{DD1A094C-1A85-4207-AE2C-3EB5791675A5}" srcId="{D58B6449-12CF-4DCC-AC7C-E92B1AC3D5C9}" destId="{509A846D-F2D5-4389-96F0-523040ECDD4B}" srcOrd="3" destOrd="0" parTransId="{178C3482-EE74-4067-88BE-8DFF5333F764}" sibTransId="{79C8AA78-E285-42CA-BD70-2951B2C1C953}"/>
    <dgm:cxn modelId="{38C69774-1652-41F8-8D7F-59ADEA4CD139}" type="presOf" srcId="{B48D3A27-05DD-458A-962A-53CF7426C73E}" destId="{C04525F3-1AF3-47B8-B4F9-031A98AEFEE0}" srcOrd="0" destOrd="0" presId="urn:microsoft.com/office/officeart/2018/2/layout/IconVerticalSolidList"/>
    <dgm:cxn modelId="{BD6473CB-EDFC-4BA1-B6EA-38CBF7A67301}" srcId="{D58B6449-12CF-4DCC-AC7C-E92B1AC3D5C9}" destId="{4FC0CFC2-D0AA-45CC-9D71-13C43944E147}" srcOrd="2" destOrd="0" parTransId="{5FE559B4-3159-49D8-92F3-D9AC775FC78E}" sibTransId="{56D6B6A3-147B-4FA5-A386-113215063AC1}"/>
    <dgm:cxn modelId="{9D6CE0D6-4B4A-48E7-B8C8-B6D1AB36A89E}" type="presOf" srcId="{97C6F132-BA6C-40E2-9F37-4323E25F3B04}" destId="{71EB6286-9C82-4CA9-96AA-AE90735CD8EB}" srcOrd="0" destOrd="0" presId="urn:microsoft.com/office/officeart/2018/2/layout/IconVerticalSolidList"/>
    <dgm:cxn modelId="{9268C2DF-8827-456F-97F8-37FADC56EC7A}" srcId="{D58B6449-12CF-4DCC-AC7C-E92B1AC3D5C9}" destId="{97C6F132-BA6C-40E2-9F37-4323E25F3B04}" srcOrd="1" destOrd="0" parTransId="{472B399E-8E5A-4FA6-A33A-84D09B07F8AE}" sibTransId="{E1DD8531-6D7C-4B82-845F-72D33AB14368}"/>
    <dgm:cxn modelId="{54174FF0-48FA-4E29-A771-FAFC88C1F8A5}" type="presOf" srcId="{D58B6449-12CF-4DCC-AC7C-E92B1AC3D5C9}" destId="{D7BCE972-50C1-4281-9D6F-BC47C8CD1409}" srcOrd="0" destOrd="0" presId="urn:microsoft.com/office/officeart/2018/2/layout/IconVerticalSolidList"/>
    <dgm:cxn modelId="{ECD4F5A5-AF23-4BB7-BBA3-8FDA88BCAB88}" type="presParOf" srcId="{D7BCE972-50C1-4281-9D6F-BC47C8CD1409}" destId="{38A77013-A444-45CD-AB7B-7FEC9682D99C}" srcOrd="0" destOrd="0" presId="urn:microsoft.com/office/officeart/2018/2/layout/IconVerticalSolidList"/>
    <dgm:cxn modelId="{B8CD54DE-65E6-4A92-BFAB-4C3609A9A2E9}" type="presParOf" srcId="{38A77013-A444-45CD-AB7B-7FEC9682D99C}" destId="{CCA0466B-86EB-4A48-A41B-E00BF2D4B023}" srcOrd="0" destOrd="0" presId="urn:microsoft.com/office/officeart/2018/2/layout/IconVerticalSolidList"/>
    <dgm:cxn modelId="{82428D72-3638-4EB0-A8AC-A47DA6FA958E}" type="presParOf" srcId="{38A77013-A444-45CD-AB7B-7FEC9682D99C}" destId="{9425CB2F-B00B-49FA-AE42-9796D6D59787}" srcOrd="1" destOrd="0" presId="urn:microsoft.com/office/officeart/2018/2/layout/IconVerticalSolidList"/>
    <dgm:cxn modelId="{9DE2E973-877B-4DBD-B609-198A70532A1F}" type="presParOf" srcId="{38A77013-A444-45CD-AB7B-7FEC9682D99C}" destId="{45BE255F-5074-409A-A0F4-02250F752900}" srcOrd="2" destOrd="0" presId="urn:microsoft.com/office/officeart/2018/2/layout/IconVerticalSolidList"/>
    <dgm:cxn modelId="{299C1B56-F0D5-4003-8303-0E554686D300}" type="presParOf" srcId="{38A77013-A444-45CD-AB7B-7FEC9682D99C}" destId="{C04525F3-1AF3-47B8-B4F9-031A98AEFEE0}" srcOrd="3" destOrd="0" presId="urn:microsoft.com/office/officeart/2018/2/layout/IconVerticalSolidList"/>
    <dgm:cxn modelId="{8460E0C7-A2E5-4302-BDF6-261B531528FC}" type="presParOf" srcId="{D7BCE972-50C1-4281-9D6F-BC47C8CD1409}" destId="{790CF51E-4321-4F06-A6C8-321433337041}" srcOrd="1" destOrd="0" presId="urn:microsoft.com/office/officeart/2018/2/layout/IconVerticalSolidList"/>
    <dgm:cxn modelId="{1ECC60FE-58D8-4B58-BAD7-C71F8264F9EB}" type="presParOf" srcId="{D7BCE972-50C1-4281-9D6F-BC47C8CD1409}" destId="{251F6F0F-50C1-4F79-99C2-0AB78CD40EB1}" srcOrd="2" destOrd="0" presId="urn:microsoft.com/office/officeart/2018/2/layout/IconVerticalSolidList"/>
    <dgm:cxn modelId="{531831DC-7A17-4A4A-ACF3-051491AF9C96}" type="presParOf" srcId="{251F6F0F-50C1-4F79-99C2-0AB78CD40EB1}" destId="{D2716ADD-29F0-47C5-96DA-DA1D38FAA5B2}" srcOrd="0" destOrd="0" presId="urn:microsoft.com/office/officeart/2018/2/layout/IconVerticalSolidList"/>
    <dgm:cxn modelId="{7E870657-3CC6-4D4A-A776-AB074A8C518B}" type="presParOf" srcId="{251F6F0F-50C1-4F79-99C2-0AB78CD40EB1}" destId="{AA480BEE-C895-4ACF-8406-983EF81C8F9D}" srcOrd="1" destOrd="0" presId="urn:microsoft.com/office/officeart/2018/2/layout/IconVerticalSolidList"/>
    <dgm:cxn modelId="{5218C706-34D7-4A25-ABD2-09787CB33B74}" type="presParOf" srcId="{251F6F0F-50C1-4F79-99C2-0AB78CD40EB1}" destId="{0C147623-8B77-44C1-ABB0-AB0A88151373}" srcOrd="2" destOrd="0" presId="urn:microsoft.com/office/officeart/2018/2/layout/IconVerticalSolidList"/>
    <dgm:cxn modelId="{AF2F26EB-68FB-45C4-86FF-48533C5682EE}" type="presParOf" srcId="{251F6F0F-50C1-4F79-99C2-0AB78CD40EB1}" destId="{71EB6286-9C82-4CA9-96AA-AE90735CD8EB}" srcOrd="3" destOrd="0" presId="urn:microsoft.com/office/officeart/2018/2/layout/IconVerticalSolidList"/>
    <dgm:cxn modelId="{A66FFF56-B8E0-48A3-86D8-B7E66EE48E1E}" type="presParOf" srcId="{D7BCE972-50C1-4281-9D6F-BC47C8CD1409}" destId="{1AC94647-B9CA-4FD9-8880-8370778631E8}" srcOrd="3" destOrd="0" presId="urn:microsoft.com/office/officeart/2018/2/layout/IconVerticalSolidList"/>
    <dgm:cxn modelId="{731636EB-FEBF-416D-9520-B553E1EB1A3D}" type="presParOf" srcId="{D7BCE972-50C1-4281-9D6F-BC47C8CD1409}" destId="{8A0061CA-D840-4D27-A915-7E090F9CAD9F}" srcOrd="4" destOrd="0" presId="urn:microsoft.com/office/officeart/2018/2/layout/IconVerticalSolidList"/>
    <dgm:cxn modelId="{A76193FA-00B8-4A80-93C3-416669AB191A}" type="presParOf" srcId="{8A0061CA-D840-4D27-A915-7E090F9CAD9F}" destId="{6448C8C1-D58C-4BFC-88F0-DFA839133A94}" srcOrd="0" destOrd="0" presId="urn:microsoft.com/office/officeart/2018/2/layout/IconVerticalSolidList"/>
    <dgm:cxn modelId="{63070A30-CF71-4EE7-AF9F-662425B13C90}" type="presParOf" srcId="{8A0061CA-D840-4D27-A915-7E090F9CAD9F}" destId="{729BD375-481A-4FFC-8824-C2D13BEDCC89}" srcOrd="1" destOrd="0" presId="urn:microsoft.com/office/officeart/2018/2/layout/IconVerticalSolidList"/>
    <dgm:cxn modelId="{F9EC854A-85A8-4273-AACD-4A5B3B541D08}" type="presParOf" srcId="{8A0061CA-D840-4D27-A915-7E090F9CAD9F}" destId="{36622253-0393-4DED-A15E-312240D7B2B6}" srcOrd="2" destOrd="0" presId="urn:microsoft.com/office/officeart/2018/2/layout/IconVerticalSolidList"/>
    <dgm:cxn modelId="{503DBD1B-4AD7-4344-B4E9-4DDCA0E08761}" type="presParOf" srcId="{8A0061CA-D840-4D27-A915-7E090F9CAD9F}" destId="{688C90AC-D9E3-45B3-807F-FA39B7BE2E13}" srcOrd="3" destOrd="0" presId="urn:microsoft.com/office/officeart/2018/2/layout/IconVerticalSolidList"/>
    <dgm:cxn modelId="{CDAEFE77-83F5-4C85-B9DF-060C330E3BD2}" type="presParOf" srcId="{D7BCE972-50C1-4281-9D6F-BC47C8CD1409}" destId="{FBBC1E27-C549-42AD-A78C-6D8E857204CF}" srcOrd="5" destOrd="0" presId="urn:microsoft.com/office/officeart/2018/2/layout/IconVerticalSolidList"/>
    <dgm:cxn modelId="{D97BBF76-9613-4449-8F8D-FAF97D1D8077}" type="presParOf" srcId="{D7BCE972-50C1-4281-9D6F-BC47C8CD1409}" destId="{B69EC34D-104F-4729-8998-F7464C96F0FE}" srcOrd="6" destOrd="0" presId="urn:microsoft.com/office/officeart/2018/2/layout/IconVerticalSolidList"/>
    <dgm:cxn modelId="{4B96B46A-7A21-4AF4-8493-449E78D51BEF}" type="presParOf" srcId="{B69EC34D-104F-4729-8998-F7464C96F0FE}" destId="{1546EBC4-C081-44A6-8231-56DE19EC5841}" srcOrd="0" destOrd="0" presId="urn:microsoft.com/office/officeart/2018/2/layout/IconVerticalSolidList"/>
    <dgm:cxn modelId="{F8B10882-765C-47B3-A31A-7FE3CE15F436}" type="presParOf" srcId="{B69EC34D-104F-4729-8998-F7464C96F0FE}" destId="{663F0E1E-BB7B-4297-9659-4A9E2366088E}" srcOrd="1" destOrd="0" presId="urn:microsoft.com/office/officeart/2018/2/layout/IconVerticalSolidList"/>
    <dgm:cxn modelId="{4193D158-ADF6-4C54-8E8F-2009EBA88FCB}" type="presParOf" srcId="{B69EC34D-104F-4729-8998-F7464C96F0FE}" destId="{6A90D36B-F85D-48A8-BF5C-AE7C9E95DC97}" srcOrd="2" destOrd="0" presId="urn:microsoft.com/office/officeart/2018/2/layout/IconVerticalSolidList"/>
    <dgm:cxn modelId="{C75DCD48-7DF8-4495-A28A-87CF877BE5FF}" type="presParOf" srcId="{B69EC34D-104F-4729-8998-F7464C96F0FE}" destId="{7B99A7A5-1C75-4C4F-96D2-07BD2EF553E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14FBAF8-E263-4EBD-8B5C-992D9D3F90CE}" type="doc">
      <dgm:prSet loTypeId="urn:microsoft.com/office/officeart/2016/7/layout/BasicLinearProcessNumbered" loCatId="process" qsTypeId="urn:microsoft.com/office/officeart/2005/8/quickstyle/simple4" qsCatId="simple" csTypeId="urn:microsoft.com/office/officeart/2005/8/colors/colorful5" csCatId="colorful"/>
      <dgm:spPr/>
      <dgm:t>
        <a:bodyPr/>
        <a:lstStyle/>
        <a:p>
          <a:endParaRPr lang="en-US"/>
        </a:p>
      </dgm:t>
    </dgm:pt>
    <dgm:pt modelId="{AE5A1807-C16A-452B-BC3C-5D7093DA797E}">
      <dgm:prSet/>
      <dgm:spPr/>
      <dgm:t>
        <a:bodyPr/>
        <a:lstStyle/>
        <a:p>
          <a:pPr algn="ctr"/>
          <a:r>
            <a:rPr lang="en-US" dirty="0"/>
            <a:t>Audit your communication methods</a:t>
          </a:r>
        </a:p>
      </dgm:t>
    </dgm:pt>
    <dgm:pt modelId="{B129757E-8459-4730-A8B5-347BEB5982B5}" type="parTrans" cxnId="{F8A1DD9D-6DC9-4398-9AD2-7724BDDADF28}">
      <dgm:prSet/>
      <dgm:spPr/>
      <dgm:t>
        <a:bodyPr/>
        <a:lstStyle/>
        <a:p>
          <a:endParaRPr lang="en-US"/>
        </a:p>
      </dgm:t>
    </dgm:pt>
    <dgm:pt modelId="{E20BD4D0-F2B2-406E-9CA7-D7C0D7EB2B8D}" type="sibTrans" cxnId="{F8A1DD9D-6DC9-4398-9AD2-7724BDDADF28}">
      <dgm:prSet phldrT="1" phldr="0"/>
      <dgm:spPr/>
      <dgm:t>
        <a:bodyPr/>
        <a:lstStyle/>
        <a:p>
          <a:r>
            <a:rPr lang="en-US"/>
            <a:t>1</a:t>
          </a:r>
        </a:p>
      </dgm:t>
    </dgm:pt>
    <dgm:pt modelId="{42B6F436-451C-4AA2-9352-C00BD07B4A5E}">
      <dgm:prSet/>
      <dgm:spPr/>
      <dgm:t>
        <a:bodyPr/>
        <a:lstStyle/>
        <a:p>
          <a:pPr algn="ctr"/>
          <a:r>
            <a:rPr lang="en-US" dirty="0"/>
            <a:t>Formalize mentorship</a:t>
          </a:r>
        </a:p>
      </dgm:t>
    </dgm:pt>
    <dgm:pt modelId="{39409DB5-B15E-448B-8599-573532267680}" type="parTrans" cxnId="{DD244081-5884-46ED-B2B7-8DE662A4F8EF}">
      <dgm:prSet/>
      <dgm:spPr/>
      <dgm:t>
        <a:bodyPr/>
        <a:lstStyle/>
        <a:p>
          <a:endParaRPr lang="en-US"/>
        </a:p>
      </dgm:t>
    </dgm:pt>
    <dgm:pt modelId="{93BDA48B-ACE9-49D9-9BA9-2A0337BB68D6}" type="sibTrans" cxnId="{DD244081-5884-46ED-B2B7-8DE662A4F8EF}">
      <dgm:prSet phldrT="2" phldr="0"/>
      <dgm:spPr/>
      <dgm:t>
        <a:bodyPr/>
        <a:lstStyle/>
        <a:p>
          <a:r>
            <a:rPr lang="en-US"/>
            <a:t>2</a:t>
          </a:r>
        </a:p>
      </dgm:t>
    </dgm:pt>
    <dgm:pt modelId="{8EAFFCCD-8E35-4D56-A3FF-B2E653017771}">
      <dgm:prSet/>
      <dgm:spPr/>
      <dgm:t>
        <a:bodyPr/>
        <a:lstStyle/>
        <a:p>
          <a:pPr algn="ctr"/>
          <a:r>
            <a:rPr lang="en-US"/>
            <a:t>Involve all generations in shaping culture</a:t>
          </a:r>
        </a:p>
      </dgm:t>
    </dgm:pt>
    <dgm:pt modelId="{B2DB8BD4-AC94-4300-9909-0D82F680A64A}" type="parTrans" cxnId="{C831D87C-804A-4B83-BF2A-5B717E4FA5B4}">
      <dgm:prSet/>
      <dgm:spPr/>
      <dgm:t>
        <a:bodyPr/>
        <a:lstStyle/>
        <a:p>
          <a:endParaRPr lang="en-US"/>
        </a:p>
      </dgm:t>
    </dgm:pt>
    <dgm:pt modelId="{8E7F19A0-B3F6-4C54-8CA5-345A7BDC70AA}" type="sibTrans" cxnId="{C831D87C-804A-4B83-BF2A-5B717E4FA5B4}">
      <dgm:prSet phldrT="3" phldr="0"/>
      <dgm:spPr/>
      <dgm:t>
        <a:bodyPr/>
        <a:lstStyle/>
        <a:p>
          <a:r>
            <a:rPr lang="en-US"/>
            <a:t>3</a:t>
          </a:r>
        </a:p>
      </dgm:t>
    </dgm:pt>
    <dgm:pt modelId="{AF8A7FF6-41A4-4D00-8802-765077941361}" type="pres">
      <dgm:prSet presAssocID="{414FBAF8-E263-4EBD-8B5C-992D9D3F90CE}" presName="Name0" presStyleCnt="0">
        <dgm:presLayoutVars>
          <dgm:animLvl val="lvl"/>
          <dgm:resizeHandles val="exact"/>
        </dgm:presLayoutVars>
      </dgm:prSet>
      <dgm:spPr/>
    </dgm:pt>
    <dgm:pt modelId="{CB3E62F1-9819-40F9-AE8D-50336D8EB878}" type="pres">
      <dgm:prSet presAssocID="{AE5A1807-C16A-452B-BC3C-5D7093DA797E}" presName="compositeNode" presStyleCnt="0">
        <dgm:presLayoutVars>
          <dgm:bulletEnabled val="1"/>
        </dgm:presLayoutVars>
      </dgm:prSet>
      <dgm:spPr/>
    </dgm:pt>
    <dgm:pt modelId="{EB5600C9-5B9E-41F5-80D0-69588F520EAE}" type="pres">
      <dgm:prSet presAssocID="{AE5A1807-C16A-452B-BC3C-5D7093DA797E}" presName="bgRect" presStyleLbl="bgAccFollowNode1" presStyleIdx="0" presStyleCnt="3"/>
      <dgm:spPr/>
    </dgm:pt>
    <dgm:pt modelId="{C6EA6027-B36D-4FD2-B334-96E0AEB005D1}" type="pres">
      <dgm:prSet presAssocID="{E20BD4D0-F2B2-406E-9CA7-D7C0D7EB2B8D}" presName="sibTransNodeCircle" presStyleLbl="alignNode1" presStyleIdx="0" presStyleCnt="6">
        <dgm:presLayoutVars>
          <dgm:chMax val="0"/>
          <dgm:bulletEnabled/>
        </dgm:presLayoutVars>
      </dgm:prSet>
      <dgm:spPr/>
    </dgm:pt>
    <dgm:pt modelId="{02FD8045-BC0F-4D02-AA76-FB5B9B774A37}" type="pres">
      <dgm:prSet presAssocID="{AE5A1807-C16A-452B-BC3C-5D7093DA797E}" presName="bottomLine" presStyleLbl="alignNode1" presStyleIdx="1" presStyleCnt="6">
        <dgm:presLayoutVars/>
      </dgm:prSet>
      <dgm:spPr/>
    </dgm:pt>
    <dgm:pt modelId="{7C0C6B6B-E096-46DE-8133-ED12017EC806}" type="pres">
      <dgm:prSet presAssocID="{AE5A1807-C16A-452B-BC3C-5D7093DA797E}" presName="nodeText" presStyleLbl="bgAccFollowNode1" presStyleIdx="0" presStyleCnt="3">
        <dgm:presLayoutVars>
          <dgm:bulletEnabled val="1"/>
        </dgm:presLayoutVars>
      </dgm:prSet>
      <dgm:spPr/>
    </dgm:pt>
    <dgm:pt modelId="{D0BDD552-A4E5-457B-A883-4B5B7DDC2064}" type="pres">
      <dgm:prSet presAssocID="{E20BD4D0-F2B2-406E-9CA7-D7C0D7EB2B8D}" presName="sibTrans" presStyleCnt="0"/>
      <dgm:spPr/>
    </dgm:pt>
    <dgm:pt modelId="{C4707D0E-E5EB-4C76-9CA3-37B7C44BFCD9}" type="pres">
      <dgm:prSet presAssocID="{42B6F436-451C-4AA2-9352-C00BD07B4A5E}" presName="compositeNode" presStyleCnt="0">
        <dgm:presLayoutVars>
          <dgm:bulletEnabled val="1"/>
        </dgm:presLayoutVars>
      </dgm:prSet>
      <dgm:spPr/>
    </dgm:pt>
    <dgm:pt modelId="{AEAD5488-80B1-4F69-8B33-AEBF987EE24B}" type="pres">
      <dgm:prSet presAssocID="{42B6F436-451C-4AA2-9352-C00BD07B4A5E}" presName="bgRect" presStyleLbl="bgAccFollowNode1" presStyleIdx="1" presStyleCnt="3"/>
      <dgm:spPr/>
    </dgm:pt>
    <dgm:pt modelId="{9764841A-E0B3-4D5D-BE6E-0F3705533163}" type="pres">
      <dgm:prSet presAssocID="{93BDA48B-ACE9-49D9-9BA9-2A0337BB68D6}" presName="sibTransNodeCircle" presStyleLbl="alignNode1" presStyleIdx="2" presStyleCnt="6">
        <dgm:presLayoutVars>
          <dgm:chMax val="0"/>
          <dgm:bulletEnabled/>
        </dgm:presLayoutVars>
      </dgm:prSet>
      <dgm:spPr/>
    </dgm:pt>
    <dgm:pt modelId="{BDB17326-7D86-46F2-9A33-9946D57AB645}" type="pres">
      <dgm:prSet presAssocID="{42B6F436-451C-4AA2-9352-C00BD07B4A5E}" presName="bottomLine" presStyleLbl="alignNode1" presStyleIdx="3" presStyleCnt="6">
        <dgm:presLayoutVars/>
      </dgm:prSet>
      <dgm:spPr/>
    </dgm:pt>
    <dgm:pt modelId="{AE7CDA27-1CE0-410B-AEDD-1EAB14EB9842}" type="pres">
      <dgm:prSet presAssocID="{42B6F436-451C-4AA2-9352-C00BD07B4A5E}" presName="nodeText" presStyleLbl="bgAccFollowNode1" presStyleIdx="1" presStyleCnt="3">
        <dgm:presLayoutVars>
          <dgm:bulletEnabled val="1"/>
        </dgm:presLayoutVars>
      </dgm:prSet>
      <dgm:spPr/>
    </dgm:pt>
    <dgm:pt modelId="{0722A8B5-09F3-4CE9-8CED-0E5162E0C6F2}" type="pres">
      <dgm:prSet presAssocID="{93BDA48B-ACE9-49D9-9BA9-2A0337BB68D6}" presName="sibTrans" presStyleCnt="0"/>
      <dgm:spPr/>
    </dgm:pt>
    <dgm:pt modelId="{BE04C721-CC3B-4065-B83F-1C231B6AF1B3}" type="pres">
      <dgm:prSet presAssocID="{8EAFFCCD-8E35-4D56-A3FF-B2E653017771}" presName="compositeNode" presStyleCnt="0">
        <dgm:presLayoutVars>
          <dgm:bulletEnabled val="1"/>
        </dgm:presLayoutVars>
      </dgm:prSet>
      <dgm:spPr/>
    </dgm:pt>
    <dgm:pt modelId="{4958DB93-31AF-421E-AFFD-6165BCA1F89F}" type="pres">
      <dgm:prSet presAssocID="{8EAFFCCD-8E35-4D56-A3FF-B2E653017771}" presName="bgRect" presStyleLbl="bgAccFollowNode1" presStyleIdx="2" presStyleCnt="3"/>
      <dgm:spPr/>
    </dgm:pt>
    <dgm:pt modelId="{99AD67C2-6278-47D3-BD41-1104F218C1C1}" type="pres">
      <dgm:prSet presAssocID="{8E7F19A0-B3F6-4C54-8CA5-345A7BDC70AA}" presName="sibTransNodeCircle" presStyleLbl="alignNode1" presStyleIdx="4" presStyleCnt="6">
        <dgm:presLayoutVars>
          <dgm:chMax val="0"/>
          <dgm:bulletEnabled/>
        </dgm:presLayoutVars>
      </dgm:prSet>
      <dgm:spPr/>
    </dgm:pt>
    <dgm:pt modelId="{0EE891EE-A359-46DA-BE42-727B214EE135}" type="pres">
      <dgm:prSet presAssocID="{8EAFFCCD-8E35-4D56-A3FF-B2E653017771}" presName="bottomLine" presStyleLbl="alignNode1" presStyleIdx="5" presStyleCnt="6">
        <dgm:presLayoutVars/>
      </dgm:prSet>
      <dgm:spPr/>
    </dgm:pt>
    <dgm:pt modelId="{C3A45721-2D24-414A-9B91-5F6EB3426327}" type="pres">
      <dgm:prSet presAssocID="{8EAFFCCD-8E35-4D56-A3FF-B2E653017771}" presName="nodeText" presStyleLbl="bgAccFollowNode1" presStyleIdx="2" presStyleCnt="3">
        <dgm:presLayoutVars>
          <dgm:bulletEnabled val="1"/>
        </dgm:presLayoutVars>
      </dgm:prSet>
      <dgm:spPr/>
    </dgm:pt>
  </dgm:ptLst>
  <dgm:cxnLst>
    <dgm:cxn modelId="{B0EABE0F-769A-43AC-B719-E9B1AA114451}" type="presOf" srcId="{42B6F436-451C-4AA2-9352-C00BD07B4A5E}" destId="{AEAD5488-80B1-4F69-8B33-AEBF987EE24B}" srcOrd="0" destOrd="0" presId="urn:microsoft.com/office/officeart/2016/7/layout/BasicLinearProcessNumbered"/>
    <dgm:cxn modelId="{418DB967-2A34-40B4-AB49-4B478FFA64F7}" type="presOf" srcId="{AE5A1807-C16A-452B-BC3C-5D7093DA797E}" destId="{7C0C6B6B-E096-46DE-8133-ED12017EC806}" srcOrd="1" destOrd="0" presId="urn:microsoft.com/office/officeart/2016/7/layout/BasicLinearProcessNumbered"/>
    <dgm:cxn modelId="{FB82E873-AF9D-4935-9FF4-DDAB1FA24609}" type="presOf" srcId="{E20BD4D0-F2B2-406E-9CA7-D7C0D7EB2B8D}" destId="{C6EA6027-B36D-4FD2-B334-96E0AEB005D1}" srcOrd="0" destOrd="0" presId="urn:microsoft.com/office/officeart/2016/7/layout/BasicLinearProcessNumbered"/>
    <dgm:cxn modelId="{97178C7B-9C28-413E-925A-9D90B9CFE058}" type="presOf" srcId="{414FBAF8-E263-4EBD-8B5C-992D9D3F90CE}" destId="{AF8A7FF6-41A4-4D00-8802-765077941361}" srcOrd="0" destOrd="0" presId="urn:microsoft.com/office/officeart/2016/7/layout/BasicLinearProcessNumbered"/>
    <dgm:cxn modelId="{C831D87C-804A-4B83-BF2A-5B717E4FA5B4}" srcId="{414FBAF8-E263-4EBD-8B5C-992D9D3F90CE}" destId="{8EAFFCCD-8E35-4D56-A3FF-B2E653017771}" srcOrd="2" destOrd="0" parTransId="{B2DB8BD4-AC94-4300-9909-0D82F680A64A}" sibTransId="{8E7F19A0-B3F6-4C54-8CA5-345A7BDC70AA}"/>
    <dgm:cxn modelId="{DD244081-5884-46ED-B2B7-8DE662A4F8EF}" srcId="{414FBAF8-E263-4EBD-8B5C-992D9D3F90CE}" destId="{42B6F436-451C-4AA2-9352-C00BD07B4A5E}" srcOrd="1" destOrd="0" parTransId="{39409DB5-B15E-448B-8599-573532267680}" sibTransId="{93BDA48B-ACE9-49D9-9BA9-2A0337BB68D6}"/>
    <dgm:cxn modelId="{F8A1DD9D-6DC9-4398-9AD2-7724BDDADF28}" srcId="{414FBAF8-E263-4EBD-8B5C-992D9D3F90CE}" destId="{AE5A1807-C16A-452B-BC3C-5D7093DA797E}" srcOrd="0" destOrd="0" parTransId="{B129757E-8459-4730-A8B5-347BEB5982B5}" sibTransId="{E20BD4D0-F2B2-406E-9CA7-D7C0D7EB2B8D}"/>
    <dgm:cxn modelId="{93B75EC1-56B2-4618-AC4F-DEA69CEF2EFC}" type="presOf" srcId="{8EAFFCCD-8E35-4D56-A3FF-B2E653017771}" destId="{4958DB93-31AF-421E-AFFD-6165BCA1F89F}" srcOrd="0" destOrd="0" presId="urn:microsoft.com/office/officeart/2016/7/layout/BasicLinearProcessNumbered"/>
    <dgm:cxn modelId="{741551D1-0BE3-4B1C-BBC8-A09EDED218EF}" type="presOf" srcId="{93BDA48B-ACE9-49D9-9BA9-2A0337BB68D6}" destId="{9764841A-E0B3-4D5D-BE6E-0F3705533163}" srcOrd="0" destOrd="0" presId="urn:microsoft.com/office/officeart/2016/7/layout/BasicLinearProcessNumbered"/>
    <dgm:cxn modelId="{B06D2FD6-31C2-43D8-8A0F-81A82D4E46F6}" type="presOf" srcId="{AE5A1807-C16A-452B-BC3C-5D7093DA797E}" destId="{EB5600C9-5B9E-41F5-80D0-69588F520EAE}" srcOrd="0" destOrd="0" presId="urn:microsoft.com/office/officeart/2016/7/layout/BasicLinearProcessNumbered"/>
    <dgm:cxn modelId="{E497A3E2-D6D2-4BE8-8A49-74542C2A4730}" type="presOf" srcId="{8EAFFCCD-8E35-4D56-A3FF-B2E653017771}" destId="{C3A45721-2D24-414A-9B91-5F6EB3426327}" srcOrd="1" destOrd="0" presId="urn:microsoft.com/office/officeart/2016/7/layout/BasicLinearProcessNumbered"/>
    <dgm:cxn modelId="{F065C8E8-9F16-4646-9179-05E16DB2EF97}" type="presOf" srcId="{8E7F19A0-B3F6-4C54-8CA5-345A7BDC70AA}" destId="{99AD67C2-6278-47D3-BD41-1104F218C1C1}" srcOrd="0" destOrd="0" presId="urn:microsoft.com/office/officeart/2016/7/layout/BasicLinearProcessNumbered"/>
    <dgm:cxn modelId="{69BBF2F4-9CC6-441C-A7DB-54F3F3EC199D}" type="presOf" srcId="{42B6F436-451C-4AA2-9352-C00BD07B4A5E}" destId="{AE7CDA27-1CE0-410B-AEDD-1EAB14EB9842}" srcOrd="1" destOrd="0" presId="urn:microsoft.com/office/officeart/2016/7/layout/BasicLinearProcessNumbered"/>
    <dgm:cxn modelId="{79EA0D81-3E0B-44F8-9278-B9F8B1B11A71}" type="presParOf" srcId="{AF8A7FF6-41A4-4D00-8802-765077941361}" destId="{CB3E62F1-9819-40F9-AE8D-50336D8EB878}" srcOrd="0" destOrd="0" presId="urn:microsoft.com/office/officeart/2016/7/layout/BasicLinearProcessNumbered"/>
    <dgm:cxn modelId="{F741F41C-72FD-4E79-ADEE-E39E56EE945B}" type="presParOf" srcId="{CB3E62F1-9819-40F9-AE8D-50336D8EB878}" destId="{EB5600C9-5B9E-41F5-80D0-69588F520EAE}" srcOrd="0" destOrd="0" presId="urn:microsoft.com/office/officeart/2016/7/layout/BasicLinearProcessNumbered"/>
    <dgm:cxn modelId="{FBDB7F06-6F53-4FD1-BFF8-0F349DE03562}" type="presParOf" srcId="{CB3E62F1-9819-40F9-AE8D-50336D8EB878}" destId="{C6EA6027-B36D-4FD2-B334-96E0AEB005D1}" srcOrd="1" destOrd="0" presId="urn:microsoft.com/office/officeart/2016/7/layout/BasicLinearProcessNumbered"/>
    <dgm:cxn modelId="{039012AE-A388-4631-B891-578ED256004E}" type="presParOf" srcId="{CB3E62F1-9819-40F9-AE8D-50336D8EB878}" destId="{02FD8045-BC0F-4D02-AA76-FB5B9B774A37}" srcOrd="2" destOrd="0" presId="urn:microsoft.com/office/officeart/2016/7/layout/BasicLinearProcessNumbered"/>
    <dgm:cxn modelId="{3F8502D5-BF75-406D-B7F4-6FE1229D1C93}" type="presParOf" srcId="{CB3E62F1-9819-40F9-AE8D-50336D8EB878}" destId="{7C0C6B6B-E096-46DE-8133-ED12017EC806}" srcOrd="3" destOrd="0" presId="urn:microsoft.com/office/officeart/2016/7/layout/BasicLinearProcessNumbered"/>
    <dgm:cxn modelId="{E255287A-3448-4DA0-9110-2D3E16903D32}" type="presParOf" srcId="{AF8A7FF6-41A4-4D00-8802-765077941361}" destId="{D0BDD552-A4E5-457B-A883-4B5B7DDC2064}" srcOrd="1" destOrd="0" presId="urn:microsoft.com/office/officeart/2016/7/layout/BasicLinearProcessNumbered"/>
    <dgm:cxn modelId="{779EEC4D-85C2-4267-9B48-0A5E35010C9E}" type="presParOf" srcId="{AF8A7FF6-41A4-4D00-8802-765077941361}" destId="{C4707D0E-E5EB-4C76-9CA3-37B7C44BFCD9}" srcOrd="2" destOrd="0" presId="urn:microsoft.com/office/officeart/2016/7/layout/BasicLinearProcessNumbered"/>
    <dgm:cxn modelId="{909826B4-A4BD-4834-AB34-307E155A68C9}" type="presParOf" srcId="{C4707D0E-E5EB-4C76-9CA3-37B7C44BFCD9}" destId="{AEAD5488-80B1-4F69-8B33-AEBF987EE24B}" srcOrd="0" destOrd="0" presId="urn:microsoft.com/office/officeart/2016/7/layout/BasicLinearProcessNumbered"/>
    <dgm:cxn modelId="{E6F931D1-099B-41FC-9A28-8ECC5D31DCEF}" type="presParOf" srcId="{C4707D0E-E5EB-4C76-9CA3-37B7C44BFCD9}" destId="{9764841A-E0B3-4D5D-BE6E-0F3705533163}" srcOrd="1" destOrd="0" presId="urn:microsoft.com/office/officeart/2016/7/layout/BasicLinearProcessNumbered"/>
    <dgm:cxn modelId="{EED3572E-5342-471E-BD17-C9A71CA74FB6}" type="presParOf" srcId="{C4707D0E-E5EB-4C76-9CA3-37B7C44BFCD9}" destId="{BDB17326-7D86-46F2-9A33-9946D57AB645}" srcOrd="2" destOrd="0" presId="urn:microsoft.com/office/officeart/2016/7/layout/BasicLinearProcessNumbered"/>
    <dgm:cxn modelId="{8644116B-8850-44E2-BA9C-4D869FCD8BE8}" type="presParOf" srcId="{C4707D0E-E5EB-4C76-9CA3-37B7C44BFCD9}" destId="{AE7CDA27-1CE0-410B-AEDD-1EAB14EB9842}" srcOrd="3" destOrd="0" presId="urn:microsoft.com/office/officeart/2016/7/layout/BasicLinearProcessNumbered"/>
    <dgm:cxn modelId="{D001A841-82F7-4550-8CBF-DFB575304C64}" type="presParOf" srcId="{AF8A7FF6-41A4-4D00-8802-765077941361}" destId="{0722A8B5-09F3-4CE9-8CED-0E5162E0C6F2}" srcOrd="3" destOrd="0" presId="urn:microsoft.com/office/officeart/2016/7/layout/BasicLinearProcessNumbered"/>
    <dgm:cxn modelId="{167AA306-6D6E-4FE6-BC74-1553ED8D66FF}" type="presParOf" srcId="{AF8A7FF6-41A4-4D00-8802-765077941361}" destId="{BE04C721-CC3B-4065-B83F-1C231B6AF1B3}" srcOrd="4" destOrd="0" presId="urn:microsoft.com/office/officeart/2016/7/layout/BasicLinearProcessNumbered"/>
    <dgm:cxn modelId="{DE4466E0-141C-4839-972C-55652818F99F}" type="presParOf" srcId="{BE04C721-CC3B-4065-B83F-1C231B6AF1B3}" destId="{4958DB93-31AF-421E-AFFD-6165BCA1F89F}" srcOrd="0" destOrd="0" presId="urn:microsoft.com/office/officeart/2016/7/layout/BasicLinearProcessNumbered"/>
    <dgm:cxn modelId="{65802C74-6CB8-4BD4-9411-0438378097CB}" type="presParOf" srcId="{BE04C721-CC3B-4065-B83F-1C231B6AF1B3}" destId="{99AD67C2-6278-47D3-BD41-1104F218C1C1}" srcOrd="1" destOrd="0" presId="urn:microsoft.com/office/officeart/2016/7/layout/BasicLinearProcessNumbered"/>
    <dgm:cxn modelId="{E461541B-694A-45F7-9280-0635E5DD97F5}" type="presParOf" srcId="{BE04C721-CC3B-4065-B83F-1C231B6AF1B3}" destId="{0EE891EE-A359-46DA-BE42-727B214EE135}" srcOrd="2" destOrd="0" presId="urn:microsoft.com/office/officeart/2016/7/layout/BasicLinearProcessNumbered"/>
    <dgm:cxn modelId="{8E76A85D-99A8-45D6-B9AA-9C048B8A5BEC}" type="presParOf" srcId="{BE04C721-CC3B-4065-B83F-1C231B6AF1B3}" destId="{C3A45721-2D24-414A-9B91-5F6EB3426327}"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FD04C0-6E72-4093-8F27-E32B293F151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4CD2601-9DD9-4B54-8989-29AA4272E276}">
      <dgm:prSet/>
      <dgm:spPr/>
      <dgm:t>
        <a:bodyPr/>
        <a:lstStyle/>
        <a:p>
          <a:r>
            <a:rPr lang="en-US"/>
            <a:t>Leadership is influence, not position.</a:t>
          </a:r>
        </a:p>
      </dgm:t>
    </dgm:pt>
    <dgm:pt modelId="{9ECFCB9C-38D2-405B-AE8C-1D02908C05E1}" type="parTrans" cxnId="{A76808DE-17B1-4C68-B1E9-8A30CDF0F791}">
      <dgm:prSet/>
      <dgm:spPr/>
      <dgm:t>
        <a:bodyPr/>
        <a:lstStyle/>
        <a:p>
          <a:endParaRPr lang="en-US"/>
        </a:p>
      </dgm:t>
    </dgm:pt>
    <dgm:pt modelId="{408A0F6F-F8D0-44C3-ADFD-065FB5150487}" type="sibTrans" cxnId="{A76808DE-17B1-4C68-B1E9-8A30CDF0F791}">
      <dgm:prSet/>
      <dgm:spPr/>
      <dgm:t>
        <a:bodyPr/>
        <a:lstStyle/>
        <a:p>
          <a:endParaRPr lang="en-US"/>
        </a:p>
      </dgm:t>
    </dgm:pt>
    <dgm:pt modelId="{56DDD390-2BDD-4B76-A3E4-CC7876F0B616}">
      <dgm:prSet/>
      <dgm:spPr/>
      <dgm:t>
        <a:bodyPr/>
        <a:lstStyle/>
        <a:p>
          <a:r>
            <a:rPr lang="en-US"/>
            <a:t>Every employee can lead safety within their sphere.</a:t>
          </a:r>
        </a:p>
      </dgm:t>
    </dgm:pt>
    <dgm:pt modelId="{D15B4024-1A1A-499A-913D-1611A346E35C}" type="parTrans" cxnId="{0AA6388B-3BC9-408A-80E2-D5819F4EA7EF}">
      <dgm:prSet/>
      <dgm:spPr/>
      <dgm:t>
        <a:bodyPr/>
        <a:lstStyle/>
        <a:p>
          <a:endParaRPr lang="en-US"/>
        </a:p>
      </dgm:t>
    </dgm:pt>
    <dgm:pt modelId="{1521F330-006A-4E3A-A7A0-1C723C4C4B03}" type="sibTrans" cxnId="{0AA6388B-3BC9-408A-80E2-D5819F4EA7EF}">
      <dgm:prSet/>
      <dgm:spPr/>
      <dgm:t>
        <a:bodyPr/>
        <a:lstStyle/>
        <a:p>
          <a:endParaRPr lang="en-US"/>
        </a:p>
      </dgm:t>
    </dgm:pt>
    <dgm:pt modelId="{2022C076-6A76-4646-8511-9A00C9B47FAB}">
      <dgm:prSet/>
      <dgm:spPr/>
      <dgm:t>
        <a:bodyPr/>
        <a:lstStyle/>
        <a:p>
          <a:r>
            <a:rPr lang="en-US"/>
            <a:t>Cross-generational leadership multiplies engagement and accountability</a:t>
          </a:r>
        </a:p>
      </dgm:t>
    </dgm:pt>
    <dgm:pt modelId="{15A1BDCB-E353-42C1-ABFF-7CE48BA018E3}" type="parTrans" cxnId="{7284B78F-D6B7-4742-861F-B7A9E526373C}">
      <dgm:prSet/>
      <dgm:spPr/>
      <dgm:t>
        <a:bodyPr/>
        <a:lstStyle/>
        <a:p>
          <a:endParaRPr lang="en-US"/>
        </a:p>
      </dgm:t>
    </dgm:pt>
    <dgm:pt modelId="{D3781DEC-F6FD-4958-A13A-AF49BBDBE592}" type="sibTrans" cxnId="{7284B78F-D6B7-4742-861F-B7A9E526373C}">
      <dgm:prSet/>
      <dgm:spPr/>
      <dgm:t>
        <a:bodyPr/>
        <a:lstStyle/>
        <a:p>
          <a:endParaRPr lang="en-US"/>
        </a:p>
      </dgm:t>
    </dgm:pt>
    <dgm:pt modelId="{CBD1AF8E-F5D3-490F-B7DF-700A284DCC7E}" type="pres">
      <dgm:prSet presAssocID="{CBFD04C0-6E72-4093-8F27-E32B293F1518}" presName="root" presStyleCnt="0">
        <dgm:presLayoutVars>
          <dgm:dir/>
          <dgm:resizeHandles val="exact"/>
        </dgm:presLayoutVars>
      </dgm:prSet>
      <dgm:spPr/>
    </dgm:pt>
    <dgm:pt modelId="{B45940BC-1A4E-4F92-B595-FC9950B27021}" type="pres">
      <dgm:prSet presAssocID="{B4CD2601-9DD9-4B54-8989-29AA4272E276}" presName="compNode" presStyleCnt="0"/>
      <dgm:spPr/>
    </dgm:pt>
    <dgm:pt modelId="{FB871694-CDF4-42A1-BB0D-F850059DDADA}" type="pres">
      <dgm:prSet presAssocID="{B4CD2601-9DD9-4B54-8989-29AA4272E276}" presName="bgRect" presStyleLbl="bgShp" presStyleIdx="0" presStyleCnt="3"/>
      <dgm:spPr/>
    </dgm:pt>
    <dgm:pt modelId="{8125C45B-5BFE-4C50-B841-641FF0910ED7}" type="pres">
      <dgm:prSet presAssocID="{B4CD2601-9DD9-4B54-8989-29AA4272E27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cial Network"/>
        </a:ext>
      </dgm:extLst>
    </dgm:pt>
    <dgm:pt modelId="{ABFC23AC-EAEA-40FE-9F57-3D58530C4F3F}" type="pres">
      <dgm:prSet presAssocID="{B4CD2601-9DD9-4B54-8989-29AA4272E276}" presName="spaceRect" presStyleCnt="0"/>
      <dgm:spPr/>
    </dgm:pt>
    <dgm:pt modelId="{6CF76D37-75B6-4EC0-928F-52BD4F809114}" type="pres">
      <dgm:prSet presAssocID="{B4CD2601-9DD9-4B54-8989-29AA4272E276}" presName="parTx" presStyleLbl="revTx" presStyleIdx="0" presStyleCnt="3">
        <dgm:presLayoutVars>
          <dgm:chMax val="0"/>
          <dgm:chPref val="0"/>
        </dgm:presLayoutVars>
      </dgm:prSet>
      <dgm:spPr/>
    </dgm:pt>
    <dgm:pt modelId="{D95BB7BC-F7CC-485B-9F49-5A08BB93C921}" type="pres">
      <dgm:prSet presAssocID="{408A0F6F-F8D0-44C3-ADFD-065FB5150487}" presName="sibTrans" presStyleCnt="0"/>
      <dgm:spPr/>
    </dgm:pt>
    <dgm:pt modelId="{1175FAA9-6CE2-4079-AFB7-30941F510B16}" type="pres">
      <dgm:prSet presAssocID="{56DDD390-2BDD-4B76-A3E4-CC7876F0B616}" presName="compNode" presStyleCnt="0"/>
      <dgm:spPr/>
    </dgm:pt>
    <dgm:pt modelId="{250B202F-E2FA-492A-BF7E-6276E13765A2}" type="pres">
      <dgm:prSet presAssocID="{56DDD390-2BDD-4B76-A3E4-CC7876F0B616}" presName="bgRect" presStyleLbl="bgShp" presStyleIdx="1" presStyleCnt="3"/>
      <dgm:spPr/>
    </dgm:pt>
    <dgm:pt modelId="{27ECBDB5-DBF4-4A22-A47E-7D9C7380BB06}" type="pres">
      <dgm:prSet presAssocID="{56DDD390-2BDD-4B76-A3E4-CC7876F0B61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struction Worker"/>
        </a:ext>
      </dgm:extLst>
    </dgm:pt>
    <dgm:pt modelId="{141111C8-145F-4F37-8B60-EDE2EBB57163}" type="pres">
      <dgm:prSet presAssocID="{56DDD390-2BDD-4B76-A3E4-CC7876F0B616}" presName="spaceRect" presStyleCnt="0"/>
      <dgm:spPr/>
    </dgm:pt>
    <dgm:pt modelId="{FE89325E-2BA3-4223-873E-1A8FE1DC8D70}" type="pres">
      <dgm:prSet presAssocID="{56DDD390-2BDD-4B76-A3E4-CC7876F0B616}" presName="parTx" presStyleLbl="revTx" presStyleIdx="1" presStyleCnt="3">
        <dgm:presLayoutVars>
          <dgm:chMax val="0"/>
          <dgm:chPref val="0"/>
        </dgm:presLayoutVars>
      </dgm:prSet>
      <dgm:spPr/>
    </dgm:pt>
    <dgm:pt modelId="{256E5DF7-3223-4CCE-88EA-7C84DF85A3D7}" type="pres">
      <dgm:prSet presAssocID="{1521F330-006A-4E3A-A7A0-1C723C4C4B03}" presName="sibTrans" presStyleCnt="0"/>
      <dgm:spPr/>
    </dgm:pt>
    <dgm:pt modelId="{B6CC5822-8EC5-4C5D-B490-F7CFEF907441}" type="pres">
      <dgm:prSet presAssocID="{2022C076-6A76-4646-8511-9A00C9B47FAB}" presName="compNode" presStyleCnt="0"/>
      <dgm:spPr/>
    </dgm:pt>
    <dgm:pt modelId="{15C44A5F-8CBC-46CB-9E24-B87FB756E709}" type="pres">
      <dgm:prSet presAssocID="{2022C076-6A76-4646-8511-9A00C9B47FAB}" presName="bgRect" presStyleLbl="bgShp" presStyleIdx="2" presStyleCnt="3"/>
      <dgm:spPr/>
    </dgm:pt>
    <dgm:pt modelId="{847FB858-B059-4D0F-A3FC-CB3465F4733F}" type="pres">
      <dgm:prSet presAssocID="{2022C076-6A76-4646-8511-9A00C9B47FA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cturer"/>
        </a:ext>
      </dgm:extLst>
    </dgm:pt>
    <dgm:pt modelId="{DDD56C8B-2EC5-4DF3-90C8-4BF4FEE2DC5C}" type="pres">
      <dgm:prSet presAssocID="{2022C076-6A76-4646-8511-9A00C9B47FAB}" presName="spaceRect" presStyleCnt="0"/>
      <dgm:spPr/>
    </dgm:pt>
    <dgm:pt modelId="{0A95B2F0-57EA-417B-955A-CF452EBE63E0}" type="pres">
      <dgm:prSet presAssocID="{2022C076-6A76-4646-8511-9A00C9B47FAB}" presName="parTx" presStyleLbl="revTx" presStyleIdx="2" presStyleCnt="3">
        <dgm:presLayoutVars>
          <dgm:chMax val="0"/>
          <dgm:chPref val="0"/>
        </dgm:presLayoutVars>
      </dgm:prSet>
      <dgm:spPr/>
    </dgm:pt>
  </dgm:ptLst>
  <dgm:cxnLst>
    <dgm:cxn modelId="{24233C01-B08A-4070-8302-4E273021EBB6}" type="presOf" srcId="{CBFD04C0-6E72-4093-8F27-E32B293F1518}" destId="{CBD1AF8E-F5D3-490F-B7DF-700A284DCC7E}" srcOrd="0" destOrd="0" presId="urn:microsoft.com/office/officeart/2018/2/layout/IconVerticalSolidList"/>
    <dgm:cxn modelId="{51D8071E-9077-49CA-8D31-6C19F8640210}" type="presOf" srcId="{B4CD2601-9DD9-4B54-8989-29AA4272E276}" destId="{6CF76D37-75B6-4EC0-928F-52BD4F809114}" srcOrd="0" destOrd="0" presId="urn:microsoft.com/office/officeart/2018/2/layout/IconVerticalSolidList"/>
    <dgm:cxn modelId="{F0489E75-1887-4962-B11B-60DBA71C106D}" type="presOf" srcId="{56DDD390-2BDD-4B76-A3E4-CC7876F0B616}" destId="{FE89325E-2BA3-4223-873E-1A8FE1DC8D70}" srcOrd="0" destOrd="0" presId="urn:microsoft.com/office/officeart/2018/2/layout/IconVerticalSolidList"/>
    <dgm:cxn modelId="{0AA6388B-3BC9-408A-80E2-D5819F4EA7EF}" srcId="{CBFD04C0-6E72-4093-8F27-E32B293F1518}" destId="{56DDD390-2BDD-4B76-A3E4-CC7876F0B616}" srcOrd="1" destOrd="0" parTransId="{D15B4024-1A1A-499A-913D-1611A346E35C}" sibTransId="{1521F330-006A-4E3A-A7A0-1C723C4C4B03}"/>
    <dgm:cxn modelId="{7284B78F-D6B7-4742-861F-B7A9E526373C}" srcId="{CBFD04C0-6E72-4093-8F27-E32B293F1518}" destId="{2022C076-6A76-4646-8511-9A00C9B47FAB}" srcOrd="2" destOrd="0" parTransId="{15A1BDCB-E353-42C1-ABFF-7CE48BA018E3}" sibTransId="{D3781DEC-F6FD-4958-A13A-AF49BBDBE592}"/>
    <dgm:cxn modelId="{6812A1A5-5A32-4C03-9D96-2E1C503BC1C7}" type="presOf" srcId="{2022C076-6A76-4646-8511-9A00C9B47FAB}" destId="{0A95B2F0-57EA-417B-955A-CF452EBE63E0}" srcOrd="0" destOrd="0" presId="urn:microsoft.com/office/officeart/2018/2/layout/IconVerticalSolidList"/>
    <dgm:cxn modelId="{A76808DE-17B1-4C68-B1E9-8A30CDF0F791}" srcId="{CBFD04C0-6E72-4093-8F27-E32B293F1518}" destId="{B4CD2601-9DD9-4B54-8989-29AA4272E276}" srcOrd="0" destOrd="0" parTransId="{9ECFCB9C-38D2-405B-AE8C-1D02908C05E1}" sibTransId="{408A0F6F-F8D0-44C3-ADFD-065FB5150487}"/>
    <dgm:cxn modelId="{2065D65A-8F4D-4944-9C20-BC237A524CA6}" type="presParOf" srcId="{CBD1AF8E-F5D3-490F-B7DF-700A284DCC7E}" destId="{B45940BC-1A4E-4F92-B595-FC9950B27021}" srcOrd="0" destOrd="0" presId="urn:microsoft.com/office/officeart/2018/2/layout/IconVerticalSolidList"/>
    <dgm:cxn modelId="{F4AD6E04-F130-49CA-97A1-DBD53FB0214F}" type="presParOf" srcId="{B45940BC-1A4E-4F92-B595-FC9950B27021}" destId="{FB871694-CDF4-42A1-BB0D-F850059DDADA}" srcOrd="0" destOrd="0" presId="urn:microsoft.com/office/officeart/2018/2/layout/IconVerticalSolidList"/>
    <dgm:cxn modelId="{27A957AD-DAF6-4542-8780-93A199548378}" type="presParOf" srcId="{B45940BC-1A4E-4F92-B595-FC9950B27021}" destId="{8125C45B-5BFE-4C50-B841-641FF0910ED7}" srcOrd="1" destOrd="0" presId="urn:microsoft.com/office/officeart/2018/2/layout/IconVerticalSolidList"/>
    <dgm:cxn modelId="{A8876521-20BC-434A-A8C4-978C28C4BC6A}" type="presParOf" srcId="{B45940BC-1A4E-4F92-B595-FC9950B27021}" destId="{ABFC23AC-EAEA-40FE-9F57-3D58530C4F3F}" srcOrd="2" destOrd="0" presId="urn:microsoft.com/office/officeart/2018/2/layout/IconVerticalSolidList"/>
    <dgm:cxn modelId="{073438A3-6BA9-4026-BEE7-EFA705F70918}" type="presParOf" srcId="{B45940BC-1A4E-4F92-B595-FC9950B27021}" destId="{6CF76D37-75B6-4EC0-928F-52BD4F809114}" srcOrd="3" destOrd="0" presId="urn:microsoft.com/office/officeart/2018/2/layout/IconVerticalSolidList"/>
    <dgm:cxn modelId="{9C506C32-D7B7-4531-93F4-5DE82A09E4BC}" type="presParOf" srcId="{CBD1AF8E-F5D3-490F-B7DF-700A284DCC7E}" destId="{D95BB7BC-F7CC-485B-9F49-5A08BB93C921}" srcOrd="1" destOrd="0" presId="urn:microsoft.com/office/officeart/2018/2/layout/IconVerticalSolidList"/>
    <dgm:cxn modelId="{D119938C-D6E7-41F3-B772-4067F83B0C4F}" type="presParOf" srcId="{CBD1AF8E-F5D3-490F-B7DF-700A284DCC7E}" destId="{1175FAA9-6CE2-4079-AFB7-30941F510B16}" srcOrd="2" destOrd="0" presId="urn:microsoft.com/office/officeart/2018/2/layout/IconVerticalSolidList"/>
    <dgm:cxn modelId="{D87016EB-2CB3-44AD-BD6C-474E73034B0A}" type="presParOf" srcId="{1175FAA9-6CE2-4079-AFB7-30941F510B16}" destId="{250B202F-E2FA-492A-BF7E-6276E13765A2}" srcOrd="0" destOrd="0" presId="urn:microsoft.com/office/officeart/2018/2/layout/IconVerticalSolidList"/>
    <dgm:cxn modelId="{B90FE29F-D8C8-4195-8534-E352516F421B}" type="presParOf" srcId="{1175FAA9-6CE2-4079-AFB7-30941F510B16}" destId="{27ECBDB5-DBF4-4A22-A47E-7D9C7380BB06}" srcOrd="1" destOrd="0" presId="urn:microsoft.com/office/officeart/2018/2/layout/IconVerticalSolidList"/>
    <dgm:cxn modelId="{79C90E0C-3512-49EA-A629-D8D9BC33C16E}" type="presParOf" srcId="{1175FAA9-6CE2-4079-AFB7-30941F510B16}" destId="{141111C8-145F-4F37-8B60-EDE2EBB57163}" srcOrd="2" destOrd="0" presId="urn:microsoft.com/office/officeart/2018/2/layout/IconVerticalSolidList"/>
    <dgm:cxn modelId="{96433A32-5ECD-4FA7-A16C-4A6B7E5388D8}" type="presParOf" srcId="{1175FAA9-6CE2-4079-AFB7-30941F510B16}" destId="{FE89325E-2BA3-4223-873E-1A8FE1DC8D70}" srcOrd="3" destOrd="0" presId="urn:microsoft.com/office/officeart/2018/2/layout/IconVerticalSolidList"/>
    <dgm:cxn modelId="{EF9D73BE-1074-4564-BD0D-C8060D76FB90}" type="presParOf" srcId="{CBD1AF8E-F5D3-490F-B7DF-700A284DCC7E}" destId="{256E5DF7-3223-4CCE-88EA-7C84DF85A3D7}" srcOrd="3" destOrd="0" presId="urn:microsoft.com/office/officeart/2018/2/layout/IconVerticalSolidList"/>
    <dgm:cxn modelId="{6AD50B4A-4517-404B-81A3-B3AD81E208CB}" type="presParOf" srcId="{CBD1AF8E-F5D3-490F-B7DF-700A284DCC7E}" destId="{B6CC5822-8EC5-4C5D-B490-F7CFEF907441}" srcOrd="4" destOrd="0" presId="urn:microsoft.com/office/officeart/2018/2/layout/IconVerticalSolidList"/>
    <dgm:cxn modelId="{F33D3366-7273-4876-9F0C-CB0B63D42495}" type="presParOf" srcId="{B6CC5822-8EC5-4C5D-B490-F7CFEF907441}" destId="{15C44A5F-8CBC-46CB-9E24-B87FB756E709}" srcOrd="0" destOrd="0" presId="urn:microsoft.com/office/officeart/2018/2/layout/IconVerticalSolidList"/>
    <dgm:cxn modelId="{F1C4FB1B-2F2F-45DE-A500-C71B69D8E4EC}" type="presParOf" srcId="{B6CC5822-8EC5-4C5D-B490-F7CFEF907441}" destId="{847FB858-B059-4D0F-A3FC-CB3465F4733F}" srcOrd="1" destOrd="0" presId="urn:microsoft.com/office/officeart/2018/2/layout/IconVerticalSolidList"/>
    <dgm:cxn modelId="{E4AD058E-1CC3-4618-8246-6D04C1721B88}" type="presParOf" srcId="{B6CC5822-8EC5-4C5D-B490-F7CFEF907441}" destId="{DDD56C8B-2EC5-4DF3-90C8-4BF4FEE2DC5C}" srcOrd="2" destOrd="0" presId="urn:microsoft.com/office/officeart/2018/2/layout/IconVerticalSolidList"/>
    <dgm:cxn modelId="{FCB8078E-FC05-4EF3-9E6A-4177F939B096}" type="presParOf" srcId="{B6CC5822-8EC5-4C5D-B490-F7CFEF907441}" destId="{0A95B2F0-57EA-417B-955A-CF452EBE63E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8B9AFD-893D-4DE8-8629-89B9F570472F}"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713A9A3C-5CCC-4C92-8C2A-6216900C5E4E}">
      <dgm:prSet/>
      <dgm:spPr/>
      <dgm:t>
        <a:bodyPr/>
        <a:lstStyle/>
        <a:p>
          <a:r>
            <a:rPr lang="en-US"/>
            <a:t>Mentorship’s role in reducing incidents.</a:t>
          </a:r>
        </a:p>
      </dgm:t>
    </dgm:pt>
    <dgm:pt modelId="{2E6B99F7-260A-47B6-9B74-657BE79E82BE}" type="parTrans" cxnId="{A25B0AF6-7E4F-47AB-8EB1-26AB811A6517}">
      <dgm:prSet/>
      <dgm:spPr/>
      <dgm:t>
        <a:bodyPr/>
        <a:lstStyle/>
        <a:p>
          <a:endParaRPr lang="en-US"/>
        </a:p>
      </dgm:t>
    </dgm:pt>
    <dgm:pt modelId="{6A0CCC4A-310F-4684-B651-3786A0E98D85}" type="sibTrans" cxnId="{A25B0AF6-7E4F-47AB-8EB1-26AB811A6517}">
      <dgm:prSet/>
      <dgm:spPr/>
      <dgm:t>
        <a:bodyPr/>
        <a:lstStyle/>
        <a:p>
          <a:endParaRPr lang="en-US"/>
        </a:p>
      </dgm:t>
    </dgm:pt>
    <dgm:pt modelId="{FB8441C3-0457-4E81-876B-86C64B721081}">
      <dgm:prSet/>
      <dgm:spPr/>
      <dgm:t>
        <a:bodyPr/>
        <a:lstStyle/>
        <a:p>
          <a:r>
            <a:rPr lang="en-US"/>
            <a:t>1/3 of incidents involve workers &lt;1 year on the job.</a:t>
          </a:r>
        </a:p>
      </dgm:t>
    </dgm:pt>
    <dgm:pt modelId="{47DD9F24-017F-4C3C-9588-0AF67C331878}" type="parTrans" cxnId="{9691E820-1F63-49A5-B071-76E9AF6183A0}">
      <dgm:prSet/>
      <dgm:spPr/>
      <dgm:t>
        <a:bodyPr/>
        <a:lstStyle/>
        <a:p>
          <a:endParaRPr lang="en-US"/>
        </a:p>
      </dgm:t>
    </dgm:pt>
    <dgm:pt modelId="{7FDD5455-E856-48CA-B669-5B9DE6010F0B}" type="sibTrans" cxnId="{9691E820-1F63-49A5-B071-76E9AF6183A0}">
      <dgm:prSet/>
      <dgm:spPr/>
      <dgm:t>
        <a:bodyPr/>
        <a:lstStyle/>
        <a:p>
          <a:endParaRPr lang="en-US"/>
        </a:p>
      </dgm:t>
    </dgm:pt>
    <dgm:pt modelId="{177EA7BB-2B91-4C42-8C11-B504A08855B5}">
      <dgm:prSet/>
      <dgm:spPr/>
      <dgm:t>
        <a:bodyPr/>
        <a:lstStyle/>
        <a:p>
          <a:r>
            <a:rPr lang="en-US"/>
            <a:t>Early mentorship accelerates competence and reduces risk.</a:t>
          </a:r>
        </a:p>
      </dgm:t>
    </dgm:pt>
    <dgm:pt modelId="{1C4A1C93-FB92-408E-991B-41C3C6FEA690}" type="parTrans" cxnId="{C1F220BA-F4BB-4711-9EAA-38913076A40C}">
      <dgm:prSet/>
      <dgm:spPr/>
      <dgm:t>
        <a:bodyPr/>
        <a:lstStyle/>
        <a:p>
          <a:endParaRPr lang="en-US"/>
        </a:p>
      </dgm:t>
    </dgm:pt>
    <dgm:pt modelId="{CEFE2AA4-15AF-4BDC-A0CD-DA2113A10D97}" type="sibTrans" cxnId="{C1F220BA-F4BB-4711-9EAA-38913076A40C}">
      <dgm:prSet/>
      <dgm:spPr/>
      <dgm:t>
        <a:bodyPr/>
        <a:lstStyle/>
        <a:p>
          <a:endParaRPr lang="en-US"/>
        </a:p>
      </dgm:t>
    </dgm:pt>
    <dgm:pt modelId="{EBD96244-186C-4517-8C6B-9E42387922FA}" type="pres">
      <dgm:prSet presAssocID="{0F8B9AFD-893D-4DE8-8629-89B9F570472F}" presName="hierChild1" presStyleCnt="0">
        <dgm:presLayoutVars>
          <dgm:chPref val="1"/>
          <dgm:dir/>
          <dgm:animOne val="branch"/>
          <dgm:animLvl val="lvl"/>
          <dgm:resizeHandles/>
        </dgm:presLayoutVars>
      </dgm:prSet>
      <dgm:spPr/>
    </dgm:pt>
    <dgm:pt modelId="{BA66DBD5-8934-42AB-9FA7-8B73ACEF5F05}" type="pres">
      <dgm:prSet presAssocID="{713A9A3C-5CCC-4C92-8C2A-6216900C5E4E}" presName="hierRoot1" presStyleCnt="0"/>
      <dgm:spPr/>
    </dgm:pt>
    <dgm:pt modelId="{C5D1D2AB-2220-46E5-B416-59AB3B22E012}" type="pres">
      <dgm:prSet presAssocID="{713A9A3C-5CCC-4C92-8C2A-6216900C5E4E}" presName="composite" presStyleCnt="0"/>
      <dgm:spPr/>
    </dgm:pt>
    <dgm:pt modelId="{1F3AD25B-1674-4BDB-86BF-1B86C59DC2D5}" type="pres">
      <dgm:prSet presAssocID="{713A9A3C-5CCC-4C92-8C2A-6216900C5E4E}" presName="background" presStyleLbl="node0" presStyleIdx="0" presStyleCnt="3"/>
      <dgm:spPr/>
    </dgm:pt>
    <dgm:pt modelId="{54EF9E09-7DC0-4C9A-9D0D-7A33BA878EFF}" type="pres">
      <dgm:prSet presAssocID="{713A9A3C-5CCC-4C92-8C2A-6216900C5E4E}" presName="text" presStyleLbl="fgAcc0" presStyleIdx="0" presStyleCnt="3">
        <dgm:presLayoutVars>
          <dgm:chPref val="3"/>
        </dgm:presLayoutVars>
      </dgm:prSet>
      <dgm:spPr/>
    </dgm:pt>
    <dgm:pt modelId="{772A48F5-67BA-4978-A756-21A943EEADFD}" type="pres">
      <dgm:prSet presAssocID="{713A9A3C-5CCC-4C92-8C2A-6216900C5E4E}" presName="hierChild2" presStyleCnt="0"/>
      <dgm:spPr/>
    </dgm:pt>
    <dgm:pt modelId="{498B7D47-E062-42B5-9135-16FFB0F2FDD2}" type="pres">
      <dgm:prSet presAssocID="{FB8441C3-0457-4E81-876B-86C64B721081}" presName="hierRoot1" presStyleCnt="0"/>
      <dgm:spPr/>
    </dgm:pt>
    <dgm:pt modelId="{6F30856B-4419-44E9-98B2-B18A59889EC5}" type="pres">
      <dgm:prSet presAssocID="{FB8441C3-0457-4E81-876B-86C64B721081}" presName="composite" presStyleCnt="0"/>
      <dgm:spPr/>
    </dgm:pt>
    <dgm:pt modelId="{164597D6-0343-47B2-A762-AF8F3BC4DBA1}" type="pres">
      <dgm:prSet presAssocID="{FB8441C3-0457-4E81-876B-86C64B721081}" presName="background" presStyleLbl="node0" presStyleIdx="1" presStyleCnt="3"/>
      <dgm:spPr/>
    </dgm:pt>
    <dgm:pt modelId="{8CA84EE0-29C2-4EF7-BFF4-50DE712488AA}" type="pres">
      <dgm:prSet presAssocID="{FB8441C3-0457-4E81-876B-86C64B721081}" presName="text" presStyleLbl="fgAcc0" presStyleIdx="1" presStyleCnt="3">
        <dgm:presLayoutVars>
          <dgm:chPref val="3"/>
        </dgm:presLayoutVars>
      </dgm:prSet>
      <dgm:spPr/>
    </dgm:pt>
    <dgm:pt modelId="{B7C51D84-F801-43FC-8E49-8F5C097C7EDA}" type="pres">
      <dgm:prSet presAssocID="{FB8441C3-0457-4E81-876B-86C64B721081}" presName="hierChild2" presStyleCnt="0"/>
      <dgm:spPr/>
    </dgm:pt>
    <dgm:pt modelId="{6CE3819F-3BA1-4480-9D51-5DC3AFA43EDC}" type="pres">
      <dgm:prSet presAssocID="{177EA7BB-2B91-4C42-8C11-B504A08855B5}" presName="hierRoot1" presStyleCnt="0"/>
      <dgm:spPr/>
    </dgm:pt>
    <dgm:pt modelId="{731936DB-9FCB-474D-B189-7107139CF27B}" type="pres">
      <dgm:prSet presAssocID="{177EA7BB-2B91-4C42-8C11-B504A08855B5}" presName="composite" presStyleCnt="0"/>
      <dgm:spPr/>
    </dgm:pt>
    <dgm:pt modelId="{BF344FDD-7CB3-4047-A24B-384828A6E6BC}" type="pres">
      <dgm:prSet presAssocID="{177EA7BB-2B91-4C42-8C11-B504A08855B5}" presName="background" presStyleLbl="node0" presStyleIdx="2" presStyleCnt="3"/>
      <dgm:spPr/>
    </dgm:pt>
    <dgm:pt modelId="{5B480DB4-86E6-4108-AB92-B139391D9740}" type="pres">
      <dgm:prSet presAssocID="{177EA7BB-2B91-4C42-8C11-B504A08855B5}" presName="text" presStyleLbl="fgAcc0" presStyleIdx="2" presStyleCnt="3">
        <dgm:presLayoutVars>
          <dgm:chPref val="3"/>
        </dgm:presLayoutVars>
      </dgm:prSet>
      <dgm:spPr/>
    </dgm:pt>
    <dgm:pt modelId="{B475E941-0445-49E2-83DF-F65241DF6AFD}" type="pres">
      <dgm:prSet presAssocID="{177EA7BB-2B91-4C42-8C11-B504A08855B5}" presName="hierChild2" presStyleCnt="0"/>
      <dgm:spPr/>
    </dgm:pt>
  </dgm:ptLst>
  <dgm:cxnLst>
    <dgm:cxn modelId="{9691E820-1F63-49A5-B071-76E9AF6183A0}" srcId="{0F8B9AFD-893D-4DE8-8629-89B9F570472F}" destId="{FB8441C3-0457-4E81-876B-86C64B721081}" srcOrd="1" destOrd="0" parTransId="{47DD9F24-017F-4C3C-9588-0AF67C331878}" sibTransId="{7FDD5455-E856-48CA-B669-5B9DE6010F0B}"/>
    <dgm:cxn modelId="{8EE00C36-F2DA-40CA-A9F0-629AEF8A035D}" type="presOf" srcId="{713A9A3C-5CCC-4C92-8C2A-6216900C5E4E}" destId="{54EF9E09-7DC0-4C9A-9D0D-7A33BA878EFF}" srcOrd="0" destOrd="0" presId="urn:microsoft.com/office/officeart/2005/8/layout/hierarchy1"/>
    <dgm:cxn modelId="{7994D189-313E-4DE6-A051-35E8A0D9A5B2}" type="presOf" srcId="{FB8441C3-0457-4E81-876B-86C64B721081}" destId="{8CA84EE0-29C2-4EF7-BFF4-50DE712488AA}" srcOrd="0" destOrd="0" presId="urn:microsoft.com/office/officeart/2005/8/layout/hierarchy1"/>
    <dgm:cxn modelId="{C1F220BA-F4BB-4711-9EAA-38913076A40C}" srcId="{0F8B9AFD-893D-4DE8-8629-89B9F570472F}" destId="{177EA7BB-2B91-4C42-8C11-B504A08855B5}" srcOrd="2" destOrd="0" parTransId="{1C4A1C93-FB92-408E-991B-41C3C6FEA690}" sibTransId="{CEFE2AA4-15AF-4BDC-A0CD-DA2113A10D97}"/>
    <dgm:cxn modelId="{73D31CC9-D1FA-4E10-977C-A731640A5966}" type="presOf" srcId="{0F8B9AFD-893D-4DE8-8629-89B9F570472F}" destId="{EBD96244-186C-4517-8C6B-9E42387922FA}" srcOrd="0" destOrd="0" presId="urn:microsoft.com/office/officeart/2005/8/layout/hierarchy1"/>
    <dgm:cxn modelId="{A25B0AF6-7E4F-47AB-8EB1-26AB811A6517}" srcId="{0F8B9AFD-893D-4DE8-8629-89B9F570472F}" destId="{713A9A3C-5CCC-4C92-8C2A-6216900C5E4E}" srcOrd="0" destOrd="0" parTransId="{2E6B99F7-260A-47B6-9B74-657BE79E82BE}" sibTransId="{6A0CCC4A-310F-4684-B651-3786A0E98D85}"/>
    <dgm:cxn modelId="{C8A2BFFF-D892-4A50-831C-EC4BD685B000}" type="presOf" srcId="{177EA7BB-2B91-4C42-8C11-B504A08855B5}" destId="{5B480DB4-86E6-4108-AB92-B139391D9740}" srcOrd="0" destOrd="0" presId="urn:microsoft.com/office/officeart/2005/8/layout/hierarchy1"/>
    <dgm:cxn modelId="{FC3A5127-41F4-47C4-84D1-0E6D6379765F}" type="presParOf" srcId="{EBD96244-186C-4517-8C6B-9E42387922FA}" destId="{BA66DBD5-8934-42AB-9FA7-8B73ACEF5F05}" srcOrd="0" destOrd="0" presId="urn:microsoft.com/office/officeart/2005/8/layout/hierarchy1"/>
    <dgm:cxn modelId="{F3B288C1-F9CE-468A-8020-C543F233A10A}" type="presParOf" srcId="{BA66DBD5-8934-42AB-9FA7-8B73ACEF5F05}" destId="{C5D1D2AB-2220-46E5-B416-59AB3B22E012}" srcOrd="0" destOrd="0" presId="urn:microsoft.com/office/officeart/2005/8/layout/hierarchy1"/>
    <dgm:cxn modelId="{FC2A9711-ACFC-4620-9395-E97C5BA48685}" type="presParOf" srcId="{C5D1D2AB-2220-46E5-B416-59AB3B22E012}" destId="{1F3AD25B-1674-4BDB-86BF-1B86C59DC2D5}" srcOrd="0" destOrd="0" presId="urn:microsoft.com/office/officeart/2005/8/layout/hierarchy1"/>
    <dgm:cxn modelId="{0C5B9FCE-059F-4765-BDDF-53A3343C886E}" type="presParOf" srcId="{C5D1D2AB-2220-46E5-B416-59AB3B22E012}" destId="{54EF9E09-7DC0-4C9A-9D0D-7A33BA878EFF}" srcOrd="1" destOrd="0" presId="urn:microsoft.com/office/officeart/2005/8/layout/hierarchy1"/>
    <dgm:cxn modelId="{875A051E-8593-499F-A356-AB0EBB2B8A04}" type="presParOf" srcId="{BA66DBD5-8934-42AB-9FA7-8B73ACEF5F05}" destId="{772A48F5-67BA-4978-A756-21A943EEADFD}" srcOrd="1" destOrd="0" presId="urn:microsoft.com/office/officeart/2005/8/layout/hierarchy1"/>
    <dgm:cxn modelId="{4B14063E-0489-4A9B-BBD9-DC45BF08D50C}" type="presParOf" srcId="{EBD96244-186C-4517-8C6B-9E42387922FA}" destId="{498B7D47-E062-42B5-9135-16FFB0F2FDD2}" srcOrd="1" destOrd="0" presId="urn:microsoft.com/office/officeart/2005/8/layout/hierarchy1"/>
    <dgm:cxn modelId="{83E5E31F-9C1E-4545-8340-AF94EA61DAE1}" type="presParOf" srcId="{498B7D47-E062-42B5-9135-16FFB0F2FDD2}" destId="{6F30856B-4419-44E9-98B2-B18A59889EC5}" srcOrd="0" destOrd="0" presId="urn:microsoft.com/office/officeart/2005/8/layout/hierarchy1"/>
    <dgm:cxn modelId="{E1FE407F-807E-4801-9AD9-5B632D9D4DF8}" type="presParOf" srcId="{6F30856B-4419-44E9-98B2-B18A59889EC5}" destId="{164597D6-0343-47B2-A762-AF8F3BC4DBA1}" srcOrd="0" destOrd="0" presId="urn:microsoft.com/office/officeart/2005/8/layout/hierarchy1"/>
    <dgm:cxn modelId="{DC3D7686-6B90-4B31-BDEA-6F029C71E8C5}" type="presParOf" srcId="{6F30856B-4419-44E9-98B2-B18A59889EC5}" destId="{8CA84EE0-29C2-4EF7-BFF4-50DE712488AA}" srcOrd="1" destOrd="0" presId="urn:microsoft.com/office/officeart/2005/8/layout/hierarchy1"/>
    <dgm:cxn modelId="{376FBB40-8B77-4A86-AD0C-11CA21A96354}" type="presParOf" srcId="{498B7D47-E062-42B5-9135-16FFB0F2FDD2}" destId="{B7C51D84-F801-43FC-8E49-8F5C097C7EDA}" srcOrd="1" destOrd="0" presId="urn:microsoft.com/office/officeart/2005/8/layout/hierarchy1"/>
    <dgm:cxn modelId="{0A976AAC-D0BA-4FFF-8904-735FC2281955}" type="presParOf" srcId="{EBD96244-186C-4517-8C6B-9E42387922FA}" destId="{6CE3819F-3BA1-4480-9D51-5DC3AFA43EDC}" srcOrd="2" destOrd="0" presId="urn:microsoft.com/office/officeart/2005/8/layout/hierarchy1"/>
    <dgm:cxn modelId="{2C86890B-BC02-4C56-A276-BF683E377062}" type="presParOf" srcId="{6CE3819F-3BA1-4480-9D51-5DC3AFA43EDC}" destId="{731936DB-9FCB-474D-B189-7107139CF27B}" srcOrd="0" destOrd="0" presId="urn:microsoft.com/office/officeart/2005/8/layout/hierarchy1"/>
    <dgm:cxn modelId="{8134BE93-EDC6-414B-9EF4-4984D7DB9C57}" type="presParOf" srcId="{731936DB-9FCB-474D-B189-7107139CF27B}" destId="{BF344FDD-7CB3-4047-A24B-384828A6E6BC}" srcOrd="0" destOrd="0" presId="urn:microsoft.com/office/officeart/2005/8/layout/hierarchy1"/>
    <dgm:cxn modelId="{6339F926-68C0-4CAE-BF1E-D0FD0EF3E7BE}" type="presParOf" srcId="{731936DB-9FCB-474D-B189-7107139CF27B}" destId="{5B480DB4-86E6-4108-AB92-B139391D9740}" srcOrd="1" destOrd="0" presId="urn:microsoft.com/office/officeart/2005/8/layout/hierarchy1"/>
    <dgm:cxn modelId="{14B2AC5F-2FF3-407F-A1EB-18B6BA5CCE4E}" type="presParOf" srcId="{6CE3819F-3BA1-4480-9D51-5DC3AFA43EDC}" destId="{B475E941-0445-49E2-83DF-F65241DF6AF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32793-1642-4246-B0B1-27DA13AB6F71}">
      <dsp:nvSpPr>
        <dsp:cNvPr id="0" name=""/>
        <dsp:cNvSpPr/>
      </dsp:nvSpPr>
      <dsp:spPr>
        <a:xfrm>
          <a:off x="0" y="194592"/>
          <a:ext cx="2686347" cy="1611808"/>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Traditionalists: Safety is discipline</a:t>
          </a:r>
        </a:p>
      </dsp:txBody>
      <dsp:txXfrm>
        <a:off x="0" y="194592"/>
        <a:ext cx="2686347" cy="1611808"/>
      </dsp:txXfrm>
    </dsp:sp>
    <dsp:sp modelId="{6CAF52D3-B970-4EBC-898F-2CD774076BA2}">
      <dsp:nvSpPr>
        <dsp:cNvPr id="0" name=""/>
        <dsp:cNvSpPr/>
      </dsp:nvSpPr>
      <dsp:spPr>
        <a:xfrm>
          <a:off x="2954982" y="194592"/>
          <a:ext cx="2686347" cy="1611808"/>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Boomers: Experience keeps us safe</a:t>
          </a:r>
        </a:p>
      </dsp:txBody>
      <dsp:txXfrm>
        <a:off x="2954982" y="194592"/>
        <a:ext cx="2686347" cy="1611808"/>
      </dsp:txXfrm>
    </dsp:sp>
    <dsp:sp modelId="{54C4D6C4-8844-4133-AF06-280EC3A7E404}">
      <dsp:nvSpPr>
        <dsp:cNvPr id="0" name=""/>
        <dsp:cNvSpPr/>
      </dsp:nvSpPr>
      <dsp:spPr>
        <a:xfrm>
          <a:off x="5909964" y="194592"/>
          <a:ext cx="2686347" cy="1611808"/>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Gen X: Safety must make sense</a:t>
          </a:r>
        </a:p>
      </dsp:txBody>
      <dsp:txXfrm>
        <a:off x="5909964" y="194592"/>
        <a:ext cx="2686347" cy="1611808"/>
      </dsp:txXfrm>
    </dsp:sp>
    <dsp:sp modelId="{D8C4D384-A99F-4E0D-96A1-E7C02F08443F}">
      <dsp:nvSpPr>
        <dsp:cNvPr id="0" name=""/>
        <dsp:cNvSpPr/>
      </dsp:nvSpPr>
      <dsp:spPr>
        <a:xfrm>
          <a:off x="1477491" y="2075035"/>
          <a:ext cx="2686347" cy="1611808"/>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Millennials: Purpose matters</a:t>
          </a:r>
        </a:p>
      </dsp:txBody>
      <dsp:txXfrm>
        <a:off x="1477491" y="2075035"/>
        <a:ext cx="2686347" cy="1611808"/>
      </dsp:txXfrm>
    </dsp:sp>
    <dsp:sp modelId="{7A277128-D403-480E-B606-07953953BBF6}">
      <dsp:nvSpPr>
        <dsp:cNvPr id="0" name=""/>
        <dsp:cNvSpPr/>
      </dsp:nvSpPr>
      <dsp:spPr>
        <a:xfrm>
          <a:off x="4432473" y="2075035"/>
          <a:ext cx="2686347" cy="1611808"/>
        </a:xfrm>
        <a:prstGeom prst="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Gen Z: Safety is lived and interactive</a:t>
          </a:r>
        </a:p>
      </dsp:txBody>
      <dsp:txXfrm>
        <a:off x="4432473" y="2075035"/>
        <a:ext cx="2686347" cy="16118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D9A1A-7AF0-4CB5-8C9D-4FD9B6B0AF0D}">
      <dsp:nvSpPr>
        <dsp:cNvPr id="0" name=""/>
        <dsp:cNvSpPr/>
      </dsp:nvSpPr>
      <dsp:spPr>
        <a:xfrm>
          <a:off x="886271" y="593734"/>
          <a:ext cx="1096734" cy="10967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96BD11-0671-4822-88C7-11ABC8C7CA17}">
      <dsp:nvSpPr>
        <dsp:cNvPr id="0" name=""/>
        <dsp:cNvSpPr/>
      </dsp:nvSpPr>
      <dsp:spPr>
        <a:xfrm>
          <a:off x="216044" y="2094538"/>
          <a:ext cx="2437187"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Actions: generational committee, mentorship, tailored training.</a:t>
          </a:r>
        </a:p>
      </dsp:txBody>
      <dsp:txXfrm>
        <a:off x="216044" y="2094538"/>
        <a:ext cx="2437187" cy="1192500"/>
      </dsp:txXfrm>
    </dsp:sp>
    <dsp:sp modelId="{1660E4C5-42F0-4A04-911A-40D718C68DC7}">
      <dsp:nvSpPr>
        <dsp:cNvPr id="0" name=""/>
        <dsp:cNvSpPr/>
      </dsp:nvSpPr>
      <dsp:spPr>
        <a:xfrm>
          <a:off x="3749966" y="593734"/>
          <a:ext cx="1096734" cy="10967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895D67-9684-44E1-BD13-E298FBEB9B53}">
      <dsp:nvSpPr>
        <dsp:cNvPr id="0" name=""/>
        <dsp:cNvSpPr/>
      </dsp:nvSpPr>
      <dsp:spPr>
        <a:xfrm>
          <a:off x="3079740" y="2094538"/>
          <a:ext cx="2437187"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Results: 37% drop in incidents, reduced turnover, higher engagement.</a:t>
          </a:r>
        </a:p>
      </dsp:txBody>
      <dsp:txXfrm>
        <a:off x="3079740" y="2094538"/>
        <a:ext cx="2437187" cy="1192500"/>
      </dsp:txXfrm>
    </dsp:sp>
    <dsp:sp modelId="{68BFA447-4E8E-409A-A79C-63341E699A86}">
      <dsp:nvSpPr>
        <dsp:cNvPr id="0" name=""/>
        <dsp:cNvSpPr/>
      </dsp:nvSpPr>
      <dsp:spPr>
        <a:xfrm>
          <a:off x="6613662" y="593734"/>
          <a:ext cx="1096734" cy="10967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03282A-9D60-444F-9533-F272F45DB420}">
      <dsp:nvSpPr>
        <dsp:cNvPr id="0" name=""/>
        <dsp:cNvSpPr/>
      </dsp:nvSpPr>
      <dsp:spPr>
        <a:xfrm>
          <a:off x="5943435" y="2094538"/>
          <a:ext cx="2437187" cy="119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Key takeaway: culture multiplies the impact of every safety initiative.</a:t>
          </a:r>
        </a:p>
      </dsp:txBody>
      <dsp:txXfrm>
        <a:off x="5943435" y="2094538"/>
        <a:ext cx="2437187" cy="119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57FEB-D663-4ED5-BBA5-69D2D7B34751}">
      <dsp:nvSpPr>
        <dsp:cNvPr id="0" name=""/>
        <dsp:cNvSpPr/>
      </dsp:nvSpPr>
      <dsp:spPr>
        <a:xfrm>
          <a:off x="563316" y="539241"/>
          <a:ext cx="1749937" cy="17499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AA5FAA-BCAE-4A7D-A40D-079FA13B77F3}">
      <dsp:nvSpPr>
        <dsp:cNvPr id="0" name=""/>
        <dsp:cNvSpPr/>
      </dsp:nvSpPr>
      <dsp:spPr>
        <a:xfrm>
          <a:off x="936253" y="912178"/>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F09A7E6-F9F5-4217-A097-5B3D4B006218}">
      <dsp:nvSpPr>
        <dsp:cNvPr id="0" name=""/>
        <dsp:cNvSpPr/>
      </dsp:nvSpPr>
      <dsp:spPr>
        <a:xfrm>
          <a:off x="3910"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Adapt language and medium</a:t>
          </a:r>
        </a:p>
      </dsp:txBody>
      <dsp:txXfrm>
        <a:off x="3910" y="2834241"/>
        <a:ext cx="2868750" cy="720000"/>
      </dsp:txXfrm>
    </dsp:sp>
    <dsp:sp modelId="{B2D23E66-CE26-4106-A561-CAE8AFFD8FA3}">
      <dsp:nvSpPr>
        <dsp:cNvPr id="0" name=""/>
        <dsp:cNvSpPr/>
      </dsp:nvSpPr>
      <dsp:spPr>
        <a:xfrm>
          <a:off x="3934097" y="539241"/>
          <a:ext cx="1749937" cy="17499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D0F711-AA4C-414E-AAEB-4390B2C0693C}">
      <dsp:nvSpPr>
        <dsp:cNvPr id="0" name=""/>
        <dsp:cNvSpPr/>
      </dsp:nvSpPr>
      <dsp:spPr>
        <a:xfrm>
          <a:off x="4307035" y="912178"/>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B9A8CE-B310-4B00-958C-7151A1DF731B}">
      <dsp:nvSpPr>
        <dsp:cNvPr id="0" name=""/>
        <dsp:cNvSpPr/>
      </dsp:nvSpPr>
      <dsp:spPr>
        <a:xfrm>
          <a:off x="3374691"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Layer messaging: verbal, written, visual</a:t>
          </a:r>
        </a:p>
      </dsp:txBody>
      <dsp:txXfrm>
        <a:off x="3374691" y="2834241"/>
        <a:ext cx="2868750" cy="720000"/>
      </dsp:txXfrm>
    </dsp:sp>
    <dsp:sp modelId="{7EFD85EB-8117-426B-8BA7-219E5F84AE15}">
      <dsp:nvSpPr>
        <dsp:cNvPr id="0" name=""/>
        <dsp:cNvSpPr/>
      </dsp:nvSpPr>
      <dsp:spPr>
        <a:xfrm>
          <a:off x="7304879" y="539241"/>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D4A7A3-76FC-4DB3-801F-38579950D946}">
      <dsp:nvSpPr>
        <dsp:cNvPr id="0" name=""/>
        <dsp:cNvSpPr/>
      </dsp:nvSpPr>
      <dsp:spPr>
        <a:xfrm>
          <a:off x="7677816" y="912178"/>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43A7CFD-3A99-4283-8B2D-85CA05D5671A}">
      <dsp:nvSpPr>
        <dsp:cNvPr id="0" name=""/>
        <dsp:cNvSpPr/>
      </dsp:nvSpPr>
      <dsp:spPr>
        <a:xfrm>
          <a:off x="6745472"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Translate safety into generational values</a:t>
          </a:r>
        </a:p>
      </dsp:txBody>
      <dsp:txXfrm>
        <a:off x="6745472" y="2834241"/>
        <a:ext cx="2868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92CFE-96E8-4662-B92E-1419334BF4A6}">
      <dsp:nvSpPr>
        <dsp:cNvPr id="0" name=""/>
        <dsp:cNvSpPr/>
      </dsp:nvSpPr>
      <dsp:spPr>
        <a:xfrm>
          <a:off x="563316" y="539241"/>
          <a:ext cx="1749937" cy="17499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924837-0C8F-422D-B2AB-11A1BB785C3B}">
      <dsp:nvSpPr>
        <dsp:cNvPr id="0" name=""/>
        <dsp:cNvSpPr/>
      </dsp:nvSpPr>
      <dsp:spPr>
        <a:xfrm>
          <a:off x="936253" y="912178"/>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1EBE84F-D923-4D25-B8FD-B7E708118E31}">
      <dsp:nvSpPr>
        <dsp:cNvPr id="0" name=""/>
        <dsp:cNvSpPr/>
      </dsp:nvSpPr>
      <dsp:spPr>
        <a:xfrm>
          <a:off x="3910"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Pair seasoned workers with new hires</a:t>
          </a:r>
        </a:p>
      </dsp:txBody>
      <dsp:txXfrm>
        <a:off x="3910" y="2834241"/>
        <a:ext cx="2868750" cy="720000"/>
      </dsp:txXfrm>
    </dsp:sp>
    <dsp:sp modelId="{A168B6C4-B936-4C25-8760-F99029962538}">
      <dsp:nvSpPr>
        <dsp:cNvPr id="0" name=""/>
        <dsp:cNvSpPr/>
      </dsp:nvSpPr>
      <dsp:spPr>
        <a:xfrm>
          <a:off x="3934097" y="539241"/>
          <a:ext cx="1749937" cy="17499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2D0783-0C65-4EED-8B12-8D16AFB4F65F}">
      <dsp:nvSpPr>
        <dsp:cNvPr id="0" name=""/>
        <dsp:cNvSpPr/>
      </dsp:nvSpPr>
      <dsp:spPr>
        <a:xfrm>
          <a:off x="4307035" y="912178"/>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6442E11-5717-45B4-8145-BFEE028B01AA}">
      <dsp:nvSpPr>
        <dsp:cNvPr id="0" name=""/>
        <dsp:cNvSpPr/>
      </dsp:nvSpPr>
      <dsp:spPr>
        <a:xfrm>
          <a:off x="3374691"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Formalize mentorship</a:t>
          </a:r>
        </a:p>
      </dsp:txBody>
      <dsp:txXfrm>
        <a:off x="3374691" y="2834241"/>
        <a:ext cx="2868750" cy="720000"/>
      </dsp:txXfrm>
    </dsp:sp>
    <dsp:sp modelId="{E4168B24-E08F-4959-8245-395F2527206E}">
      <dsp:nvSpPr>
        <dsp:cNvPr id="0" name=""/>
        <dsp:cNvSpPr/>
      </dsp:nvSpPr>
      <dsp:spPr>
        <a:xfrm>
          <a:off x="7304879" y="539241"/>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6FA610-B058-47C4-B16D-D5D6398371CB}">
      <dsp:nvSpPr>
        <dsp:cNvPr id="0" name=""/>
        <dsp:cNvSpPr/>
      </dsp:nvSpPr>
      <dsp:spPr>
        <a:xfrm>
          <a:off x="7677816" y="912178"/>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7332D8-9924-4F5D-A9B1-DD2BCAD9B6DF}">
      <dsp:nvSpPr>
        <dsp:cNvPr id="0" name=""/>
        <dsp:cNvSpPr/>
      </dsp:nvSpPr>
      <dsp:spPr>
        <a:xfrm>
          <a:off x="6745472"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Encourage reverse mentoring</a:t>
          </a:r>
        </a:p>
      </dsp:txBody>
      <dsp:txXfrm>
        <a:off x="6745472" y="2834241"/>
        <a:ext cx="2868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9F1E5-2B1B-4B8A-9BBA-20E0DCE44BB5}">
      <dsp:nvSpPr>
        <dsp:cNvPr id="0" name=""/>
        <dsp:cNvSpPr/>
      </dsp:nvSpPr>
      <dsp:spPr>
        <a:xfrm>
          <a:off x="563316" y="539241"/>
          <a:ext cx="1749937" cy="17499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AEB870-5956-41C2-8C79-AAF695A86E5A}">
      <dsp:nvSpPr>
        <dsp:cNvPr id="0" name=""/>
        <dsp:cNvSpPr/>
      </dsp:nvSpPr>
      <dsp:spPr>
        <a:xfrm>
          <a:off x="936253" y="912178"/>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AF2E836-13C0-4769-BB3B-11D62CD00FC8}">
      <dsp:nvSpPr>
        <dsp:cNvPr id="0" name=""/>
        <dsp:cNvSpPr/>
      </dsp:nvSpPr>
      <dsp:spPr>
        <a:xfrm>
          <a:off x="3910"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Provide the 'why,' not just the 'what'</a:t>
          </a:r>
        </a:p>
      </dsp:txBody>
      <dsp:txXfrm>
        <a:off x="3910" y="2834241"/>
        <a:ext cx="2868750" cy="720000"/>
      </dsp:txXfrm>
    </dsp:sp>
    <dsp:sp modelId="{604231B8-BED7-424F-90AF-3B28261B3EB0}">
      <dsp:nvSpPr>
        <dsp:cNvPr id="0" name=""/>
        <dsp:cNvSpPr/>
      </dsp:nvSpPr>
      <dsp:spPr>
        <a:xfrm>
          <a:off x="3934097" y="539241"/>
          <a:ext cx="1749937" cy="17499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BEDDDA-3D94-462B-B8F3-193D5C28A1EA}">
      <dsp:nvSpPr>
        <dsp:cNvPr id="0" name=""/>
        <dsp:cNvSpPr/>
      </dsp:nvSpPr>
      <dsp:spPr>
        <a:xfrm>
          <a:off x="4307035" y="912178"/>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7F0300B-DE9C-4E50-BDF7-AD51F6DB7C8F}">
      <dsp:nvSpPr>
        <dsp:cNvPr id="0" name=""/>
        <dsp:cNvSpPr/>
      </dsp:nvSpPr>
      <dsp:spPr>
        <a:xfrm>
          <a:off x="3374691"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Connect safety to personal values</a:t>
          </a:r>
        </a:p>
      </dsp:txBody>
      <dsp:txXfrm>
        <a:off x="3374691" y="2834241"/>
        <a:ext cx="2868750" cy="720000"/>
      </dsp:txXfrm>
    </dsp:sp>
    <dsp:sp modelId="{9FBE44A9-B7F5-4364-8AB1-58CD1CD09FF7}">
      <dsp:nvSpPr>
        <dsp:cNvPr id="0" name=""/>
        <dsp:cNvSpPr/>
      </dsp:nvSpPr>
      <dsp:spPr>
        <a:xfrm>
          <a:off x="7304879" y="539241"/>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80CBC9-CACB-4679-9946-FF5BD34A2834}">
      <dsp:nvSpPr>
        <dsp:cNvPr id="0" name=""/>
        <dsp:cNvSpPr/>
      </dsp:nvSpPr>
      <dsp:spPr>
        <a:xfrm>
          <a:off x="7677816" y="912178"/>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2DCE9EA-87F7-4C78-97F5-E09816E2F82D}">
      <dsp:nvSpPr>
        <dsp:cNvPr id="0" name=""/>
        <dsp:cNvSpPr/>
      </dsp:nvSpPr>
      <dsp:spPr>
        <a:xfrm>
          <a:off x="6745472"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Frame safety as mission-driven</a:t>
          </a:r>
        </a:p>
      </dsp:txBody>
      <dsp:txXfrm>
        <a:off x="6745472" y="2834241"/>
        <a:ext cx="28687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30BAB-8781-431C-8DAA-34991C416921}">
      <dsp:nvSpPr>
        <dsp:cNvPr id="0" name=""/>
        <dsp:cNvSpPr/>
      </dsp:nvSpPr>
      <dsp:spPr>
        <a:xfrm>
          <a:off x="563316" y="539241"/>
          <a:ext cx="1749937" cy="17499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B925FF-94AA-4C50-BE17-9943F8618303}">
      <dsp:nvSpPr>
        <dsp:cNvPr id="0" name=""/>
        <dsp:cNvSpPr/>
      </dsp:nvSpPr>
      <dsp:spPr>
        <a:xfrm>
          <a:off x="936253" y="912178"/>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66E745A-D244-4AEE-835B-9D9A8668AD25}">
      <dsp:nvSpPr>
        <dsp:cNvPr id="0" name=""/>
        <dsp:cNvSpPr/>
      </dsp:nvSpPr>
      <dsp:spPr>
        <a:xfrm>
          <a:off x="3910"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Create cross-generational safety committees</a:t>
          </a:r>
        </a:p>
      </dsp:txBody>
      <dsp:txXfrm>
        <a:off x="3910" y="2834241"/>
        <a:ext cx="2868750" cy="720000"/>
      </dsp:txXfrm>
    </dsp:sp>
    <dsp:sp modelId="{BE695EB1-15C6-440D-9916-8615E7245BE1}">
      <dsp:nvSpPr>
        <dsp:cNvPr id="0" name=""/>
        <dsp:cNvSpPr/>
      </dsp:nvSpPr>
      <dsp:spPr>
        <a:xfrm>
          <a:off x="3934097" y="539241"/>
          <a:ext cx="1749937" cy="17499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F61E8D-66AB-4C90-B08E-9FFAFDA12A78}">
      <dsp:nvSpPr>
        <dsp:cNvPr id="0" name=""/>
        <dsp:cNvSpPr/>
      </dsp:nvSpPr>
      <dsp:spPr>
        <a:xfrm>
          <a:off x="4307035" y="912178"/>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6429AD-04FE-469A-8659-E05A83201395}">
      <dsp:nvSpPr>
        <dsp:cNvPr id="0" name=""/>
        <dsp:cNvSpPr/>
      </dsp:nvSpPr>
      <dsp:spPr>
        <a:xfrm>
          <a:off x="3374691"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Recognize contributions from all ages</a:t>
          </a:r>
        </a:p>
      </dsp:txBody>
      <dsp:txXfrm>
        <a:off x="3374691" y="2834241"/>
        <a:ext cx="2868750" cy="720000"/>
      </dsp:txXfrm>
    </dsp:sp>
    <dsp:sp modelId="{A1EA037B-CA03-46C1-8340-EBD18DC128D2}">
      <dsp:nvSpPr>
        <dsp:cNvPr id="0" name=""/>
        <dsp:cNvSpPr/>
      </dsp:nvSpPr>
      <dsp:spPr>
        <a:xfrm>
          <a:off x="7304879" y="539241"/>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67CF92-D15C-48CA-B50F-C21DBAF35DC9}">
      <dsp:nvSpPr>
        <dsp:cNvPr id="0" name=""/>
        <dsp:cNvSpPr/>
      </dsp:nvSpPr>
      <dsp:spPr>
        <a:xfrm>
          <a:off x="7677816" y="912178"/>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0DA3DA1-4E8F-473F-8BCB-B95B8AEBEE1E}">
      <dsp:nvSpPr>
        <dsp:cNvPr id="0" name=""/>
        <dsp:cNvSpPr/>
      </dsp:nvSpPr>
      <dsp:spPr>
        <a:xfrm>
          <a:off x="6745472"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Celebrate shared wins</a:t>
          </a:r>
        </a:p>
      </dsp:txBody>
      <dsp:txXfrm>
        <a:off x="6745472" y="2834241"/>
        <a:ext cx="28687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0466B-86EB-4A48-A41B-E00BF2D4B023}">
      <dsp:nvSpPr>
        <dsp:cNvPr id="0" name=""/>
        <dsp:cNvSpPr/>
      </dsp:nvSpPr>
      <dsp:spPr>
        <a:xfrm>
          <a:off x="0" y="2042"/>
          <a:ext cx="6656769" cy="1035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25CB2F-B00B-49FA-AE42-9796D6D59787}">
      <dsp:nvSpPr>
        <dsp:cNvPr id="0" name=""/>
        <dsp:cNvSpPr/>
      </dsp:nvSpPr>
      <dsp:spPr>
        <a:xfrm>
          <a:off x="313143" y="234959"/>
          <a:ext cx="569351" cy="5693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04525F3-1AF3-47B8-B4F9-031A98AEFEE0}">
      <dsp:nvSpPr>
        <dsp:cNvPr id="0" name=""/>
        <dsp:cNvSpPr/>
      </dsp:nvSpPr>
      <dsp:spPr>
        <a:xfrm>
          <a:off x="1195638" y="2042"/>
          <a:ext cx="5461130" cy="103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7" tIns="109557" rIns="109557" bIns="109557" numCol="1" spcCol="1270" anchor="ctr" anchorCtr="0">
          <a:noAutofit/>
        </a:bodyPr>
        <a:lstStyle/>
        <a:p>
          <a:pPr marL="0" lvl="0" indent="0" algn="l" defTabSz="977900">
            <a:lnSpc>
              <a:spcPct val="90000"/>
            </a:lnSpc>
            <a:spcBef>
              <a:spcPct val="0"/>
            </a:spcBef>
            <a:spcAft>
              <a:spcPct val="35000"/>
            </a:spcAft>
            <a:buNone/>
          </a:pPr>
          <a:r>
            <a:rPr lang="en-US" sz="2200" kern="1200"/>
            <a:t>Connection builds trust.</a:t>
          </a:r>
        </a:p>
      </dsp:txBody>
      <dsp:txXfrm>
        <a:off x="1195638" y="2042"/>
        <a:ext cx="5461130" cy="1035185"/>
      </dsp:txXfrm>
    </dsp:sp>
    <dsp:sp modelId="{D2716ADD-29F0-47C5-96DA-DA1D38FAA5B2}">
      <dsp:nvSpPr>
        <dsp:cNvPr id="0" name=""/>
        <dsp:cNvSpPr/>
      </dsp:nvSpPr>
      <dsp:spPr>
        <a:xfrm>
          <a:off x="0" y="1296024"/>
          <a:ext cx="6656769" cy="1035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480BEE-C895-4ACF-8406-983EF81C8F9D}">
      <dsp:nvSpPr>
        <dsp:cNvPr id="0" name=""/>
        <dsp:cNvSpPr/>
      </dsp:nvSpPr>
      <dsp:spPr>
        <a:xfrm>
          <a:off x="313143" y="1528940"/>
          <a:ext cx="569351" cy="5693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1EB6286-9C82-4CA9-96AA-AE90735CD8EB}">
      <dsp:nvSpPr>
        <dsp:cNvPr id="0" name=""/>
        <dsp:cNvSpPr/>
      </dsp:nvSpPr>
      <dsp:spPr>
        <a:xfrm>
          <a:off x="1195638" y="1296024"/>
          <a:ext cx="5461130" cy="103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7" tIns="109557" rIns="109557" bIns="109557" numCol="1" spcCol="1270" anchor="ctr" anchorCtr="0">
          <a:noAutofit/>
        </a:bodyPr>
        <a:lstStyle/>
        <a:p>
          <a:pPr marL="0" lvl="0" indent="0" algn="l" defTabSz="977900">
            <a:lnSpc>
              <a:spcPct val="90000"/>
            </a:lnSpc>
            <a:spcBef>
              <a:spcPct val="0"/>
            </a:spcBef>
            <a:spcAft>
              <a:spcPct val="35000"/>
            </a:spcAft>
            <a:buNone/>
          </a:pPr>
          <a:r>
            <a:rPr lang="en-US" sz="2200" kern="1200"/>
            <a:t>Mentorship preserves knowledge.</a:t>
          </a:r>
        </a:p>
      </dsp:txBody>
      <dsp:txXfrm>
        <a:off x="1195638" y="1296024"/>
        <a:ext cx="5461130" cy="1035185"/>
      </dsp:txXfrm>
    </dsp:sp>
    <dsp:sp modelId="{6448C8C1-D58C-4BFC-88F0-DFA839133A94}">
      <dsp:nvSpPr>
        <dsp:cNvPr id="0" name=""/>
        <dsp:cNvSpPr/>
      </dsp:nvSpPr>
      <dsp:spPr>
        <a:xfrm>
          <a:off x="0" y="2590005"/>
          <a:ext cx="6656769" cy="1035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9BD375-481A-4FFC-8824-C2D13BEDCC89}">
      <dsp:nvSpPr>
        <dsp:cNvPr id="0" name=""/>
        <dsp:cNvSpPr/>
      </dsp:nvSpPr>
      <dsp:spPr>
        <a:xfrm>
          <a:off x="313143" y="2822922"/>
          <a:ext cx="569351" cy="5693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88C90AC-D9E3-45B3-807F-FA39B7BE2E13}">
      <dsp:nvSpPr>
        <dsp:cNvPr id="0" name=""/>
        <dsp:cNvSpPr/>
      </dsp:nvSpPr>
      <dsp:spPr>
        <a:xfrm>
          <a:off x="1195638" y="2590005"/>
          <a:ext cx="5461130" cy="103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7" tIns="109557" rIns="109557" bIns="109557" numCol="1" spcCol="1270" anchor="ctr" anchorCtr="0">
          <a:noAutofit/>
        </a:bodyPr>
        <a:lstStyle/>
        <a:p>
          <a:pPr marL="0" lvl="0" indent="0" algn="l" defTabSz="977900">
            <a:lnSpc>
              <a:spcPct val="90000"/>
            </a:lnSpc>
            <a:spcBef>
              <a:spcPct val="0"/>
            </a:spcBef>
            <a:spcAft>
              <a:spcPct val="35000"/>
            </a:spcAft>
            <a:buNone/>
          </a:pPr>
          <a:r>
            <a:rPr lang="en-US" sz="2200" kern="1200"/>
            <a:t>Purpose drives engagement.</a:t>
          </a:r>
        </a:p>
      </dsp:txBody>
      <dsp:txXfrm>
        <a:off x="1195638" y="2590005"/>
        <a:ext cx="5461130" cy="1035185"/>
      </dsp:txXfrm>
    </dsp:sp>
    <dsp:sp modelId="{1546EBC4-C081-44A6-8231-56DE19EC5841}">
      <dsp:nvSpPr>
        <dsp:cNvPr id="0" name=""/>
        <dsp:cNvSpPr/>
      </dsp:nvSpPr>
      <dsp:spPr>
        <a:xfrm>
          <a:off x="0" y="3883987"/>
          <a:ext cx="6656769" cy="1035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3F0E1E-BB7B-4297-9659-4A9E2366088E}">
      <dsp:nvSpPr>
        <dsp:cNvPr id="0" name=""/>
        <dsp:cNvSpPr/>
      </dsp:nvSpPr>
      <dsp:spPr>
        <a:xfrm>
          <a:off x="313143" y="4116903"/>
          <a:ext cx="569351" cy="5693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B99A7A5-1C75-4C4F-96D2-07BD2EF553E6}">
      <dsp:nvSpPr>
        <dsp:cNvPr id="0" name=""/>
        <dsp:cNvSpPr/>
      </dsp:nvSpPr>
      <dsp:spPr>
        <a:xfrm>
          <a:off x="1195638" y="3883987"/>
          <a:ext cx="5461130" cy="103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7" tIns="109557" rIns="109557" bIns="109557" numCol="1" spcCol="1270" anchor="ctr" anchorCtr="0">
          <a:noAutofit/>
        </a:bodyPr>
        <a:lstStyle/>
        <a:p>
          <a:pPr marL="0" lvl="0" indent="0" algn="l" defTabSz="977900">
            <a:lnSpc>
              <a:spcPct val="90000"/>
            </a:lnSpc>
            <a:spcBef>
              <a:spcPct val="0"/>
            </a:spcBef>
            <a:spcAft>
              <a:spcPct val="35000"/>
            </a:spcAft>
            <a:buNone/>
          </a:pPr>
          <a:r>
            <a:rPr lang="en-US" sz="2200" kern="1200"/>
            <a:t>Culture sustains safety.</a:t>
          </a:r>
        </a:p>
      </dsp:txBody>
      <dsp:txXfrm>
        <a:off x="1195638" y="3883987"/>
        <a:ext cx="5461130" cy="10351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600C9-5B9E-41F5-80D0-69588F520EAE}">
      <dsp:nvSpPr>
        <dsp:cNvPr id="0" name=""/>
        <dsp:cNvSpPr/>
      </dsp:nvSpPr>
      <dsp:spPr>
        <a:xfrm>
          <a:off x="0" y="60275"/>
          <a:ext cx="2686347" cy="3760886"/>
        </a:xfrm>
        <a:prstGeom prst="rect">
          <a:avLst/>
        </a:prstGeom>
        <a:solidFill>
          <a:schemeClr val="accent5">
            <a:tint val="40000"/>
            <a:alpha val="90000"/>
            <a:hueOff val="0"/>
            <a:satOff val="0"/>
            <a:lumOff val="0"/>
            <a:alphaOff val="0"/>
          </a:schemeClr>
        </a:solidFill>
        <a:ln w="1270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438" tIns="330200" rIns="209438" bIns="330200" numCol="1" spcCol="1270" anchor="t" anchorCtr="0">
          <a:noAutofit/>
        </a:bodyPr>
        <a:lstStyle/>
        <a:p>
          <a:pPr marL="0" lvl="0" indent="0" algn="ctr" defTabSz="1155700">
            <a:lnSpc>
              <a:spcPct val="90000"/>
            </a:lnSpc>
            <a:spcBef>
              <a:spcPct val="0"/>
            </a:spcBef>
            <a:spcAft>
              <a:spcPct val="35000"/>
            </a:spcAft>
            <a:buNone/>
          </a:pPr>
          <a:r>
            <a:rPr lang="en-US" sz="2600" kern="1200" dirty="0"/>
            <a:t>Audit your communication methods</a:t>
          </a:r>
        </a:p>
      </dsp:txBody>
      <dsp:txXfrm>
        <a:off x="0" y="1489412"/>
        <a:ext cx="2686347" cy="2256531"/>
      </dsp:txXfrm>
    </dsp:sp>
    <dsp:sp modelId="{C6EA6027-B36D-4FD2-B334-96E0AEB005D1}">
      <dsp:nvSpPr>
        <dsp:cNvPr id="0" name=""/>
        <dsp:cNvSpPr/>
      </dsp:nvSpPr>
      <dsp:spPr>
        <a:xfrm>
          <a:off x="779040" y="436363"/>
          <a:ext cx="1128265" cy="1128265"/>
        </a:xfrm>
        <a:prstGeom prst="ellipse">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w="12700" cap="rnd" cmpd="sng" algn="ctr">
          <a:solidFill>
            <a:schemeClr val="accent5">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7964" tIns="12700" rIns="8796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44271" y="601594"/>
        <a:ext cx="797803" cy="797803"/>
      </dsp:txXfrm>
    </dsp:sp>
    <dsp:sp modelId="{02FD8045-BC0F-4D02-AA76-FB5B9B774A37}">
      <dsp:nvSpPr>
        <dsp:cNvPr id="0" name=""/>
        <dsp:cNvSpPr/>
      </dsp:nvSpPr>
      <dsp:spPr>
        <a:xfrm>
          <a:off x="0" y="3821089"/>
          <a:ext cx="2686347" cy="72"/>
        </a:xfrm>
        <a:prstGeom prst="rect">
          <a:avLst/>
        </a:prstGeom>
        <a:gradFill rotWithShape="0">
          <a:gsLst>
            <a:gs pos="0">
              <a:schemeClr val="accent5">
                <a:hueOff val="499051"/>
                <a:satOff val="-10098"/>
                <a:lumOff val="314"/>
                <a:alphaOff val="0"/>
                <a:tint val="96000"/>
                <a:lumMod val="100000"/>
              </a:schemeClr>
            </a:gs>
            <a:gs pos="78000">
              <a:schemeClr val="accent5">
                <a:hueOff val="499051"/>
                <a:satOff val="-10098"/>
                <a:lumOff val="314"/>
                <a:alphaOff val="0"/>
                <a:shade val="94000"/>
                <a:lumMod val="94000"/>
              </a:schemeClr>
            </a:gs>
          </a:gsLst>
          <a:lin ang="5400000" scaled="0"/>
        </a:gradFill>
        <a:ln w="12700" cap="rnd" cmpd="sng" algn="ctr">
          <a:solidFill>
            <a:schemeClr val="accent5">
              <a:hueOff val="499051"/>
              <a:satOff val="-10098"/>
              <a:lumOff val="314"/>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EAD5488-80B1-4F69-8B33-AEBF987EE24B}">
      <dsp:nvSpPr>
        <dsp:cNvPr id="0" name=""/>
        <dsp:cNvSpPr/>
      </dsp:nvSpPr>
      <dsp:spPr>
        <a:xfrm>
          <a:off x="2954982" y="60275"/>
          <a:ext cx="2686347" cy="3760886"/>
        </a:xfrm>
        <a:prstGeom prst="rect">
          <a:avLst/>
        </a:prstGeom>
        <a:solidFill>
          <a:schemeClr val="accent5">
            <a:tint val="40000"/>
            <a:alpha val="90000"/>
            <a:hueOff val="1325892"/>
            <a:satOff val="-13914"/>
            <a:lumOff val="-912"/>
            <a:alphaOff val="0"/>
          </a:schemeClr>
        </a:solidFill>
        <a:ln w="12700" cap="rnd" cmpd="sng" algn="ctr">
          <a:solidFill>
            <a:schemeClr val="accent5">
              <a:tint val="40000"/>
              <a:alpha val="90000"/>
              <a:hueOff val="1325892"/>
              <a:satOff val="-13914"/>
              <a:lumOff val="-91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438" tIns="330200" rIns="209438" bIns="330200" numCol="1" spcCol="1270" anchor="t" anchorCtr="0">
          <a:noAutofit/>
        </a:bodyPr>
        <a:lstStyle/>
        <a:p>
          <a:pPr marL="0" lvl="0" indent="0" algn="ctr" defTabSz="1155700">
            <a:lnSpc>
              <a:spcPct val="90000"/>
            </a:lnSpc>
            <a:spcBef>
              <a:spcPct val="0"/>
            </a:spcBef>
            <a:spcAft>
              <a:spcPct val="35000"/>
            </a:spcAft>
            <a:buNone/>
          </a:pPr>
          <a:r>
            <a:rPr lang="en-US" sz="2600" kern="1200" dirty="0"/>
            <a:t>Formalize mentorship</a:t>
          </a:r>
        </a:p>
      </dsp:txBody>
      <dsp:txXfrm>
        <a:off x="2954982" y="1489412"/>
        <a:ext cx="2686347" cy="2256531"/>
      </dsp:txXfrm>
    </dsp:sp>
    <dsp:sp modelId="{9764841A-E0B3-4D5D-BE6E-0F3705533163}">
      <dsp:nvSpPr>
        <dsp:cNvPr id="0" name=""/>
        <dsp:cNvSpPr/>
      </dsp:nvSpPr>
      <dsp:spPr>
        <a:xfrm>
          <a:off x="3734023" y="436363"/>
          <a:ext cx="1128265" cy="1128265"/>
        </a:xfrm>
        <a:prstGeom prst="ellipse">
          <a:avLst/>
        </a:prstGeom>
        <a:gradFill rotWithShape="0">
          <a:gsLst>
            <a:gs pos="0">
              <a:schemeClr val="accent5">
                <a:hueOff val="998102"/>
                <a:satOff val="-20196"/>
                <a:lumOff val="628"/>
                <a:alphaOff val="0"/>
                <a:tint val="96000"/>
                <a:lumMod val="100000"/>
              </a:schemeClr>
            </a:gs>
            <a:gs pos="78000">
              <a:schemeClr val="accent5">
                <a:hueOff val="998102"/>
                <a:satOff val="-20196"/>
                <a:lumOff val="628"/>
                <a:alphaOff val="0"/>
                <a:shade val="94000"/>
                <a:lumMod val="94000"/>
              </a:schemeClr>
            </a:gs>
          </a:gsLst>
          <a:lin ang="5400000" scaled="0"/>
        </a:gradFill>
        <a:ln w="12700" cap="rnd" cmpd="sng" algn="ctr">
          <a:solidFill>
            <a:schemeClr val="accent5">
              <a:hueOff val="998102"/>
              <a:satOff val="-20196"/>
              <a:lumOff val="628"/>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7964" tIns="12700" rIns="8796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899254" y="601594"/>
        <a:ext cx="797803" cy="797803"/>
      </dsp:txXfrm>
    </dsp:sp>
    <dsp:sp modelId="{BDB17326-7D86-46F2-9A33-9946D57AB645}">
      <dsp:nvSpPr>
        <dsp:cNvPr id="0" name=""/>
        <dsp:cNvSpPr/>
      </dsp:nvSpPr>
      <dsp:spPr>
        <a:xfrm>
          <a:off x="2954982" y="3821089"/>
          <a:ext cx="2686347" cy="72"/>
        </a:xfrm>
        <a:prstGeom prst="rect">
          <a:avLst/>
        </a:prstGeom>
        <a:gradFill rotWithShape="0">
          <a:gsLst>
            <a:gs pos="0">
              <a:schemeClr val="accent5">
                <a:hueOff val="1497154"/>
                <a:satOff val="-30293"/>
                <a:lumOff val="941"/>
                <a:alphaOff val="0"/>
                <a:tint val="96000"/>
                <a:lumMod val="100000"/>
              </a:schemeClr>
            </a:gs>
            <a:gs pos="78000">
              <a:schemeClr val="accent5">
                <a:hueOff val="1497154"/>
                <a:satOff val="-30293"/>
                <a:lumOff val="941"/>
                <a:alphaOff val="0"/>
                <a:shade val="94000"/>
                <a:lumMod val="94000"/>
              </a:schemeClr>
            </a:gs>
          </a:gsLst>
          <a:lin ang="5400000" scaled="0"/>
        </a:gradFill>
        <a:ln w="12700" cap="rnd" cmpd="sng" algn="ctr">
          <a:solidFill>
            <a:schemeClr val="accent5">
              <a:hueOff val="1497154"/>
              <a:satOff val="-30293"/>
              <a:lumOff val="941"/>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958DB93-31AF-421E-AFFD-6165BCA1F89F}">
      <dsp:nvSpPr>
        <dsp:cNvPr id="0" name=""/>
        <dsp:cNvSpPr/>
      </dsp:nvSpPr>
      <dsp:spPr>
        <a:xfrm>
          <a:off x="5909964" y="60275"/>
          <a:ext cx="2686347" cy="3760886"/>
        </a:xfrm>
        <a:prstGeom prst="rect">
          <a:avLst/>
        </a:prstGeom>
        <a:solidFill>
          <a:schemeClr val="accent5">
            <a:tint val="40000"/>
            <a:alpha val="90000"/>
            <a:hueOff val="2651784"/>
            <a:satOff val="-27828"/>
            <a:lumOff val="-1825"/>
            <a:alphaOff val="0"/>
          </a:schemeClr>
        </a:solidFill>
        <a:ln w="12700" cap="rnd" cmpd="sng" algn="ctr">
          <a:solidFill>
            <a:schemeClr val="accent5">
              <a:tint val="40000"/>
              <a:alpha val="90000"/>
              <a:hueOff val="2651784"/>
              <a:satOff val="-27828"/>
              <a:lumOff val="-182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9438" tIns="330200" rIns="209438" bIns="330200" numCol="1" spcCol="1270" anchor="t" anchorCtr="0">
          <a:noAutofit/>
        </a:bodyPr>
        <a:lstStyle/>
        <a:p>
          <a:pPr marL="0" lvl="0" indent="0" algn="ctr" defTabSz="1155700">
            <a:lnSpc>
              <a:spcPct val="90000"/>
            </a:lnSpc>
            <a:spcBef>
              <a:spcPct val="0"/>
            </a:spcBef>
            <a:spcAft>
              <a:spcPct val="35000"/>
            </a:spcAft>
            <a:buNone/>
          </a:pPr>
          <a:r>
            <a:rPr lang="en-US" sz="2600" kern="1200"/>
            <a:t>Involve all generations in shaping culture</a:t>
          </a:r>
        </a:p>
      </dsp:txBody>
      <dsp:txXfrm>
        <a:off x="5909964" y="1489412"/>
        <a:ext cx="2686347" cy="2256531"/>
      </dsp:txXfrm>
    </dsp:sp>
    <dsp:sp modelId="{99AD67C2-6278-47D3-BD41-1104F218C1C1}">
      <dsp:nvSpPr>
        <dsp:cNvPr id="0" name=""/>
        <dsp:cNvSpPr/>
      </dsp:nvSpPr>
      <dsp:spPr>
        <a:xfrm>
          <a:off x="6689005" y="436363"/>
          <a:ext cx="1128265" cy="1128265"/>
        </a:xfrm>
        <a:prstGeom prst="ellipse">
          <a:avLst/>
        </a:prstGeom>
        <a:gradFill rotWithShape="0">
          <a:gsLst>
            <a:gs pos="0">
              <a:schemeClr val="accent5">
                <a:hueOff val="1996205"/>
                <a:satOff val="-40391"/>
                <a:lumOff val="1255"/>
                <a:alphaOff val="0"/>
                <a:tint val="96000"/>
                <a:lumMod val="100000"/>
              </a:schemeClr>
            </a:gs>
            <a:gs pos="78000">
              <a:schemeClr val="accent5">
                <a:hueOff val="1996205"/>
                <a:satOff val="-40391"/>
                <a:lumOff val="1255"/>
                <a:alphaOff val="0"/>
                <a:shade val="94000"/>
                <a:lumMod val="94000"/>
              </a:schemeClr>
            </a:gs>
          </a:gsLst>
          <a:lin ang="5400000" scaled="0"/>
        </a:gradFill>
        <a:ln w="12700" cap="rnd" cmpd="sng" algn="ctr">
          <a:solidFill>
            <a:schemeClr val="accent5">
              <a:hueOff val="1996205"/>
              <a:satOff val="-40391"/>
              <a:lumOff val="1255"/>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7964" tIns="12700" rIns="8796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854236" y="601594"/>
        <a:ext cx="797803" cy="797803"/>
      </dsp:txXfrm>
    </dsp:sp>
    <dsp:sp modelId="{0EE891EE-A359-46DA-BE42-727B214EE135}">
      <dsp:nvSpPr>
        <dsp:cNvPr id="0" name=""/>
        <dsp:cNvSpPr/>
      </dsp:nvSpPr>
      <dsp:spPr>
        <a:xfrm>
          <a:off x="5909964" y="3821089"/>
          <a:ext cx="2686347" cy="72"/>
        </a:xfrm>
        <a:prstGeom prst="rect">
          <a:avLst/>
        </a:prstGeom>
        <a:gradFill rotWithShape="0">
          <a:gsLst>
            <a:gs pos="0">
              <a:schemeClr val="accent5">
                <a:hueOff val="2495256"/>
                <a:satOff val="-50489"/>
                <a:lumOff val="1569"/>
                <a:alphaOff val="0"/>
                <a:tint val="96000"/>
                <a:lumMod val="100000"/>
              </a:schemeClr>
            </a:gs>
            <a:gs pos="78000">
              <a:schemeClr val="accent5">
                <a:hueOff val="2495256"/>
                <a:satOff val="-50489"/>
                <a:lumOff val="1569"/>
                <a:alphaOff val="0"/>
                <a:shade val="94000"/>
                <a:lumMod val="94000"/>
              </a:schemeClr>
            </a:gs>
          </a:gsLst>
          <a:lin ang="5400000" scaled="0"/>
        </a:gradFill>
        <a:ln w="12700" cap="rnd" cmpd="sng" algn="ctr">
          <a:solidFill>
            <a:schemeClr val="accent5">
              <a:hueOff val="2495256"/>
              <a:satOff val="-50489"/>
              <a:lumOff val="156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71694-CDF4-42A1-BB0D-F850059DDADA}">
      <dsp:nvSpPr>
        <dsp:cNvPr id="0" name=""/>
        <dsp:cNvSpPr/>
      </dsp:nvSpPr>
      <dsp:spPr>
        <a:xfrm>
          <a:off x="0" y="499"/>
          <a:ext cx="9618133" cy="1169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25C45B-5BFE-4C50-B841-641FF0910ED7}">
      <dsp:nvSpPr>
        <dsp:cNvPr id="0" name=""/>
        <dsp:cNvSpPr/>
      </dsp:nvSpPr>
      <dsp:spPr>
        <a:xfrm>
          <a:off x="353707" y="263587"/>
          <a:ext cx="643104" cy="643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CF76D37-75B6-4EC0-928F-52BD4F809114}">
      <dsp:nvSpPr>
        <dsp:cNvPr id="0" name=""/>
        <dsp:cNvSpPr/>
      </dsp:nvSpPr>
      <dsp:spPr>
        <a:xfrm>
          <a:off x="1350519" y="499"/>
          <a:ext cx="8267613" cy="116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49" tIns="123749" rIns="123749" bIns="123749" numCol="1" spcCol="1270" anchor="ctr" anchorCtr="0">
          <a:noAutofit/>
        </a:bodyPr>
        <a:lstStyle/>
        <a:p>
          <a:pPr marL="0" lvl="0" indent="0" algn="l" defTabSz="1111250">
            <a:lnSpc>
              <a:spcPct val="90000"/>
            </a:lnSpc>
            <a:spcBef>
              <a:spcPct val="0"/>
            </a:spcBef>
            <a:spcAft>
              <a:spcPct val="35000"/>
            </a:spcAft>
            <a:buNone/>
          </a:pPr>
          <a:r>
            <a:rPr lang="en-US" sz="2500" kern="1200"/>
            <a:t>Leadership is influence, not position.</a:t>
          </a:r>
        </a:p>
      </dsp:txBody>
      <dsp:txXfrm>
        <a:off x="1350519" y="499"/>
        <a:ext cx="8267613" cy="1169280"/>
      </dsp:txXfrm>
    </dsp:sp>
    <dsp:sp modelId="{250B202F-E2FA-492A-BF7E-6276E13765A2}">
      <dsp:nvSpPr>
        <dsp:cNvPr id="0" name=""/>
        <dsp:cNvSpPr/>
      </dsp:nvSpPr>
      <dsp:spPr>
        <a:xfrm>
          <a:off x="0" y="1462100"/>
          <a:ext cx="9618133" cy="1169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CBDB5-DBF4-4A22-A47E-7D9C7380BB06}">
      <dsp:nvSpPr>
        <dsp:cNvPr id="0" name=""/>
        <dsp:cNvSpPr/>
      </dsp:nvSpPr>
      <dsp:spPr>
        <a:xfrm>
          <a:off x="353707" y="1725188"/>
          <a:ext cx="643104" cy="643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89325E-2BA3-4223-873E-1A8FE1DC8D70}">
      <dsp:nvSpPr>
        <dsp:cNvPr id="0" name=""/>
        <dsp:cNvSpPr/>
      </dsp:nvSpPr>
      <dsp:spPr>
        <a:xfrm>
          <a:off x="1350519" y="1462100"/>
          <a:ext cx="8267613" cy="116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49" tIns="123749" rIns="123749" bIns="123749" numCol="1" spcCol="1270" anchor="ctr" anchorCtr="0">
          <a:noAutofit/>
        </a:bodyPr>
        <a:lstStyle/>
        <a:p>
          <a:pPr marL="0" lvl="0" indent="0" algn="l" defTabSz="1111250">
            <a:lnSpc>
              <a:spcPct val="90000"/>
            </a:lnSpc>
            <a:spcBef>
              <a:spcPct val="0"/>
            </a:spcBef>
            <a:spcAft>
              <a:spcPct val="35000"/>
            </a:spcAft>
            <a:buNone/>
          </a:pPr>
          <a:r>
            <a:rPr lang="en-US" sz="2500" kern="1200"/>
            <a:t>Every employee can lead safety within their sphere.</a:t>
          </a:r>
        </a:p>
      </dsp:txBody>
      <dsp:txXfrm>
        <a:off x="1350519" y="1462100"/>
        <a:ext cx="8267613" cy="1169280"/>
      </dsp:txXfrm>
    </dsp:sp>
    <dsp:sp modelId="{15C44A5F-8CBC-46CB-9E24-B87FB756E709}">
      <dsp:nvSpPr>
        <dsp:cNvPr id="0" name=""/>
        <dsp:cNvSpPr/>
      </dsp:nvSpPr>
      <dsp:spPr>
        <a:xfrm>
          <a:off x="0" y="2923701"/>
          <a:ext cx="9618133" cy="1169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7FB858-B059-4D0F-A3FC-CB3465F4733F}">
      <dsp:nvSpPr>
        <dsp:cNvPr id="0" name=""/>
        <dsp:cNvSpPr/>
      </dsp:nvSpPr>
      <dsp:spPr>
        <a:xfrm>
          <a:off x="353707" y="3186789"/>
          <a:ext cx="643104" cy="6431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A95B2F0-57EA-417B-955A-CF452EBE63E0}">
      <dsp:nvSpPr>
        <dsp:cNvPr id="0" name=""/>
        <dsp:cNvSpPr/>
      </dsp:nvSpPr>
      <dsp:spPr>
        <a:xfrm>
          <a:off x="1350519" y="2923701"/>
          <a:ext cx="8267613" cy="116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49" tIns="123749" rIns="123749" bIns="123749" numCol="1" spcCol="1270" anchor="ctr" anchorCtr="0">
          <a:noAutofit/>
        </a:bodyPr>
        <a:lstStyle/>
        <a:p>
          <a:pPr marL="0" lvl="0" indent="0" algn="l" defTabSz="1111250">
            <a:lnSpc>
              <a:spcPct val="90000"/>
            </a:lnSpc>
            <a:spcBef>
              <a:spcPct val="0"/>
            </a:spcBef>
            <a:spcAft>
              <a:spcPct val="35000"/>
            </a:spcAft>
            <a:buNone/>
          </a:pPr>
          <a:r>
            <a:rPr lang="en-US" sz="2500" kern="1200"/>
            <a:t>Cross-generational leadership multiplies engagement and accountability</a:t>
          </a:r>
        </a:p>
      </dsp:txBody>
      <dsp:txXfrm>
        <a:off x="1350519" y="2923701"/>
        <a:ext cx="8267613" cy="11692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AD25B-1674-4BDB-86BF-1B86C59DC2D5}">
      <dsp:nvSpPr>
        <dsp:cNvPr id="0" name=""/>
        <dsp:cNvSpPr/>
      </dsp:nvSpPr>
      <dsp:spPr>
        <a:xfrm>
          <a:off x="0" y="1045493"/>
          <a:ext cx="2417712" cy="1535247"/>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EF9E09-7DC0-4C9A-9D0D-7A33BA878EFF}">
      <dsp:nvSpPr>
        <dsp:cNvPr id="0" name=""/>
        <dsp:cNvSpPr/>
      </dsp:nvSpPr>
      <dsp:spPr>
        <a:xfrm>
          <a:off x="268634" y="1300696"/>
          <a:ext cx="2417712" cy="153524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Mentorship’s role in reducing incidents.</a:t>
          </a:r>
        </a:p>
      </dsp:txBody>
      <dsp:txXfrm>
        <a:off x="313600" y="1345662"/>
        <a:ext cx="2327780" cy="1445315"/>
      </dsp:txXfrm>
    </dsp:sp>
    <dsp:sp modelId="{164597D6-0343-47B2-A762-AF8F3BC4DBA1}">
      <dsp:nvSpPr>
        <dsp:cNvPr id="0" name=""/>
        <dsp:cNvSpPr/>
      </dsp:nvSpPr>
      <dsp:spPr>
        <a:xfrm>
          <a:off x="2954982" y="1045493"/>
          <a:ext cx="2417712" cy="1535247"/>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CA84EE0-29C2-4EF7-BFF4-50DE712488AA}">
      <dsp:nvSpPr>
        <dsp:cNvPr id="0" name=""/>
        <dsp:cNvSpPr/>
      </dsp:nvSpPr>
      <dsp:spPr>
        <a:xfrm>
          <a:off x="3223616" y="1300696"/>
          <a:ext cx="2417712" cy="153524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1/3 of incidents involve workers &lt;1 year on the job.</a:t>
          </a:r>
        </a:p>
      </dsp:txBody>
      <dsp:txXfrm>
        <a:off x="3268582" y="1345662"/>
        <a:ext cx="2327780" cy="1445315"/>
      </dsp:txXfrm>
    </dsp:sp>
    <dsp:sp modelId="{BF344FDD-7CB3-4047-A24B-384828A6E6BC}">
      <dsp:nvSpPr>
        <dsp:cNvPr id="0" name=""/>
        <dsp:cNvSpPr/>
      </dsp:nvSpPr>
      <dsp:spPr>
        <a:xfrm>
          <a:off x="5909964" y="1045493"/>
          <a:ext cx="2417712" cy="1535247"/>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B480DB4-86E6-4108-AB92-B139391D9740}">
      <dsp:nvSpPr>
        <dsp:cNvPr id="0" name=""/>
        <dsp:cNvSpPr/>
      </dsp:nvSpPr>
      <dsp:spPr>
        <a:xfrm>
          <a:off x="6178599" y="1300696"/>
          <a:ext cx="2417712" cy="1535247"/>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Early mentorship accelerates competence and reduces risk.</a:t>
          </a:r>
        </a:p>
      </dsp:txBody>
      <dsp:txXfrm>
        <a:off x="6223565" y="1345662"/>
        <a:ext cx="2327780" cy="14453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45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180" y="0"/>
            <a:ext cx="4160520" cy="367454"/>
          </a:xfrm>
          <a:prstGeom prst="rect">
            <a:avLst/>
          </a:prstGeom>
        </p:spPr>
        <p:txBody>
          <a:bodyPr vert="horz" lIns="91440" tIns="45720" rIns="91440" bIns="45720" rtlCol="0"/>
          <a:lstStyle>
            <a:lvl1pPr algn="r">
              <a:defRPr sz="1200"/>
            </a:lvl1pPr>
          </a:lstStyle>
          <a:p>
            <a:fld id="{0407EDD6-77C7-4F64-9C5C-A5CEB6D43666}" type="datetimeFigureOut">
              <a:rPr lang="en-US" smtClean="0"/>
              <a:t>5/21/2026</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120" y="3520441"/>
            <a:ext cx="7680960" cy="288035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7748"/>
            <a:ext cx="4160520" cy="36745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180" y="6947748"/>
            <a:ext cx="4160520" cy="367453"/>
          </a:xfrm>
          <a:prstGeom prst="rect">
            <a:avLst/>
          </a:prstGeom>
        </p:spPr>
        <p:txBody>
          <a:bodyPr vert="horz" lIns="91440" tIns="45720" rIns="91440" bIns="45720" rtlCol="0" anchor="b"/>
          <a:lstStyle>
            <a:lvl1pPr algn="r">
              <a:defRPr sz="1200"/>
            </a:lvl1pPr>
          </a:lstStyle>
          <a:p>
            <a:fld id="{443EB868-DFC2-4EC9-85A4-40A4B0A94638}" type="slidenum">
              <a:rPr lang="en-US" smtClean="0"/>
              <a:t>‹#›</a:t>
            </a:fld>
            <a:endParaRPr lang="en-US"/>
          </a:p>
        </p:txBody>
      </p:sp>
    </p:spTree>
    <p:extLst>
      <p:ext uri="{BB962C8B-B14F-4D97-AF65-F5344CB8AC3E}">
        <p14:creationId xmlns:p14="http://schemas.microsoft.com/office/powerpoint/2010/main" val="327367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osha.gov/stop-falls-stand-down#coordinatorModa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osha.gov/stop-falls/media-resourc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75E204-FC07-4265-8409-85CA93A60DBD}" type="slidenum">
              <a:rPr lang="en-US" smtClean="0"/>
              <a:t>8</a:t>
            </a:fld>
            <a:endParaRPr lang="en-US"/>
          </a:p>
        </p:txBody>
      </p:sp>
    </p:spTree>
    <p:extLst>
      <p:ext uri="{BB962C8B-B14F-4D97-AF65-F5344CB8AC3E}">
        <p14:creationId xmlns:p14="http://schemas.microsoft.com/office/powerpoint/2010/main" val="2846745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"Fall Stand-Down" is a voluntary event organized by employers to take time out of the day to talk directly to employees about fall hazards and fall prevention. The goal is to raise awareness about fall hazards and reinforce the importance of using proper safety measures to prevent falls in the workplace. </a:t>
            </a:r>
          </a:p>
          <a:p>
            <a:endParaRPr lang="en-US" dirty="0"/>
          </a:p>
          <a:p>
            <a:r>
              <a:rPr lang="en-US" dirty="0"/>
              <a:t>It's an opportunity for everyone to pause work and focus on safety. The </a:t>
            </a:r>
            <a:r>
              <a:rPr lang="en-US" b="1" dirty="0"/>
              <a:t>2026 OSHA Fall Stand-Down</a:t>
            </a:r>
            <a:r>
              <a:rPr lang="en-US" dirty="0"/>
              <a:t> is scheduled to take place from </a:t>
            </a:r>
            <a:r>
              <a:rPr lang="en-US" b="1" dirty="0"/>
              <a:t>May 4-8, 2026</a:t>
            </a:r>
            <a:r>
              <a:rPr lang="en-US" dirty="0"/>
              <a:t>. This annual event is an excellent opportunity for employers and employees to focus on fall hazard awareness and prevention.</a:t>
            </a:r>
          </a:p>
          <a:p>
            <a:endParaRPr lang="en-US" dirty="0"/>
          </a:p>
          <a:p>
            <a:r>
              <a:rPr lang="en-US" dirty="0"/>
              <a:t>This event is often used in the construction industry, but any workplace can participate.</a:t>
            </a:r>
          </a:p>
          <a:p>
            <a:endParaRPr lang="en-US" dirty="0"/>
          </a:p>
          <a:p>
            <a:r>
              <a:rPr lang="en-US" dirty="0"/>
              <a:t>During a Fall Stand-Down, employers might conduct toolbox talks, safety equipment inspections, discuss job-specific hazards, conduct vendor demonstrations or have a motivational speaker. </a:t>
            </a:r>
          </a:p>
          <a:p>
            <a:pPr fontAlgn="t"/>
            <a:endParaRPr lang="en-US" dirty="0"/>
          </a:p>
          <a:p>
            <a:pPr fontAlgn="t"/>
            <a:r>
              <a:rPr lang="en-US" dirty="0"/>
              <a:t>Key points about a Fall Stand Down:</a:t>
            </a:r>
          </a:p>
          <a:p>
            <a:pPr fontAlgn="t"/>
            <a:r>
              <a:rPr lang="en-US" dirty="0"/>
              <a:t>It is usually a brief, dedicated session focused on fall hazards and protective measures.</a:t>
            </a:r>
          </a:p>
          <a:p>
            <a:pPr fontAlgn="t"/>
            <a:r>
              <a:rPr lang="en-US" dirty="0"/>
              <a:t>Common topics include ladder safety, harness inspections, working at heights, and proper use of fall‑protection systems.</a:t>
            </a:r>
          </a:p>
          <a:p>
            <a:pPr fontAlgn="t"/>
            <a:r>
              <a:rPr lang="en-US" dirty="0"/>
              <a:t>OSHA promotes a National Safety Stand‑Down each year, but companies can hold their own at any time.</a:t>
            </a:r>
          </a:p>
          <a:p>
            <a:pPr fontAlgn="t"/>
            <a:r>
              <a:rPr lang="en-US" dirty="0"/>
              <a:t>The goal is awareness, training, and reducing injuries by reinforcing safe practices.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49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initiative was created to raise awareness about fall hazards in the construction industry and to promote fall prevention measures. Since then, it has grown into a nationwide campaign, with millions of workers participating each year through various activities like trainings, equipment inspections, and toolbox talks.</a:t>
            </a:r>
          </a:p>
          <a:p>
            <a:endParaRPr lang="en-US" dirty="0"/>
          </a:p>
          <a:p>
            <a:r>
              <a:rPr lang="en-US" dirty="0"/>
              <a:t>The Stand-Down has been successful in bringing attention to the importance of fall protection and has helped reduce fall-related injuries and fatalities in the construction industry.</a:t>
            </a:r>
          </a:p>
          <a:p>
            <a:endParaRPr lang="en-US" dirty="0"/>
          </a:p>
          <a:p>
            <a:r>
              <a:rPr lang="en-US" b="0" i="0" dirty="0">
                <a:solidFill>
                  <a:srgbClr val="212121"/>
                </a:solidFill>
                <a:effectLst/>
                <a:latin typeface="Source Sans Pro" panose="020B0503030403020204" pitchFamily="34" charset="0"/>
              </a:rPr>
              <a:t>Employers are encouraged to plan a stand-down that works best for their workplace anytime. </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558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212121"/>
              </a:solidFill>
              <a:effectLst/>
              <a:latin typeface="Source Sans Pro" panose="020B0503030403020204" pitchFamily="34" charset="0"/>
            </a:endParaRPr>
          </a:p>
          <a:p>
            <a:pPr defTabSz="914266">
              <a:defRPr/>
            </a:pPr>
            <a:r>
              <a:rPr lang="en-US" dirty="0">
                <a:solidFill>
                  <a:srgbClr val="212121"/>
                </a:solidFill>
              </a:rPr>
              <a:t>A stand-down could be as simple as a 15-minute safety talk to detailed safety equipment inspections. </a:t>
            </a:r>
            <a:r>
              <a:rPr lang="en-US" dirty="0"/>
              <a:t>All workers should be invited to participate. </a:t>
            </a:r>
          </a:p>
          <a:p>
            <a:pPr algn="l"/>
            <a:endParaRPr lang="en-US" b="0" i="0" dirty="0">
              <a:solidFill>
                <a:srgbClr val="212121"/>
              </a:solidFill>
              <a:effectLst/>
              <a:latin typeface="Source Sans Pro" panose="020B0503030403020204" pitchFamily="34" charset="0"/>
            </a:endParaRPr>
          </a:p>
          <a:p>
            <a:pPr algn="l"/>
            <a:r>
              <a:rPr lang="en-US" b="0" i="0" dirty="0">
                <a:solidFill>
                  <a:srgbClr val="212121"/>
                </a:solidFill>
                <a:effectLst/>
                <a:latin typeface="Source Sans Pro" panose="020B0503030403020204" pitchFamily="34" charset="0"/>
              </a:rPr>
              <a:t>Employers can conduct a Fall Stand-Down by taking a break to have a toolbox talk or another safety activity such as conducting safety equipment inspections, developing rescue plans, or discussing job specific hazards. Managers are encouraged to plan a stand-down that works best for their workplace anytime. </a:t>
            </a:r>
          </a:p>
          <a:p>
            <a:pPr algn="l"/>
            <a:endParaRPr lang="en-US" b="0" i="0" dirty="0">
              <a:solidFill>
                <a:srgbClr val="212121"/>
              </a:solidFill>
              <a:effectLst/>
              <a:latin typeface="Source Sans Pro" panose="020B0503030403020204" pitchFamily="34" charset="0"/>
            </a:endParaRPr>
          </a:p>
          <a:p>
            <a:pPr algn="l"/>
            <a:r>
              <a:rPr lang="en-US" b="0" i="0" dirty="0">
                <a:solidFill>
                  <a:srgbClr val="212121"/>
                </a:solidFill>
                <a:effectLst/>
                <a:latin typeface="Source Sans Pro" panose="020B0503030403020204" pitchFamily="34" charset="0"/>
              </a:rPr>
              <a:t>OSHA also supports actives with an Events page that are free and open to the public to help employers and employees find events in your area.</a:t>
            </a:r>
          </a:p>
          <a:p>
            <a:pPr algn="l"/>
            <a:endParaRPr lang="en-US" b="0" i="0" dirty="0">
              <a:solidFill>
                <a:srgbClr val="212121"/>
              </a:solidFill>
              <a:effectLst/>
              <a:latin typeface="Source Sans Pro" panose="020B0503030403020204" pitchFamily="34" charset="0"/>
            </a:endParaRPr>
          </a:p>
          <a:p>
            <a:pPr algn="l"/>
            <a:r>
              <a:rPr lang="en-US" b="0" i="0" dirty="0">
                <a:solidFill>
                  <a:srgbClr val="212121"/>
                </a:solidFill>
                <a:effectLst/>
                <a:latin typeface="Source Sans Pro" panose="020B0503030403020204" pitchFamily="34" charset="0"/>
              </a:rPr>
              <a:t>If you plan to host a free event that is open to the public, you may contact your OSHA </a:t>
            </a:r>
            <a:r>
              <a:rPr lang="en-US" b="0" i="0" u="sng" dirty="0">
                <a:solidFill>
                  <a:srgbClr val="0071BC"/>
                </a:solidFill>
                <a:effectLst/>
                <a:latin typeface="Source Sans Pro" panose="020B0503030403020204" pitchFamily="34" charset="0"/>
                <a:hlinkClick r:id="rId3" tooltip="Regional Stand-Down Coordinator"/>
              </a:rPr>
              <a:t>Regional Stand-Down Coordinator</a:t>
            </a:r>
            <a:r>
              <a:rPr lang="en-US" b="0" i="0" dirty="0">
                <a:solidFill>
                  <a:srgbClr val="212121"/>
                </a:solidFill>
                <a:effectLst/>
                <a:latin typeface="Source Sans Pro" panose="020B0503030403020204" pitchFamily="34"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046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solidFill>
                  <a:srgbClr val="212121"/>
                </a:solidFill>
              </a:rPr>
              <a:t>Start by determining date(s) &amp; time(s). A stand-down could be as simple as a 15-minute toolbox talk or several hours of training over a week, or the entire month based on availability of participants, number of shifts, presenters, equipment, facilities, etc.</a:t>
            </a:r>
          </a:p>
          <a:p>
            <a:endParaRPr lang="en-US" dirty="0"/>
          </a:p>
          <a:p>
            <a:r>
              <a:rPr lang="en-US" sz="2800" dirty="0"/>
              <a:t>Share your stand-down on social media show the public you care about the safety of your workforce.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7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b="0" i="0" dirty="0">
                <a:solidFill>
                  <a:srgbClr val="212121"/>
                </a:solidFill>
                <a:effectLst/>
                <a:latin typeface="Source Sans Pro" panose="020B0503030403020204" pitchFamily="34" charset="0"/>
              </a:rPr>
              <a:t>If you plan to host a free event that is open to the public, OSHA has an event certificate you can download from their website.  </a:t>
            </a:r>
          </a:p>
          <a:p>
            <a:pPr defTabSz="914266">
              <a:defRPr/>
            </a:pPr>
            <a:endParaRPr lang="en-US" b="0" i="0" dirty="0">
              <a:solidFill>
                <a:srgbClr val="212121"/>
              </a:solidFill>
              <a:effectLst/>
              <a:latin typeface="Source Sans Pro" panose="020B0503030403020204" pitchFamily="34" charset="0"/>
            </a:endParaRPr>
          </a:p>
          <a:p>
            <a:pPr defTabSz="914266">
              <a:defRPr/>
            </a:pPr>
            <a:r>
              <a:rPr lang="en-US" b="0" i="0" dirty="0">
                <a:solidFill>
                  <a:srgbClr val="212121"/>
                </a:solidFill>
                <a:effectLst/>
                <a:latin typeface="Source Sans Pro" panose="020B0503030403020204" pitchFamily="34" charset="0"/>
              </a:rPr>
              <a:t>BWC has several resources specific to fall protection at no additional cost to Ohio employers. </a:t>
            </a:r>
          </a:p>
          <a:p>
            <a:pPr defTabSz="914266">
              <a:defRPr/>
            </a:pPr>
            <a:endParaRPr lang="en-US" b="0" i="0" dirty="0">
              <a:solidFill>
                <a:srgbClr val="212121"/>
              </a:solidFill>
              <a:effectLst/>
              <a:latin typeface="Source Sans Pro" panose="020B0503030403020204" pitchFamily="34" charset="0"/>
            </a:endParaRPr>
          </a:p>
          <a:p>
            <a:pPr defTabSz="914266">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006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85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Honor &amp; Meeting Invite – April 1, 2026 @ 8am</a:t>
            </a:r>
          </a:p>
          <a:p>
            <a:pPr fontAlgn="base"/>
            <a:r>
              <a:rPr lang="en-US" dirty="0"/>
              <a:t>Summit County Safety Council </a:t>
            </a:r>
          </a:p>
          <a:p>
            <a:pPr fontAlgn="base"/>
            <a:r>
              <a:rPr lang="en-US" dirty="0"/>
              <a:t>For the first time in history, we have up to five generations working side by side. That’s 80+ years of different values, communication styles, and experiences all sharing the same space. And while that diversity is powerful, it also creates new challenges</a:t>
            </a:r>
          </a:p>
          <a:p>
            <a:pPr fontAlgn="base"/>
            <a:endParaRPr lang="en-US" sz="1200" b="0" i="0" kern="1200" dirty="0">
              <a:solidFill>
                <a:schemeClr val="tx1"/>
              </a:solidFill>
              <a:effectLst/>
              <a:latin typeface="+mn-lt"/>
              <a:ea typeface="+mn-ea"/>
              <a:cs typeface="+mn-cs"/>
            </a:endParaRPr>
          </a:p>
          <a:p>
            <a:r>
              <a:rPr lang="en-US" dirty="0"/>
              <a:t>Set the tone: this presentation is about people, not policies.</a:t>
            </a:r>
          </a:p>
          <a:p>
            <a:r>
              <a:rPr lang="en-US" dirty="0"/>
              <a:t>Highlight the historic nature of today’s workforce — five generations together.</a:t>
            </a:r>
          </a:p>
          <a:p>
            <a:r>
              <a:rPr lang="en-US" dirty="0"/>
              <a:t>Emphasize that diversity is strength </a:t>
            </a:r>
            <a:r>
              <a:rPr lang="en-US" i="1" dirty="0"/>
              <a:t>if</a:t>
            </a:r>
            <a:r>
              <a:rPr lang="en-US" dirty="0"/>
              <a:t> we understand and leverage it.</a:t>
            </a:r>
          </a:p>
          <a:p>
            <a:r>
              <a:rPr lang="en-US" dirty="0"/>
              <a:t>Frame the session goal: bridging generational gaps to build a unified safety culture</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Workforces today often include four to five generations working side by side, each with unique values, communication preferences, learning styles, and attitudes toward safety. Misunderstandings or disengagement across generations can create gaps in safety culture, training effectiveness, and overall team performance.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"Generational Engagement and Safety: Building a Cross-Generational Safety Culture" is a dynamic presentation designed to help leaders, safety professionals, and employees understand generational differences and leverage them to build a stronger, unified safety culture. This session explores how each generation views workplace safety, identifies strategies to improve communication and training, and equips participants with actionable tools to foster engagement and accountability at all levels.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Through real-world examples, interactive discussion, and practical techniques, participants will learn how to bridge generational divides and cultivate a shared commitment to safety excellence. This approach not only reduces incidents but also strengthens morale, teamwork, and retention.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0502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 Identify generational differences and similarities in attitudes toward safety, authority, and training, and understand how these impact engagement and risk tolerance.</a:t>
            </a:r>
          </a:p>
          <a:p>
            <a:pPr fontAlgn="base"/>
            <a:r>
              <a:rPr lang="en-US" sz="1200" b="0" i="0" kern="1200" dirty="0">
                <a:solidFill>
                  <a:schemeClr val="tx1"/>
                </a:solidFill>
                <a:effectLst/>
                <a:latin typeface="+mn-lt"/>
                <a:ea typeface="+mn-ea"/>
                <a:cs typeface="+mn-cs"/>
              </a:rPr>
              <a:t>✔ Apply leadership techniques that leverage the strengths of each generation to foster mentorship, accountability, and team cohesion.</a:t>
            </a:r>
          </a:p>
          <a:p>
            <a:pPr fontAlgn="base"/>
            <a:r>
              <a:rPr lang="en-US" sz="1200" b="0" i="0" kern="1200" dirty="0">
                <a:solidFill>
                  <a:schemeClr val="tx1"/>
                </a:solidFill>
                <a:effectLst/>
                <a:latin typeface="+mn-lt"/>
                <a:ea typeface="+mn-ea"/>
                <a:cs typeface="+mn-cs"/>
              </a:rPr>
              <a:t>✔ Implement engagement methods that inspire younger workers to value safety and empower experienced workers to actively mentor and share knowledge.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3162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Traditionalists - grew up with hierarchy and discipline. </a:t>
            </a:r>
          </a:p>
          <a:p>
            <a:r>
              <a:rPr lang="en-US" dirty="0"/>
              <a:t>Baby Boomers entered a rapidly industrializing world with strong work ethics and a ‘pay your dues’ mentality. </a:t>
            </a:r>
          </a:p>
          <a:p>
            <a:r>
              <a:rPr lang="en-US" dirty="0"/>
              <a:t>Gen X became masters of independence and skepticism. </a:t>
            </a:r>
          </a:p>
          <a:p>
            <a:r>
              <a:rPr lang="en-US" dirty="0"/>
              <a:t>Millennials prioritize purpose and collaboration</a:t>
            </a:r>
          </a:p>
          <a:p>
            <a:r>
              <a:rPr lang="en-US" dirty="0"/>
              <a:t>Gen Z, our digital natives, expect speed, feedback, and inclusion. </a:t>
            </a:r>
          </a:p>
          <a:p>
            <a:endParaRPr lang="en-US" dirty="0"/>
          </a:p>
          <a:p>
            <a:pPr marL="171450" indent="-171450">
              <a:buFont typeface="Arial" panose="020B0604020202020204" pitchFamily="34" charset="0"/>
              <a:buChar char="•"/>
            </a:pPr>
            <a:r>
              <a:rPr lang="en-US" dirty="0"/>
              <a:t>Explain how world events shaped their attitudes and expectations.</a:t>
            </a:r>
          </a:p>
          <a:p>
            <a:pPr marL="171450" indent="-171450">
              <a:buFont typeface="Arial" panose="020B0604020202020204" pitchFamily="34" charset="0"/>
              <a:buChar char="•"/>
            </a:pPr>
            <a:r>
              <a:rPr lang="en-US" dirty="0"/>
              <a:t>Emphasize that generational differences are real and influential.</a:t>
            </a:r>
          </a:p>
          <a:p>
            <a:pPr marL="171450" indent="-171450">
              <a:buFont typeface="Arial" panose="020B0604020202020204" pitchFamily="34" charset="0"/>
              <a:buChar char="•"/>
            </a:pPr>
            <a:r>
              <a:rPr lang="en-US" dirty="0"/>
              <a:t>Reinforce the opportunity: these differences </a:t>
            </a:r>
            <a:r>
              <a:rPr lang="en-US" i="1" dirty="0"/>
              <a:t>can</a:t>
            </a:r>
            <a:r>
              <a:rPr lang="en-US" dirty="0"/>
              <a:t> strengthen safety culture.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6191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Link generational engagement directly to incident prevention.</a:t>
            </a:r>
          </a:p>
          <a:p>
            <a:pPr marL="171450" indent="-171450">
              <a:buFont typeface="Arial" panose="020B0604020202020204" pitchFamily="34" charset="0"/>
              <a:buChar char="•"/>
            </a:pPr>
            <a:r>
              <a:rPr lang="en-US" dirty="0"/>
              <a:t>Discuss common failure points: communication, training, mentorship.</a:t>
            </a:r>
          </a:p>
          <a:p>
            <a:pPr marL="171450" indent="-171450">
              <a:buFont typeface="Arial" panose="020B0604020202020204" pitchFamily="34" charset="0"/>
              <a:buChar char="•"/>
            </a:pPr>
            <a:r>
              <a:rPr lang="en-US" dirty="0"/>
              <a:t>Share key statistics:</a:t>
            </a:r>
          </a:p>
          <a:p>
            <a:pPr marL="628650" lvl="1" indent="-171450">
              <a:buFont typeface="Arial" panose="020B0604020202020204" pitchFamily="34" charset="0"/>
              <a:buChar char="•"/>
            </a:pPr>
            <a:r>
              <a:rPr lang="en-US" dirty="0"/>
              <a:t>48% report cross-generational safety communication challenges (NIOSH).</a:t>
            </a:r>
          </a:p>
          <a:p>
            <a:pPr marL="628650" lvl="1" indent="-171450">
              <a:buFont typeface="Arial" panose="020B0604020202020204" pitchFamily="34" charset="0"/>
              <a:buChar char="•"/>
            </a:pPr>
            <a:r>
              <a:rPr lang="en-US" dirty="0"/>
              <a:t>Engaged employees are 70% less likely to have safety incidents (Gallup).</a:t>
            </a:r>
          </a:p>
          <a:p>
            <a:pPr marL="171450" indent="-171450">
              <a:buFont typeface="Arial" panose="020B0604020202020204" pitchFamily="34" charset="0"/>
              <a:buChar char="•"/>
            </a:pPr>
            <a:r>
              <a:rPr lang="en-US" dirty="0"/>
              <a:t>Reinforce the point: engagement isn’t a “soft skill” — it’s a risk reduction tool. </a:t>
            </a:r>
          </a:p>
          <a:p>
            <a:pPr marL="0" indent="0">
              <a:buFont typeface="Arial" panose="020B0604020202020204" pitchFamily="34" charset="0"/>
              <a:buNone/>
            </a:pPr>
            <a:endParaRPr lang="en-US" dirty="0"/>
          </a:p>
          <a:p>
            <a:r>
              <a:rPr lang="en-US" dirty="0"/>
              <a:t>A NIOSH study found that 48% of workers say they struggle to understand safety expectations across age groups.</a:t>
            </a:r>
          </a:p>
          <a:p>
            <a:r>
              <a:rPr lang="en-US" dirty="0"/>
              <a:t>Gallup’s data shows engaged employees are 70% less likely to be involved in safety incidents. </a:t>
            </a:r>
          </a:p>
          <a:p>
            <a:endParaRPr lang="en-US" dirty="0"/>
          </a:p>
          <a:p>
            <a:r>
              <a:rPr lang="en-US" dirty="0"/>
              <a:t>Communication breakdowns between generations are one of the most common root causes of incidents I see. </a:t>
            </a:r>
          </a:p>
          <a:p>
            <a:r>
              <a:rPr lang="en-US" dirty="0"/>
              <a:t>Disengagement in training skyrockets when we fail to speak the language of our audience. </a:t>
            </a:r>
          </a:p>
          <a:p>
            <a:r>
              <a:rPr lang="en-US" dirty="0"/>
              <a:t>When experienced workers retire without mentoring, decades of safety wisdom walk out the door with them.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892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75E204-FC07-4265-8409-85CA93A60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465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once saw a toolbox talk flop miserably because a Boomer supervisor lectured for 45 minutes while Gen Z workers tuned out. When we switched to shorter, story-based talks with QR codes linking to follow-ups, participation skyrocketed. Same message — different delivery.”</a:t>
            </a:r>
          </a:p>
          <a:p>
            <a:endParaRPr lang="en-US" dirty="0"/>
          </a:p>
          <a:p>
            <a:r>
              <a:rPr lang="en-US" dirty="0"/>
              <a:t>Traditionalists often view safety as discipline — you follow the rule because that’s how you stay alive. </a:t>
            </a:r>
          </a:p>
          <a:p>
            <a:r>
              <a:rPr lang="en-US" dirty="0"/>
              <a:t>Boomers trust their experience — they’ve seen enough to know what works. </a:t>
            </a:r>
          </a:p>
          <a:p>
            <a:r>
              <a:rPr lang="en-US" dirty="0"/>
              <a:t>Gen Xers want safety to make sense — they’ll follow the rule if it’s practical. </a:t>
            </a:r>
          </a:p>
          <a:p>
            <a:r>
              <a:rPr lang="en-US" dirty="0"/>
              <a:t>Millennials need the ‘why’ — they want purpose behind every policy. </a:t>
            </a:r>
          </a:p>
          <a:p>
            <a:r>
              <a:rPr lang="en-US" dirty="0"/>
              <a:t>Gen Z expects safety to be part of the culture, not just a rulebook.</a:t>
            </a:r>
          </a:p>
          <a:p>
            <a:endParaRPr lang="en-US" dirty="0"/>
          </a:p>
          <a:p>
            <a:pPr marL="171450" indent="-171450">
              <a:buFont typeface="Arial" panose="020B0604020202020204" pitchFamily="34" charset="0"/>
              <a:buChar char="•"/>
            </a:pPr>
            <a:r>
              <a:rPr lang="en-US" dirty="0"/>
              <a:t>Outline how each generation typically approaches safety.</a:t>
            </a:r>
          </a:p>
          <a:p>
            <a:pPr marL="171450" indent="-171450">
              <a:buFont typeface="Arial" panose="020B0604020202020204" pitchFamily="34" charset="0"/>
              <a:buChar char="•"/>
            </a:pPr>
            <a:r>
              <a:rPr lang="en-US" dirty="0"/>
              <a:t>Explain how these attitudes shape engagement and compliance.</a:t>
            </a:r>
          </a:p>
          <a:p>
            <a:pPr marL="171450" indent="-171450">
              <a:buFont typeface="Arial" panose="020B0604020202020204" pitchFamily="34" charset="0"/>
              <a:buChar char="•"/>
            </a:pPr>
            <a:r>
              <a:rPr lang="en-US" dirty="0"/>
              <a:t>Illustrate with the real-world toolbox talk example.</a:t>
            </a:r>
          </a:p>
          <a:p>
            <a:pPr marL="171450" indent="-171450">
              <a:buFont typeface="Arial" panose="020B0604020202020204" pitchFamily="34" charset="0"/>
              <a:buChar char="•"/>
            </a:pPr>
            <a:r>
              <a:rPr lang="en-US" dirty="0"/>
              <a:t>Stress the importance of adapting delivery methods to audience expectations.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5595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Identify common breakdown areas: communication, trust, mentorship, motivation.</a:t>
            </a:r>
          </a:p>
          <a:p>
            <a:pPr marL="171450" indent="-171450">
              <a:buFont typeface="Arial" panose="020B0604020202020204" pitchFamily="34" charset="0"/>
              <a:buChar char="•"/>
            </a:pPr>
            <a:r>
              <a:rPr lang="en-US" dirty="0"/>
              <a:t>Highlight that problems arise when differences are ignored, not when they exist.</a:t>
            </a:r>
          </a:p>
          <a:p>
            <a:pPr marL="171450" indent="-171450">
              <a:buFont typeface="Arial" panose="020B0604020202020204" pitchFamily="34" charset="0"/>
              <a:buChar char="•"/>
            </a:pPr>
            <a:r>
              <a:rPr lang="en-US" dirty="0"/>
              <a:t>Share the text-message incident story to show real-world impact.</a:t>
            </a:r>
          </a:p>
          <a:p>
            <a:pPr marL="171450" indent="-171450">
              <a:buFont typeface="Arial" panose="020B0604020202020204" pitchFamily="34" charset="0"/>
              <a:buChar char="•"/>
            </a:pPr>
            <a:r>
              <a:rPr lang="en-US" dirty="0"/>
              <a:t>Transition: set up the introduction of the solution — the 4-Pillar PEOPLE Model.</a:t>
            </a:r>
          </a:p>
          <a:p>
            <a:endParaRPr lang="en-US" dirty="0"/>
          </a:p>
          <a:p>
            <a:r>
              <a:rPr lang="en-US" dirty="0"/>
              <a:t>I’ve seen simple miscommunications turn into near misses. In one case, a Gen Z new hire texted a supervisor about a hazard — but the Gen X supervisor never checks his phone during shifts. The message was missed, and a piece of equipment was damaged. Both were trying to do the right thing — they were just speaking different ‘safety languages.’ Our job as leaders is to build bridges across those differences, not let them become cracks in the foundation.”</a:t>
            </a:r>
          </a:p>
          <a:p>
            <a:endParaRPr lang="en-US" dirty="0"/>
          </a:p>
          <a:p>
            <a:r>
              <a:rPr lang="en-US" dirty="0"/>
              <a:t>“Generational differences don’t automatically cause problems — but ignoring them absolutely does. Engagement starts to break down when we assume everyone thinks and communicates like we do.</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5525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Introduce the custom 4-pillar model as the framework for the session.</a:t>
            </a:r>
          </a:p>
          <a:p>
            <a:pPr marL="171450" indent="-171450">
              <a:buFont typeface="Arial" panose="020B0604020202020204" pitchFamily="34" charset="0"/>
              <a:buChar char="•"/>
            </a:pPr>
            <a:r>
              <a:rPr lang="en-US" dirty="0"/>
              <a:t>Reiterate that safety culture is people-driven, not policy-driven.</a:t>
            </a:r>
          </a:p>
          <a:p>
            <a:pPr marL="171450" indent="-171450">
              <a:buFont typeface="Arial" panose="020B0604020202020204" pitchFamily="34" charset="0"/>
              <a:buChar char="•"/>
            </a:pPr>
            <a:r>
              <a:rPr lang="en-US" dirty="0"/>
              <a:t>Present the four pillars clearly and in order.</a:t>
            </a:r>
          </a:p>
          <a:p>
            <a:pPr marL="171450" indent="-171450">
              <a:buFont typeface="Arial" panose="020B0604020202020204" pitchFamily="34" charset="0"/>
              <a:buChar char="•"/>
            </a:pPr>
            <a:r>
              <a:rPr lang="en-US" dirty="0"/>
              <a:t>Preview that each pillar builds upon the previous one.</a:t>
            </a:r>
          </a:p>
          <a:p>
            <a:endParaRPr lang="en-US" dirty="0"/>
          </a:p>
          <a:p>
            <a:r>
              <a:rPr lang="en-US" dirty="0"/>
              <a:t>Now that we’ve explored the challenge, let’s talk about the solution — a people-focused approach I call the 4-Pillar PEOPLE Model. </a:t>
            </a:r>
          </a:p>
          <a:p>
            <a:r>
              <a:rPr lang="en-US" dirty="0"/>
              <a:t>These four pillars are built around one idea: safety isn’t just about procedures, it’s about people. </a:t>
            </a:r>
          </a:p>
          <a:p>
            <a:r>
              <a:rPr lang="en-US" dirty="0"/>
              <a:t>When we focus on people, we can bridge the gaps between generations and build a stronger, more engaged culture. </a:t>
            </a:r>
          </a:p>
          <a:p>
            <a:r>
              <a:rPr lang="en-US" dirty="0"/>
              <a:t>The four pillars are: Connect Through Communication, Mentor with Intention, Empower with Purpose, and Unify Through Culture. </a:t>
            </a:r>
          </a:p>
          <a:p>
            <a:r>
              <a:rPr lang="en-US" dirty="0"/>
              <a:t>When we intentionally practice all four, we transform generational differences from obstacles into opportunities.”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322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Communication is the foundation of engagement.</a:t>
            </a:r>
          </a:p>
          <a:p>
            <a:pPr marL="171450" indent="-171450">
              <a:buFont typeface="Arial" panose="020B0604020202020204" pitchFamily="34" charset="0"/>
              <a:buChar char="•"/>
            </a:pPr>
            <a:r>
              <a:rPr lang="en-US" dirty="0"/>
              <a:t>Adapt message format: verbal, written, visual.</a:t>
            </a:r>
          </a:p>
          <a:p>
            <a:pPr marL="171450" indent="-171450">
              <a:buFont typeface="Arial" panose="020B0604020202020204" pitchFamily="34" charset="0"/>
              <a:buChar char="•"/>
            </a:pPr>
            <a:r>
              <a:rPr lang="en-US" dirty="0"/>
              <a:t>Adjust tone and content to resonate with different values.</a:t>
            </a:r>
          </a:p>
          <a:p>
            <a:pPr marL="171450" indent="-171450">
              <a:buFont typeface="Arial" panose="020B0604020202020204" pitchFamily="34" charset="0"/>
              <a:buChar char="•"/>
            </a:pPr>
            <a:r>
              <a:rPr lang="en-US" dirty="0"/>
              <a:t>Emphasize that “one size fits all” no longer works.</a:t>
            </a:r>
          </a:p>
          <a:p>
            <a:endParaRPr lang="en-US" dirty="0"/>
          </a:p>
          <a:p>
            <a:r>
              <a:rPr lang="en-US" dirty="0"/>
              <a:t>Every generation speaks a different ‘language’ — not literally, but in how they process information. </a:t>
            </a:r>
          </a:p>
          <a:p>
            <a:r>
              <a:rPr lang="en-US" dirty="0"/>
              <a:t>If we’re still delivering safety messages the same way we did 20 years ago, we’re missing half our audience. </a:t>
            </a:r>
          </a:p>
          <a:p>
            <a:r>
              <a:rPr lang="en-US" dirty="0"/>
              <a:t>Communication has to be layered: verbal messages in meetings, written follow-ups for those who want details, and visual reminders for quick learners. </a:t>
            </a:r>
          </a:p>
          <a:p>
            <a:r>
              <a:rPr lang="en-US" dirty="0"/>
              <a:t>And it’s not just the format — it’s the tone and purpose. </a:t>
            </a:r>
          </a:p>
          <a:p>
            <a:r>
              <a:rPr lang="en-US" dirty="0"/>
              <a:t>A message that resonates with a Baby Boomer might fall flat with Gen Z. Our job is to translate safety into the language each generation understands.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61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saw this in action at a logistics company I worked with. Their weekly safety updates were emailed as long PDFs — and younger employees never read them. Engagement sat at 27%. We helped them switch to 90-second video clips shared via text message and app notifications. Engagement shot up to 81% almost overnight. The safety message didn’t change — the delivery did. And when people actually </a:t>
            </a:r>
            <a:r>
              <a:rPr lang="en-US" i="1" dirty="0"/>
              <a:t>see</a:t>
            </a:r>
            <a:r>
              <a:rPr lang="en-US" dirty="0"/>
              <a:t> and </a:t>
            </a:r>
            <a:r>
              <a:rPr lang="en-US" i="1" dirty="0"/>
              <a:t>hear</a:t>
            </a:r>
            <a:r>
              <a:rPr lang="en-US" dirty="0"/>
              <a:t> the message in a way that fits how they communicate, it sticks.</a:t>
            </a:r>
          </a:p>
          <a:p>
            <a:endParaRPr lang="en-US" dirty="0"/>
          </a:p>
          <a:p>
            <a:pPr marL="171450" indent="-171450">
              <a:buFont typeface="Arial" panose="020B0604020202020204" pitchFamily="34" charset="0"/>
              <a:buChar char="•"/>
            </a:pPr>
            <a:r>
              <a:rPr lang="en-US" dirty="0"/>
              <a:t>Real-world example: logistics company case study.</a:t>
            </a:r>
          </a:p>
          <a:p>
            <a:pPr marL="171450" indent="-171450">
              <a:buFont typeface="Arial" panose="020B0604020202020204" pitchFamily="34" charset="0"/>
              <a:buChar char="•"/>
            </a:pPr>
            <a:r>
              <a:rPr lang="en-US" dirty="0"/>
              <a:t>Problem: traditional communication failing younger workers.</a:t>
            </a:r>
          </a:p>
          <a:p>
            <a:pPr marL="171450" indent="-171450">
              <a:buFont typeface="Arial" panose="020B0604020202020204" pitchFamily="34" charset="0"/>
              <a:buChar char="•"/>
            </a:pPr>
            <a:r>
              <a:rPr lang="en-US" dirty="0"/>
              <a:t>Solution: adapting format (short videos, mobile delivery).</a:t>
            </a:r>
          </a:p>
          <a:p>
            <a:pPr marL="171450" indent="-171450">
              <a:buFont typeface="Arial" panose="020B0604020202020204" pitchFamily="34" charset="0"/>
              <a:buChar char="•"/>
            </a:pPr>
            <a:r>
              <a:rPr lang="en-US" dirty="0"/>
              <a:t>Result: engagement increased from 27% → 81%.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4442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pillar is Mentor with Intention. Experience has no expiration date — but it’s wasted if it’s not shared. Too often, mentorship is informal or accidental. We need to make it deliberate. Pair seasoned workers with newer employees. Create structured opportunities for storytelling, skill-sharing, and reflection. And don’t forget reverse mentoring — younger employees bring fresh perspectives and tech skills that older generations can learn from. When mentorship becomes part of your safety strategy, it builds trust and accelerates learning across generations.”</a:t>
            </a:r>
          </a:p>
          <a:p>
            <a:endParaRPr lang="en-US" dirty="0"/>
          </a:p>
          <a:p>
            <a:pPr marL="171450" indent="-171450">
              <a:buFont typeface="Arial" panose="020B0604020202020204" pitchFamily="34" charset="0"/>
              <a:buChar char="•"/>
            </a:pPr>
            <a:r>
              <a:rPr lang="en-US" dirty="0"/>
              <a:t>Emphasize the value of mentorship in preserving safety knowledge.</a:t>
            </a:r>
          </a:p>
          <a:p>
            <a:pPr marL="171450" indent="-171450">
              <a:buFont typeface="Arial" panose="020B0604020202020204" pitchFamily="34" charset="0"/>
              <a:buChar char="•"/>
            </a:pPr>
            <a:r>
              <a:rPr lang="en-US" dirty="0"/>
              <a:t>Formalize mentorship instead of relying on informal interactions.</a:t>
            </a:r>
          </a:p>
          <a:p>
            <a:pPr marL="171450" indent="-171450">
              <a:buFont typeface="Arial" panose="020B0604020202020204" pitchFamily="34" charset="0"/>
              <a:buChar char="•"/>
            </a:pPr>
            <a:r>
              <a:rPr lang="en-US" dirty="0"/>
              <a:t>Highlight reverse mentoring as a powerful two-way tool.</a:t>
            </a:r>
          </a:p>
          <a:p>
            <a:pPr marL="171450" indent="-171450">
              <a:buFont typeface="Arial" panose="020B0604020202020204" pitchFamily="34" charset="0"/>
              <a:buChar char="•"/>
            </a:pPr>
            <a:r>
              <a:rPr lang="en-US" dirty="0"/>
              <a:t>Stress that mentorship strengthens trust and accountability.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1115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my favorite examples of intentional mentorship came from a utilities company. </a:t>
            </a:r>
          </a:p>
          <a:p>
            <a:r>
              <a:rPr lang="en-US" dirty="0"/>
              <a:t>They launched a ‘Safety Legacy Program’ where retired and senior employees were invited back monthly to mentor new hires. </a:t>
            </a:r>
          </a:p>
          <a:p>
            <a:r>
              <a:rPr lang="en-US" dirty="0"/>
              <a:t>These sessions were just conversations — no PowerPoints, no lectures, just stories and lessons learned. </a:t>
            </a:r>
          </a:p>
          <a:p>
            <a:r>
              <a:rPr lang="en-US" dirty="0"/>
              <a:t>Within six months, near-miss reporting had increased by 40%. </a:t>
            </a:r>
          </a:p>
          <a:p>
            <a:r>
              <a:rPr lang="en-US" dirty="0"/>
              <a:t>Younger workers felt safer asking questions, and veteran workers felt valued again. </a:t>
            </a:r>
          </a:p>
          <a:p>
            <a:r>
              <a:rPr lang="en-US" dirty="0"/>
              <a:t>That’s what happens when you turn mentorship into a strategy instead of a suggestion.”</a:t>
            </a:r>
          </a:p>
          <a:p>
            <a:endParaRPr lang="en-US" dirty="0"/>
          </a:p>
          <a:p>
            <a:pPr marL="171450" indent="-171450">
              <a:buFont typeface="Arial" panose="020B0604020202020204" pitchFamily="34" charset="0"/>
              <a:buChar char="•"/>
            </a:pPr>
            <a:r>
              <a:rPr lang="en-US" dirty="0"/>
              <a:t>Case study: utilities company’s “Safety Legacy Program.”</a:t>
            </a:r>
          </a:p>
          <a:p>
            <a:pPr marL="171450" indent="-171450">
              <a:buFont typeface="Arial" panose="020B0604020202020204" pitchFamily="34" charset="0"/>
              <a:buChar char="•"/>
            </a:pPr>
            <a:r>
              <a:rPr lang="en-US" dirty="0"/>
              <a:t>Program design: informal storytelling mentorship sessions.</a:t>
            </a:r>
          </a:p>
          <a:p>
            <a:pPr marL="171450" indent="-171450">
              <a:buFont typeface="Arial" panose="020B0604020202020204" pitchFamily="34" charset="0"/>
              <a:buChar char="•"/>
            </a:pPr>
            <a:r>
              <a:rPr lang="en-US" dirty="0"/>
              <a:t>Results: 40% increase in near-miss reporting.</a:t>
            </a:r>
          </a:p>
          <a:p>
            <a:pPr marL="171450" indent="-171450">
              <a:buFont typeface="Arial" panose="020B0604020202020204" pitchFamily="34" charset="0"/>
              <a:buChar char="•"/>
            </a:pPr>
            <a:r>
              <a:rPr lang="en-US" dirty="0"/>
              <a:t>Key insight: mentorship builds confidence and bridges generational divides.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3815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biggest mistakes we make as leaders is assuming that compliance is enough. It’s not. </a:t>
            </a:r>
          </a:p>
          <a:p>
            <a:pPr marL="171450" indent="-171450">
              <a:buFont typeface="Arial" panose="020B0604020202020204" pitchFamily="34" charset="0"/>
              <a:buChar char="•"/>
            </a:pPr>
            <a:r>
              <a:rPr lang="en-US" dirty="0"/>
              <a:t>Compliance ≠ commitment — purpose is the bridge.</a:t>
            </a:r>
          </a:p>
          <a:p>
            <a:pPr marL="171450" indent="-171450">
              <a:buFont typeface="Arial" panose="020B0604020202020204" pitchFamily="34" charset="0"/>
              <a:buChar char="•"/>
            </a:pPr>
            <a:r>
              <a:rPr lang="en-US" dirty="0"/>
              <a:t>Younger generations especially need context and meaning.</a:t>
            </a:r>
          </a:p>
          <a:p>
            <a:pPr marL="171450" indent="-171450">
              <a:buFont typeface="Arial" panose="020B0604020202020204" pitchFamily="34" charset="0"/>
              <a:buChar char="•"/>
            </a:pPr>
            <a:r>
              <a:rPr lang="en-US" dirty="0"/>
              <a:t>Tie safety practices to values like family, community, and impact.</a:t>
            </a:r>
          </a:p>
          <a:p>
            <a:pPr marL="171450" indent="-171450">
              <a:buFont typeface="Arial" panose="020B0604020202020204" pitchFamily="34" charset="0"/>
              <a:buChar char="•"/>
            </a:pPr>
            <a:r>
              <a:rPr lang="en-US" dirty="0"/>
              <a:t>Empowerment shifts safety from “what we do” to “who we are.”</a:t>
            </a:r>
          </a:p>
          <a:p>
            <a:endParaRPr lang="en-US" dirty="0"/>
          </a:p>
          <a:p>
            <a:r>
              <a:rPr lang="en-US" dirty="0"/>
              <a:t>People don’t commit to what they don’t understand. </a:t>
            </a:r>
          </a:p>
          <a:p>
            <a:r>
              <a:rPr lang="en-US" dirty="0"/>
              <a:t>Especially with Millennials and Gen Z, you’ll lose engagement if you don’t explain </a:t>
            </a:r>
            <a:r>
              <a:rPr lang="en-US" i="1" dirty="0"/>
              <a:t>why</a:t>
            </a:r>
            <a:r>
              <a:rPr lang="en-US" dirty="0"/>
              <a:t> safety matters beyond the rule itself. </a:t>
            </a:r>
          </a:p>
          <a:p>
            <a:r>
              <a:rPr lang="en-US" dirty="0"/>
              <a:t>Empowerment means connecting safety tasks to their deeper purpose — protecting people’s lives, preserving their ability to go home to their families, and contributing to something bigger than themselves. </a:t>
            </a:r>
          </a:p>
          <a:p>
            <a:r>
              <a:rPr lang="en-US" dirty="0"/>
              <a:t>When people see safety as part of their identity, not just their job, behavior changes.”</a:t>
            </a:r>
          </a:p>
          <a:p>
            <a:endParaRPr lang="en-US" b="1" dirty="0"/>
          </a:p>
          <a:p>
            <a:pPr marL="171450" indent="-171450">
              <a:buFont typeface="Arial" panose="020B0604020202020204" pitchFamily="34" charset="0"/>
              <a:buChar char="•"/>
            </a:pPr>
            <a:r>
              <a:rPr lang="en-US" dirty="0"/>
              <a:t>Compliance ≠ commitment — purpose is the bridge.</a:t>
            </a:r>
          </a:p>
          <a:p>
            <a:pPr marL="171450" indent="-171450">
              <a:buFont typeface="Arial" panose="020B0604020202020204" pitchFamily="34" charset="0"/>
              <a:buChar char="•"/>
            </a:pPr>
            <a:r>
              <a:rPr lang="en-US" dirty="0"/>
              <a:t>Younger generations especially need context and meaning.</a:t>
            </a:r>
          </a:p>
          <a:p>
            <a:pPr marL="171450" indent="-171450">
              <a:buFont typeface="Arial" panose="020B0604020202020204" pitchFamily="34" charset="0"/>
              <a:buChar char="•"/>
            </a:pPr>
            <a:r>
              <a:rPr lang="en-US" dirty="0"/>
              <a:t>Tie safety practices to values like family, community, and impact.</a:t>
            </a:r>
          </a:p>
          <a:p>
            <a:pPr marL="171450" indent="-171450">
              <a:buFont typeface="Arial" panose="020B0604020202020204" pitchFamily="34" charset="0"/>
              <a:buChar char="•"/>
            </a:pPr>
            <a:r>
              <a:rPr lang="en-US" dirty="0"/>
              <a:t>Empowerment shifts safety from “what we do” to “who we are.”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2114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worked with a chemical manufacturing plant that struggled with PPE compliance. </a:t>
            </a:r>
          </a:p>
          <a:p>
            <a:r>
              <a:rPr lang="en-US" dirty="0"/>
              <a:t>They had policies, signage, and even disciplinary measures, but compliance hovered around 72%. </a:t>
            </a:r>
          </a:p>
          <a:p>
            <a:r>
              <a:rPr lang="en-US" dirty="0"/>
              <a:t>We decided to change the tone of their toolbox talks. Instead of reading the PPE policy, leaders shared stories — about coworkers who’d been injured, about how PPE had saved lives, and about the impact on families. </a:t>
            </a:r>
          </a:p>
          <a:p>
            <a:r>
              <a:rPr lang="en-US" dirty="0"/>
              <a:t>Within three months, compliance jumped to 95%. </a:t>
            </a:r>
          </a:p>
          <a:p>
            <a:r>
              <a:rPr lang="en-US" dirty="0"/>
              <a:t>Same equipment. Same rules. The difference was purpose. </a:t>
            </a:r>
          </a:p>
          <a:p>
            <a:r>
              <a:rPr lang="en-US" dirty="0"/>
              <a:t>People were no longer following a rule — they were protecting their future.”</a:t>
            </a:r>
          </a:p>
          <a:p>
            <a:endParaRPr lang="en-US" b="1" dirty="0"/>
          </a:p>
          <a:p>
            <a:pPr marL="171450" indent="-171450">
              <a:buFont typeface="Arial" panose="020B0604020202020204" pitchFamily="34" charset="0"/>
              <a:buChar char="•"/>
            </a:pPr>
            <a:r>
              <a:rPr lang="en-US" dirty="0"/>
              <a:t>Case study: chemical plant PPE compliance issue.</a:t>
            </a:r>
          </a:p>
          <a:p>
            <a:pPr marL="171450" indent="-171450">
              <a:buFont typeface="Arial" panose="020B0604020202020204" pitchFamily="34" charset="0"/>
              <a:buChar char="•"/>
            </a:pPr>
            <a:r>
              <a:rPr lang="en-US" dirty="0"/>
              <a:t>Original approach: policy-focused, low engagement (~72%).</a:t>
            </a:r>
          </a:p>
          <a:p>
            <a:pPr marL="171450" indent="-171450">
              <a:buFont typeface="Arial" panose="020B0604020202020204" pitchFamily="34" charset="0"/>
              <a:buChar char="•"/>
            </a:pPr>
            <a:r>
              <a:rPr lang="en-US" dirty="0"/>
              <a:t>New approach: story-driven, purpose-centered communication.</a:t>
            </a:r>
          </a:p>
          <a:p>
            <a:pPr marL="171450" indent="-171450">
              <a:buFont typeface="Arial" panose="020B0604020202020204" pitchFamily="34" charset="0"/>
              <a:buChar char="•"/>
            </a:pPr>
            <a:r>
              <a:rPr lang="en-US" dirty="0"/>
              <a:t>Outcome: compliance improved to 95%.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9463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Culture defines behavior beyond policy.</a:t>
            </a:r>
          </a:p>
          <a:p>
            <a:pPr marL="171450" indent="-171450">
              <a:buFont typeface="Arial" panose="020B0604020202020204" pitchFamily="34" charset="0"/>
              <a:buChar char="•"/>
            </a:pPr>
            <a:r>
              <a:rPr lang="en-US" dirty="0"/>
              <a:t>Build inclusive safety committees representing all generations.</a:t>
            </a:r>
          </a:p>
          <a:p>
            <a:pPr marL="171450" indent="-171450">
              <a:buFont typeface="Arial" panose="020B0604020202020204" pitchFamily="34" charset="0"/>
              <a:buChar char="•"/>
            </a:pPr>
            <a:r>
              <a:rPr lang="en-US" dirty="0"/>
              <a:t>Recognition and shared wins strengthen unity.</a:t>
            </a:r>
          </a:p>
          <a:p>
            <a:pPr marL="171450" indent="-171450">
              <a:buFont typeface="Arial" panose="020B0604020202020204" pitchFamily="34" charset="0"/>
              <a:buChar char="•"/>
            </a:pPr>
            <a:r>
              <a:rPr lang="en-US" dirty="0"/>
              <a:t>Culture must be intentional — not accidental.</a:t>
            </a:r>
          </a:p>
          <a:p>
            <a:endParaRPr lang="en-US" dirty="0"/>
          </a:p>
          <a:p>
            <a:r>
              <a:rPr lang="en-US" dirty="0"/>
              <a:t>Policies set expectations, but culture sets behavior. </a:t>
            </a:r>
          </a:p>
          <a:p>
            <a:r>
              <a:rPr lang="en-US" dirty="0"/>
              <a:t>Culture is what happens when no one’s watching — and that’s where safety truly lives. </a:t>
            </a:r>
          </a:p>
          <a:p>
            <a:r>
              <a:rPr lang="en-US" dirty="0"/>
              <a:t>If we want a culture that bridges generations, it has to be co-created. </a:t>
            </a:r>
          </a:p>
          <a:p>
            <a:r>
              <a:rPr lang="en-US" dirty="0"/>
              <a:t>That means building safety committees that include every generation, recognizing contributions from everyone, and celebrating shared wins. </a:t>
            </a:r>
          </a:p>
          <a:p>
            <a:r>
              <a:rPr lang="en-US" dirty="0"/>
              <a:t>Culture doesn’t happen by accident — it happens by intention. </a:t>
            </a:r>
          </a:p>
          <a:p>
            <a:r>
              <a:rPr lang="en-US" dirty="0"/>
              <a:t>When people feel they own the culture, they stop seeing safety as someone else’s job</a:t>
            </a:r>
          </a:p>
          <a:p>
            <a:endParaRPr lang="en-US" dirty="0"/>
          </a:p>
          <a:p>
            <a:pPr marL="171450" indent="-171450">
              <a:buFont typeface="Arial" panose="020B0604020202020204" pitchFamily="34" charset="0"/>
              <a:buChar char="•"/>
            </a:pPr>
            <a:r>
              <a:rPr lang="en-US" dirty="0"/>
              <a:t>Culture defines behavior beyond policy.</a:t>
            </a:r>
          </a:p>
          <a:p>
            <a:pPr marL="171450" indent="-171450">
              <a:buFont typeface="Arial" panose="020B0604020202020204" pitchFamily="34" charset="0"/>
              <a:buChar char="•"/>
            </a:pPr>
            <a:r>
              <a:rPr lang="en-US" dirty="0"/>
              <a:t>Build inclusive safety committees representing all generations.</a:t>
            </a:r>
          </a:p>
          <a:p>
            <a:pPr marL="171450" indent="-171450">
              <a:buFont typeface="Arial" panose="020B0604020202020204" pitchFamily="34" charset="0"/>
              <a:buChar char="•"/>
            </a:pPr>
            <a:r>
              <a:rPr lang="en-US" dirty="0"/>
              <a:t>Recognition and shared wins strengthen unity.</a:t>
            </a:r>
          </a:p>
          <a:p>
            <a:pPr marL="171450" indent="-171450">
              <a:buFont typeface="Arial" panose="020B0604020202020204" pitchFamily="34" charset="0"/>
              <a:buChar char="•"/>
            </a:pPr>
            <a:r>
              <a:rPr lang="en-US" dirty="0"/>
              <a:t>Culture must be intentional — not accidental.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7630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48507">
              <a:defRPr/>
            </a:pPr>
            <a:r>
              <a:rPr lang="en-US" dirty="0"/>
              <a:t>*REQUIRED SLIDE*</a:t>
            </a:r>
          </a:p>
          <a:p>
            <a:endParaRPr lang="en-US" dirty="0"/>
          </a:p>
          <a:p>
            <a:r>
              <a:rPr lang="en-US" dirty="0"/>
              <a:t>QR Code takes you to BWC website.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5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Real-world example: packaging facility cross-generational team.</a:t>
            </a:r>
          </a:p>
          <a:p>
            <a:pPr marL="171450" indent="-171450">
              <a:buFont typeface="Arial" panose="020B0604020202020204" pitchFamily="34" charset="0"/>
              <a:buChar char="•"/>
            </a:pPr>
            <a:r>
              <a:rPr lang="en-US" dirty="0"/>
              <a:t>Actions: redesigned signage, diversified communication, inclusive meetings.</a:t>
            </a:r>
          </a:p>
          <a:p>
            <a:pPr marL="171450" indent="-171450">
              <a:buFont typeface="Arial" panose="020B0604020202020204" pitchFamily="34" charset="0"/>
              <a:buChar char="•"/>
            </a:pPr>
            <a:r>
              <a:rPr lang="en-US" dirty="0"/>
              <a:t>Results: 23% drop in incident rates, stronger cultural ownership.</a:t>
            </a:r>
          </a:p>
          <a:p>
            <a:pPr marL="171450" indent="-171450">
              <a:buFont typeface="Arial" panose="020B0604020202020204" pitchFamily="34" charset="0"/>
              <a:buChar char="•"/>
            </a:pPr>
            <a:r>
              <a:rPr lang="en-US" dirty="0"/>
              <a:t>Insight: involvement drives accountability.</a:t>
            </a:r>
          </a:p>
          <a:p>
            <a:endParaRPr lang="en-US" dirty="0"/>
          </a:p>
          <a:p>
            <a:r>
              <a:rPr lang="en-US" dirty="0"/>
              <a:t>I saw this principle in action at a packaging facility that formed a ‘Generational Safety Team.’ </a:t>
            </a:r>
          </a:p>
          <a:p>
            <a:r>
              <a:rPr lang="en-US" dirty="0"/>
              <a:t>They had reps from every age group — from 20-somethings to people in their 60s. </a:t>
            </a:r>
          </a:p>
          <a:p>
            <a:r>
              <a:rPr lang="en-US" dirty="0"/>
              <a:t>Together, they redesigned signage to make it more visual and created a mix of digital and in-person safety meetings. </a:t>
            </a:r>
          </a:p>
          <a:p>
            <a:r>
              <a:rPr lang="en-US" dirty="0"/>
              <a:t>Within a year, incident rates dropped by 23%. </a:t>
            </a:r>
          </a:p>
          <a:p>
            <a:r>
              <a:rPr lang="en-US" dirty="0"/>
              <a:t>But even more importantly, employees reported feeling more ownership over safety. </a:t>
            </a:r>
          </a:p>
          <a:p>
            <a:r>
              <a:rPr lang="en-US" dirty="0"/>
              <a:t>When people help build the culture, they protect it — and that’s the ultimate goal.”</a:t>
            </a:r>
          </a:p>
          <a:p>
            <a:endParaRPr lang="en-US" b="1" dirty="0"/>
          </a:p>
          <a:p>
            <a:pPr marL="171450" indent="-171450">
              <a:buFont typeface="Arial" panose="020B0604020202020204" pitchFamily="34" charset="0"/>
              <a:buChar char="•"/>
            </a:pPr>
            <a:r>
              <a:rPr lang="en-US" dirty="0"/>
              <a:t>Real-world example: packaging facility cross-generational team.</a:t>
            </a:r>
          </a:p>
          <a:p>
            <a:pPr marL="171450" indent="-171450">
              <a:buFont typeface="Arial" panose="020B0604020202020204" pitchFamily="34" charset="0"/>
              <a:buChar char="•"/>
            </a:pPr>
            <a:r>
              <a:rPr lang="en-US" dirty="0"/>
              <a:t>Actions: redesigned signage, diversified communication, inclusive meetings.</a:t>
            </a:r>
          </a:p>
          <a:p>
            <a:pPr marL="171450" indent="-171450">
              <a:buFont typeface="Arial" panose="020B0604020202020204" pitchFamily="34" charset="0"/>
              <a:buChar char="•"/>
            </a:pPr>
            <a:r>
              <a:rPr lang="en-US" dirty="0"/>
              <a:t>Results: 23% drop in incident rates, stronger cultural ownership.</a:t>
            </a:r>
          </a:p>
          <a:p>
            <a:pPr marL="171450" indent="-171450">
              <a:buFont typeface="Arial" panose="020B0604020202020204" pitchFamily="34" charset="0"/>
              <a:buChar char="•"/>
            </a:pPr>
            <a:r>
              <a:rPr lang="en-US" dirty="0"/>
              <a:t>Insight: involvement drives accountability.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6683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Summarize all four pillars and their core outcomes:</a:t>
            </a:r>
          </a:p>
          <a:p>
            <a:pPr marL="628650" lvl="1" indent="-171450">
              <a:buFont typeface="Arial" panose="020B0604020202020204" pitchFamily="34" charset="0"/>
              <a:buChar char="•"/>
            </a:pPr>
            <a:r>
              <a:rPr lang="en-US" dirty="0"/>
              <a:t>Communication → trust</a:t>
            </a:r>
          </a:p>
          <a:p>
            <a:pPr marL="628650" lvl="1" indent="-171450">
              <a:buFont typeface="Arial" panose="020B0604020202020204" pitchFamily="34" charset="0"/>
              <a:buChar char="•"/>
            </a:pPr>
            <a:r>
              <a:rPr lang="en-US" dirty="0"/>
              <a:t>Mentorship → knowledge</a:t>
            </a:r>
          </a:p>
          <a:p>
            <a:pPr marL="628650" lvl="1" indent="-171450">
              <a:buFont typeface="Arial" panose="020B0604020202020204" pitchFamily="34" charset="0"/>
              <a:buChar char="•"/>
            </a:pPr>
            <a:r>
              <a:rPr lang="en-US" dirty="0"/>
              <a:t>Purpose → action</a:t>
            </a:r>
          </a:p>
          <a:p>
            <a:pPr marL="628650" lvl="1" indent="-171450">
              <a:buFont typeface="Arial" panose="020B0604020202020204" pitchFamily="34" charset="0"/>
              <a:buChar char="•"/>
            </a:pPr>
            <a:r>
              <a:rPr lang="en-US" dirty="0"/>
              <a:t>Culture → sustainability</a:t>
            </a:r>
          </a:p>
          <a:p>
            <a:pPr marL="171450" indent="-171450">
              <a:buFont typeface="Arial" panose="020B0604020202020204" pitchFamily="34" charset="0"/>
              <a:buChar char="•"/>
            </a:pPr>
            <a:r>
              <a:rPr lang="en-US" dirty="0"/>
              <a:t>Highlight synergy: the four pillars work best together.</a:t>
            </a:r>
          </a:p>
          <a:p>
            <a:pPr marL="171450" indent="-171450">
              <a:buFont typeface="Arial" panose="020B0604020202020204" pitchFamily="34" charset="0"/>
              <a:buChar char="•"/>
            </a:pPr>
            <a:r>
              <a:rPr lang="en-US" dirty="0"/>
              <a:t>Reinforce the idea of generational diversity as a strength.</a:t>
            </a:r>
          </a:p>
          <a:p>
            <a:endParaRPr lang="en-US" dirty="0"/>
          </a:p>
          <a:p>
            <a:r>
              <a:rPr lang="en-US" dirty="0"/>
              <a:t>Each of these four pillars — Connect, Mentor, Empower, and Unify — is powerful on its own. </a:t>
            </a:r>
          </a:p>
          <a:p>
            <a:r>
              <a:rPr lang="en-US" dirty="0"/>
              <a:t>But together, they build something far greater: a safety culture that transcends generational lines. </a:t>
            </a:r>
          </a:p>
          <a:p>
            <a:r>
              <a:rPr lang="en-US" dirty="0"/>
              <a:t>Communication builds trust. Mentorship preserves knowledge. Purpose inspires action. And culture sustains it all. </a:t>
            </a:r>
          </a:p>
          <a:p>
            <a:r>
              <a:rPr lang="en-US" dirty="0"/>
              <a:t>If we ignore generational differences, they become cracks in our foundation. But if we embrace them intentionally, they become the very beams that hold our safety culture together.</a:t>
            </a:r>
          </a:p>
          <a:p>
            <a:endParaRPr lang="en-US" dirty="0"/>
          </a:p>
          <a:p>
            <a:pPr marL="171450" indent="-171450">
              <a:buFont typeface="Arial" panose="020B0604020202020204" pitchFamily="34" charset="0"/>
              <a:buChar char="•"/>
            </a:pPr>
            <a:r>
              <a:rPr lang="en-US" dirty="0"/>
              <a:t>Summarize all four pillars and their core outcomes:</a:t>
            </a:r>
          </a:p>
          <a:p>
            <a:pPr marL="628650" lvl="1" indent="-171450">
              <a:buFont typeface="Arial" panose="020B0604020202020204" pitchFamily="34" charset="0"/>
              <a:buChar char="•"/>
            </a:pPr>
            <a:r>
              <a:rPr lang="en-US" dirty="0"/>
              <a:t>Communication → trust</a:t>
            </a:r>
          </a:p>
          <a:p>
            <a:pPr marL="628650" lvl="1" indent="-171450">
              <a:buFont typeface="Arial" panose="020B0604020202020204" pitchFamily="34" charset="0"/>
              <a:buChar char="•"/>
            </a:pPr>
            <a:r>
              <a:rPr lang="en-US" dirty="0"/>
              <a:t>Mentorship → knowledge</a:t>
            </a:r>
          </a:p>
          <a:p>
            <a:pPr marL="628650" lvl="1" indent="-171450">
              <a:buFont typeface="Arial" panose="020B0604020202020204" pitchFamily="34" charset="0"/>
              <a:buChar char="•"/>
            </a:pPr>
            <a:r>
              <a:rPr lang="en-US" dirty="0"/>
              <a:t>Purpose → action</a:t>
            </a:r>
          </a:p>
          <a:p>
            <a:pPr marL="628650" lvl="1" indent="-171450">
              <a:buFont typeface="Arial" panose="020B0604020202020204" pitchFamily="34" charset="0"/>
              <a:buChar char="•"/>
            </a:pPr>
            <a:r>
              <a:rPr lang="en-US" dirty="0"/>
              <a:t>Culture → sustainability</a:t>
            </a:r>
          </a:p>
          <a:p>
            <a:pPr marL="171450" indent="-171450">
              <a:buFont typeface="Arial" panose="020B0604020202020204" pitchFamily="34" charset="0"/>
              <a:buChar char="•"/>
            </a:pPr>
            <a:r>
              <a:rPr lang="en-US" dirty="0"/>
              <a:t>Highlight synergy: the four pillars work best together.</a:t>
            </a:r>
          </a:p>
          <a:p>
            <a:pPr marL="171450" indent="-171450">
              <a:buFont typeface="Arial" panose="020B0604020202020204" pitchFamily="34" charset="0"/>
              <a:buChar char="•"/>
            </a:pPr>
            <a:r>
              <a:rPr lang="en-US" dirty="0"/>
              <a:t>Reinforce the idea of generational diversity as a strength.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2139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Must be at least 30 Min Mark</a:t>
            </a:r>
          </a:p>
          <a:p>
            <a:endParaRPr lang="en-US" b="1" u="sng" dirty="0"/>
          </a:p>
          <a:p>
            <a:r>
              <a:rPr lang="en-US" dirty="0"/>
              <a:t>“Let’s make this practical. I want to leave you with three actions you can start tomorrow. First, audit your communication methods. Are you reaching every generation where they are, or are you relying on a one-size-fits-all approach? Second, formalize mentorship. Don’t just hope it happens — build it into your safety system. And third, involve every generation in shaping the safety culture. Invite their voices, listen to their ideas, and empower them to lead. These steps may sound simple, but they build the foundation for a cross-generational culture that lasts.”</a:t>
            </a:r>
          </a:p>
          <a:p>
            <a:endParaRPr lang="en-US" b="1" dirty="0"/>
          </a:p>
          <a:p>
            <a:pPr marL="171450" indent="-171450">
              <a:buFont typeface="Arial" panose="020B0604020202020204" pitchFamily="34" charset="0"/>
              <a:buChar char="•"/>
            </a:pPr>
            <a:r>
              <a:rPr lang="en-US" b="1" dirty="0"/>
              <a:t>Audit communication:</a:t>
            </a:r>
            <a:r>
              <a:rPr lang="en-US" dirty="0"/>
              <a:t> Review how you deliver safety messages — adapt for all generations.</a:t>
            </a:r>
          </a:p>
          <a:p>
            <a:pPr marL="171450" indent="-171450">
              <a:buFont typeface="Arial" panose="020B0604020202020204" pitchFamily="34" charset="0"/>
              <a:buChar char="•"/>
            </a:pPr>
            <a:r>
              <a:rPr lang="en-US" b="1" dirty="0"/>
              <a:t>Formalize mentorship:</a:t>
            </a:r>
            <a:r>
              <a:rPr lang="en-US" dirty="0"/>
              <a:t> Make it part of your safety process, not an afterthought.</a:t>
            </a:r>
          </a:p>
          <a:p>
            <a:pPr marL="171450" indent="-171450">
              <a:buFont typeface="Arial" panose="020B0604020202020204" pitchFamily="34" charset="0"/>
              <a:buChar char="•"/>
            </a:pPr>
            <a:r>
              <a:rPr lang="en-US" b="1" dirty="0"/>
              <a:t>Involve all generations:</a:t>
            </a:r>
            <a:r>
              <a:rPr lang="en-US" dirty="0"/>
              <a:t> Include voices of all age groups in decision-making and safety initiatives.</a:t>
            </a:r>
          </a:p>
          <a:p>
            <a:pPr marL="171450" indent="-171450">
              <a:buFont typeface="Arial" panose="020B0604020202020204" pitchFamily="34" charset="0"/>
              <a:buChar char="•"/>
            </a:pPr>
            <a:r>
              <a:rPr lang="en-US" dirty="0"/>
              <a:t>Reinforce that small actions today build long-term cultural change.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4538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Leadership is influence, not position.</a:t>
            </a:r>
          </a:p>
          <a:p>
            <a:pPr marL="171450" indent="-171450">
              <a:buFont typeface="Arial" panose="020B0604020202020204" pitchFamily="34" charset="0"/>
              <a:buChar char="•"/>
            </a:pPr>
            <a:r>
              <a:rPr lang="en-US" dirty="0"/>
              <a:t>Every employee can lead safety within their sphere.</a:t>
            </a:r>
          </a:p>
          <a:p>
            <a:pPr marL="171450" indent="-171450">
              <a:buFont typeface="Arial" panose="020B0604020202020204" pitchFamily="34" charset="0"/>
              <a:buChar char="•"/>
            </a:pPr>
            <a:r>
              <a:rPr lang="en-US" dirty="0"/>
              <a:t>Cross-generational leadership multiplies engagement and accountability.</a:t>
            </a:r>
          </a:p>
          <a:p>
            <a:pPr marL="171450" indent="-171450">
              <a:buFont typeface="Arial" panose="020B0604020202020204" pitchFamily="34" charset="0"/>
              <a:buChar char="•"/>
            </a:pPr>
            <a:r>
              <a:rPr lang="en-US" dirty="0"/>
              <a:t>Encourage leadership behavior across all levels.</a:t>
            </a:r>
          </a:p>
          <a:p>
            <a:endParaRPr lang="en-US" dirty="0"/>
          </a:p>
          <a:p>
            <a:r>
              <a:rPr lang="en-US" dirty="0"/>
              <a:t>“Leadership in safety isn’t about the title on your business card — it’s about the influence you have on others. Every person in this room is a safety leader, regardless of position. A Gen Z line worker can influence their peers just as much as a senior manager can. And when leadership emerges from every level and every generation, safety becomes part of the organization’s DNA. Your role is to create the conditions where leadership can thrive.”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5753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Share the cost of disengagement: $167 billion in injury costs (NSC).</a:t>
            </a:r>
          </a:p>
          <a:p>
            <a:pPr marL="171450" indent="-171450">
              <a:buFont typeface="Arial" panose="020B0604020202020204" pitchFamily="34" charset="0"/>
              <a:buChar char="•"/>
            </a:pPr>
            <a:r>
              <a:rPr lang="en-US" dirty="0"/>
              <a:t>Highlight turnover and loss of institutional knowledge as critical risks.</a:t>
            </a:r>
          </a:p>
          <a:p>
            <a:pPr marL="171450" indent="-171450">
              <a:buFont typeface="Arial" panose="020B0604020202020204" pitchFamily="34" charset="0"/>
              <a:buChar char="•"/>
            </a:pPr>
            <a:r>
              <a:rPr lang="en-US" dirty="0"/>
              <a:t>Emphasize that engagement is not optional — it’s essential to safety and business success.</a:t>
            </a:r>
          </a:p>
          <a:p>
            <a:pPr marL="171450" indent="-171450">
              <a:buFont typeface="Arial" panose="020B0604020202020204" pitchFamily="34" charset="0"/>
              <a:buChar char="•"/>
            </a:pPr>
            <a:r>
              <a:rPr lang="en-US" dirty="0"/>
              <a:t>Reinforce the belief-driven approach vs. compliance-driven approach.</a:t>
            </a:r>
          </a:p>
          <a:p>
            <a:endParaRPr lang="en-US" dirty="0"/>
          </a:p>
          <a:p>
            <a:r>
              <a:rPr lang="en-US" dirty="0"/>
              <a:t>“I want to pause here and underline what’s at stake. When generational engagement fails, the cost is more than just frustration — it’s injuries, turnover, and lost knowledge. The National Safety Council estimates that workplace injuries cost U.S. employers over $167 billion annually. A disengaged workforce is more likely to cut corners, miss hazards, and walk away with their knowledge when they retire. But when engagement succeeds, those costs plummet — because people don’t just comply with safety, they </a:t>
            </a:r>
            <a:r>
              <a:rPr lang="en-US" i="1" dirty="0"/>
              <a:t>believe</a:t>
            </a:r>
            <a:r>
              <a:rPr lang="en-US" dirty="0"/>
              <a:t> in it.”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23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Training must evolve to meet generational learning styles.</a:t>
            </a:r>
          </a:p>
          <a:p>
            <a:pPr marL="171450" indent="-171450">
              <a:buFont typeface="Arial" panose="020B0604020202020204" pitchFamily="34" charset="0"/>
              <a:buChar char="•"/>
            </a:pPr>
            <a:r>
              <a:rPr lang="en-US" dirty="0"/>
              <a:t>Mix delivery methods: lecture, discussion, visuals, digital, and hands-on.</a:t>
            </a:r>
          </a:p>
          <a:p>
            <a:pPr marL="171450" indent="-171450">
              <a:buFont typeface="Arial" panose="020B0604020202020204" pitchFamily="34" charset="0"/>
              <a:buChar char="•"/>
            </a:pPr>
            <a:r>
              <a:rPr lang="en-US" dirty="0"/>
              <a:t>Focus on both content and context — the “what” and the “why.”</a:t>
            </a:r>
          </a:p>
          <a:p>
            <a:pPr marL="171450" indent="-171450">
              <a:buFont typeface="Arial" panose="020B0604020202020204" pitchFamily="34" charset="0"/>
              <a:buChar char="•"/>
            </a:pPr>
            <a:r>
              <a:rPr lang="en-US" dirty="0"/>
              <a:t>Improved training → better retention → safer behavior.</a:t>
            </a:r>
          </a:p>
          <a:p>
            <a:endParaRPr lang="en-US" dirty="0"/>
          </a:p>
          <a:p>
            <a:r>
              <a:rPr lang="en-US" dirty="0"/>
              <a:t>“One area where generational gaps are especially visible is training. Traditional lectures might work for Boomers but will lose Gen Z in minutes. Digital micro-learning might resonate with younger workers but frustrate Traditionalists. The key is balance — offer multiple ways to learn the same concept. Combine stories with data, visuals with discussion, and policy with purpose. When training speaks everyone’s language, retention and application skyrocket.”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8016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Re-emphasize mentorship’s role in reducing incidents.</a:t>
            </a:r>
          </a:p>
          <a:p>
            <a:pPr marL="171450" indent="-171450">
              <a:buFont typeface="Arial" panose="020B0604020202020204" pitchFamily="34" charset="0"/>
              <a:buChar char="•"/>
            </a:pPr>
            <a:r>
              <a:rPr lang="en-US" dirty="0"/>
              <a:t>Highlight OSHA data: ~1/3 of incidents involve workers &lt;1 year on the job.</a:t>
            </a:r>
          </a:p>
          <a:p>
            <a:pPr marL="171450" indent="-171450">
              <a:buFont typeface="Arial" panose="020B0604020202020204" pitchFamily="34" charset="0"/>
              <a:buChar char="•"/>
            </a:pPr>
            <a:r>
              <a:rPr lang="en-US" dirty="0"/>
              <a:t>Early mentorship accelerates competence and reduces risk.</a:t>
            </a:r>
          </a:p>
          <a:p>
            <a:pPr marL="171450" indent="-171450">
              <a:buFont typeface="Arial" panose="020B0604020202020204" pitchFamily="34" charset="0"/>
              <a:buChar char="•"/>
            </a:pPr>
            <a:r>
              <a:rPr lang="en-US" dirty="0"/>
              <a:t>Make mentorship part of onboarding and ongoing safety culture.</a:t>
            </a:r>
          </a:p>
          <a:p>
            <a:endParaRPr lang="en-US" dirty="0"/>
          </a:p>
          <a:p>
            <a:r>
              <a:rPr lang="en-US" dirty="0"/>
              <a:t>“I want to return briefly to mentorship because it’s that important. OSHA has estimated that nearly one-third of workplace incidents involve workers with less than one year of experience. Think about that — one-third. Now imagine pairing every new hire with a seasoned mentor on day one. That’s how we close experience gaps before they become safety incidents. Mentorship isn’t just a nice-to-have — it’s one of the most powerful safety strategies we have.”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1434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recently worked with a manufacturer that had struggled for years with inconsistent safety performance. They had policies, training, and equipment — but they lacked a unifying culture. We helped them build a cross-generational safety committee, formalize mentorship, and tailor training to generational preferences. Within 18 months, recordable incidents dropped by 37%, turnover decreased, and employee engagement scores hit record highs. That’s the power of culture — it transforms everything it touches.”</a:t>
            </a:r>
          </a:p>
          <a:p>
            <a:endParaRPr lang="en-US" dirty="0"/>
          </a:p>
          <a:p>
            <a:pPr marL="171450" indent="-171450">
              <a:buFont typeface="Arial" panose="020B0604020202020204" pitchFamily="34" charset="0"/>
              <a:buChar char="•"/>
            </a:pPr>
            <a:r>
              <a:rPr lang="en-US" dirty="0"/>
              <a:t>Case study: manufacturer’s transformation story.</a:t>
            </a:r>
          </a:p>
          <a:p>
            <a:pPr marL="171450" indent="-171450">
              <a:buFont typeface="Arial" panose="020B0604020202020204" pitchFamily="34" charset="0"/>
              <a:buChar char="•"/>
            </a:pPr>
            <a:r>
              <a:rPr lang="en-US" dirty="0"/>
              <a:t>Actions: generational committee, mentorship, tailored training.</a:t>
            </a:r>
          </a:p>
          <a:p>
            <a:pPr marL="171450" indent="-171450">
              <a:buFont typeface="Arial" panose="020B0604020202020204" pitchFamily="34" charset="0"/>
              <a:buChar char="•"/>
            </a:pPr>
            <a:r>
              <a:rPr lang="en-US" dirty="0"/>
              <a:t>Results: 37% drop in incidents, reduced turnover, higher engagement.</a:t>
            </a:r>
          </a:p>
          <a:p>
            <a:pPr marL="171450" indent="-171450">
              <a:buFont typeface="Arial" panose="020B0604020202020204" pitchFamily="34" charset="0"/>
              <a:buChar char="•"/>
            </a:pPr>
            <a:r>
              <a:rPr lang="en-US" dirty="0"/>
              <a:t>Key takeaway: culture multiplies the impact of every safety initiative.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332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generations, it’s easy to slip into stereotypes — ‘Boomers resist change,’ ‘Gen Z doesn’t want to work.’ Those narratives divide us. But the truth is, every generation wants the same thing: to go home safe at the end of the day. They just approach that goal differently. Our job as leaders is to build bridges, not walls — to connect values, not criticize them. Because when we stop labeling and start listening, we unlock the best of every generation.”</a:t>
            </a:r>
          </a:p>
          <a:p>
            <a:endParaRPr lang="en-US" dirty="0"/>
          </a:p>
          <a:p>
            <a:pPr marL="171450" indent="-171450">
              <a:buFont typeface="Arial" panose="020B0604020202020204" pitchFamily="34" charset="0"/>
              <a:buChar char="•"/>
            </a:pPr>
            <a:r>
              <a:rPr lang="en-US" dirty="0"/>
              <a:t>Address generational stereotypes directly.</a:t>
            </a:r>
          </a:p>
          <a:p>
            <a:pPr marL="171450" indent="-171450">
              <a:buFont typeface="Arial" panose="020B0604020202020204" pitchFamily="34" charset="0"/>
              <a:buChar char="•"/>
            </a:pPr>
            <a:r>
              <a:rPr lang="en-US" dirty="0"/>
              <a:t>Reframe the shared goal: everyone wants safety.</a:t>
            </a:r>
          </a:p>
          <a:p>
            <a:pPr marL="171450" indent="-171450">
              <a:buFont typeface="Arial" panose="020B0604020202020204" pitchFamily="34" charset="0"/>
              <a:buChar char="•"/>
            </a:pPr>
            <a:r>
              <a:rPr lang="en-US" dirty="0"/>
              <a:t>Leaders must connect values and perspectives.</a:t>
            </a:r>
          </a:p>
          <a:p>
            <a:pPr marL="171450" indent="-171450">
              <a:buFont typeface="Arial" panose="020B0604020202020204" pitchFamily="34" charset="0"/>
              <a:buChar char="•"/>
            </a:pPr>
            <a:r>
              <a:rPr lang="en-US" dirty="0"/>
              <a:t>Listening is more powerful than labeling.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6386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Empower the audience: they have the power to drive change.</a:t>
            </a:r>
          </a:p>
          <a:p>
            <a:pPr marL="171450" indent="-171450">
              <a:buFont typeface="Arial" panose="020B0604020202020204" pitchFamily="34" charset="0"/>
              <a:buChar char="•"/>
            </a:pPr>
            <a:r>
              <a:rPr lang="en-US" dirty="0"/>
              <a:t>Practical small steps: conversations, mentorship, feedback, involvement.</a:t>
            </a:r>
          </a:p>
          <a:p>
            <a:pPr marL="171450" indent="-171450">
              <a:buFont typeface="Arial" panose="020B0604020202020204" pitchFamily="34" charset="0"/>
              <a:buChar char="•"/>
            </a:pPr>
            <a:r>
              <a:rPr lang="en-US" dirty="0"/>
              <a:t>Emphasize intention as the first step toward transformation.</a:t>
            </a:r>
          </a:p>
          <a:p>
            <a:pPr marL="171450" indent="-171450">
              <a:buFont typeface="Arial" panose="020B0604020202020204" pitchFamily="34" charset="0"/>
              <a:buChar char="•"/>
            </a:pPr>
            <a:r>
              <a:rPr lang="en-US" dirty="0"/>
              <a:t>Inspire ownership of the safety culture.</a:t>
            </a:r>
          </a:p>
          <a:p>
            <a:endParaRPr lang="en-US" dirty="0"/>
          </a:p>
          <a:p>
            <a:r>
              <a:rPr lang="en-US" dirty="0"/>
              <a:t>“Every safety professional in this room has the power to influence culture. You don’t need a policy change or a budget increase to start bridging generational gaps — you just need intention. Start conversations. Pair people up. Ask younger workers how they want to learn. Invite veteran employees to share stories. Those small actions ripple outward and change everything. The future of your safety culture isn’t written yet — and you’re the author.”</a:t>
            </a:r>
          </a:p>
          <a:p>
            <a:endParaRPr lang="en-US" dirty="0"/>
          </a:p>
          <a:p>
            <a:pPr marL="171450" indent="-171450">
              <a:buFont typeface="Arial" panose="020B0604020202020204" pitchFamily="34" charset="0"/>
              <a:buChar char="•"/>
            </a:pPr>
            <a:r>
              <a:rPr lang="en-US" dirty="0"/>
              <a:t>Empower the audience: they have the power to drive change.</a:t>
            </a:r>
          </a:p>
          <a:p>
            <a:pPr marL="171450" indent="-171450">
              <a:buFont typeface="Arial" panose="020B0604020202020204" pitchFamily="34" charset="0"/>
              <a:buChar char="•"/>
            </a:pPr>
            <a:r>
              <a:rPr lang="en-US" dirty="0"/>
              <a:t>Practical small steps: conversations, mentorship, feedback, involvement.</a:t>
            </a:r>
          </a:p>
          <a:p>
            <a:pPr marL="171450" indent="-171450">
              <a:buFont typeface="Arial" panose="020B0604020202020204" pitchFamily="34" charset="0"/>
              <a:buChar char="•"/>
            </a:pPr>
            <a:r>
              <a:rPr lang="en-US" dirty="0"/>
              <a:t>Emphasize intention as the first step toward transformation.</a:t>
            </a:r>
          </a:p>
          <a:p>
            <a:pPr marL="171450" indent="-171450">
              <a:buFont typeface="Arial" panose="020B0604020202020204" pitchFamily="34" charset="0"/>
              <a:buChar char="•"/>
            </a:pPr>
            <a:r>
              <a:rPr lang="en-US" dirty="0"/>
              <a:t>Inspire ownership of the safety culture.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391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021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leave you with one final thought: </a:t>
            </a:r>
            <a:r>
              <a:rPr lang="en-US" i="1" dirty="0"/>
              <a:t>Culture eats policy for breakfast.</a:t>
            </a:r>
            <a:r>
              <a:rPr lang="en-US" dirty="0"/>
              <a:t> You can have the best-written programs, the most advanced PPE, and the most expensive training — but if your culture doesn’t connect generations, your safety program will always have gaps. Culture is what turns compliance into commitment and rules into values. Build a culture that every generation believes in, and you’ll build a workplace where safety isn’t just what we do — it’s who we are.”</a:t>
            </a:r>
          </a:p>
          <a:p>
            <a:endParaRPr lang="en-US" dirty="0"/>
          </a:p>
          <a:p>
            <a:pPr marL="171450" indent="-171450">
              <a:buFont typeface="Arial" panose="020B0604020202020204" pitchFamily="34" charset="0"/>
              <a:buChar char="•"/>
            </a:pPr>
            <a:r>
              <a:rPr lang="en-US" dirty="0"/>
              <a:t>Reinforce the central message: culture is stronger than policy.</a:t>
            </a:r>
          </a:p>
          <a:p>
            <a:pPr marL="171450" indent="-171450">
              <a:buFont typeface="Arial" panose="020B0604020202020204" pitchFamily="34" charset="0"/>
              <a:buChar char="•"/>
            </a:pPr>
            <a:r>
              <a:rPr lang="en-US" dirty="0"/>
              <a:t>Culture drives lasting behavior change.</a:t>
            </a:r>
          </a:p>
          <a:p>
            <a:pPr marL="171450" indent="-171450">
              <a:buFont typeface="Arial" panose="020B0604020202020204" pitchFamily="34" charset="0"/>
              <a:buChar char="•"/>
            </a:pPr>
            <a:r>
              <a:rPr lang="en-US" dirty="0"/>
              <a:t>Connecting generations closes safety gaps.</a:t>
            </a:r>
          </a:p>
          <a:p>
            <a:pPr marL="171450" indent="-171450">
              <a:buFont typeface="Arial" panose="020B0604020202020204" pitchFamily="34" charset="0"/>
              <a:buChar char="•"/>
            </a:pPr>
            <a:r>
              <a:rPr lang="en-US" dirty="0"/>
              <a:t>Safety as identity → lasting results.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012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investing your time in this conversation today. I hope you leave here with not just information, but inspiration — to connect more intentionally, mentor more deliberately, empower with purpose, and unify your teams through culture. Generational differences aren’t a problem to solve — they’re an opportunity to seize. And when we seize them, we don’t just build safer workplaces — we build stronger, more connected ones. Thank you.”</a:t>
            </a:r>
          </a:p>
          <a:p>
            <a:endParaRPr lang="en-US" dirty="0"/>
          </a:p>
          <a:p>
            <a:pPr marL="171450" indent="-171450">
              <a:buFont typeface="Arial" panose="020B0604020202020204" pitchFamily="34" charset="0"/>
              <a:buChar char="•"/>
            </a:pPr>
            <a:r>
              <a:rPr lang="en-US" dirty="0"/>
              <a:t>Express gratitude to the audience.</a:t>
            </a:r>
          </a:p>
          <a:p>
            <a:pPr marL="171450" indent="-171450">
              <a:buFont typeface="Arial" panose="020B0604020202020204" pitchFamily="34" charset="0"/>
              <a:buChar char="•"/>
            </a:pPr>
            <a:r>
              <a:rPr lang="en-US" dirty="0"/>
              <a:t>Summarize the four pillars one last time.</a:t>
            </a:r>
          </a:p>
          <a:p>
            <a:pPr marL="171450" indent="-171450">
              <a:buFont typeface="Arial" panose="020B0604020202020204" pitchFamily="34" charset="0"/>
              <a:buChar char="•"/>
            </a:pPr>
            <a:r>
              <a:rPr lang="en-US" dirty="0"/>
              <a:t>Reframe generational differences as opportunities.</a:t>
            </a:r>
          </a:p>
          <a:p>
            <a:pPr marL="171450" indent="-171450">
              <a:buFont typeface="Arial" panose="020B0604020202020204" pitchFamily="34" charset="0"/>
              <a:buChar char="•"/>
            </a:pPr>
            <a:r>
              <a:rPr lang="en-US" dirty="0"/>
              <a:t>End with a call to action and inspiration.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8C957E-F286-42A5-923B-B055148133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2208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91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75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Risk Management Essentials application deadline is the same for PA and PEC employers is May 29.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858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Risk Management Essentials application deadline is the same for PA and PEC employers is May 29.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709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a:t>
            </a:r>
            <a:r>
              <a:rPr lang="en-US" b="1" dirty="0"/>
              <a:t>2026 OSHA Fall Stand-Down</a:t>
            </a:r>
            <a:r>
              <a:rPr lang="en-US" dirty="0"/>
              <a:t> is scheduled to take place from </a:t>
            </a:r>
            <a:r>
              <a:rPr lang="en-US" b="1" dirty="0"/>
              <a:t>May 4-8, 2026</a:t>
            </a:r>
            <a:r>
              <a:rPr lang="en-US" dirty="0"/>
              <a:t>. This event is an excellent opportunity for employers and employees to focus on fall hazard awareness and prevention.</a:t>
            </a:r>
          </a:p>
          <a:p>
            <a:endParaRPr lang="en-US" dirty="0"/>
          </a:p>
          <a:p>
            <a:r>
              <a:rPr lang="en-US" dirty="0"/>
              <a:t>Any workplace can participate.</a:t>
            </a:r>
          </a:p>
          <a:p>
            <a:endParaRPr lang="en-US" dirty="0"/>
          </a:p>
          <a:p>
            <a:r>
              <a:rPr lang="en-US" dirty="0"/>
              <a:t>OSHA requires employers to evaluate and protect employees from falls from heights and walking working surfaces.</a:t>
            </a:r>
          </a:p>
          <a:p>
            <a:endParaRPr lang="en-US" dirty="0"/>
          </a:p>
          <a:p>
            <a:r>
              <a:rPr lang="en-US" dirty="0"/>
              <a:t>You may already know, OSHA requires fall protection at 6 feet for the construction industry and at 4 feet in height for general industry.  </a:t>
            </a:r>
          </a:p>
          <a:p>
            <a:endParaRPr lang="en-US" dirty="0"/>
          </a:p>
          <a:p>
            <a:r>
              <a:rPr lang="en-US" dirty="0"/>
              <a:t>Photo source: </a:t>
            </a:r>
            <a:r>
              <a:rPr lang="en-US" dirty="0">
                <a:hlinkClick r:id="rId3"/>
              </a:rPr>
              <a:t>OSHA's Fall Prevention Campaign - Social Media Graphics | OSHA.gov | Occupational Safety and Health Administration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013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368494" y="1413637"/>
            <a:ext cx="5746115" cy="2823845"/>
          </a:xfrm>
          <a:prstGeom prst="rect">
            <a:avLst/>
          </a:prstGeom>
        </p:spPr>
        <p:txBody>
          <a:bodyPr wrap="square" lIns="0" tIns="0" rIns="0" bIns="0">
            <a:spAutoFit/>
          </a:bodyPr>
          <a:lstStyle>
            <a:lvl1pPr>
              <a:defRPr sz="3600" b="1" i="0">
                <a:solidFill>
                  <a:srgbClr val="001F5F"/>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rgbClr val="2A2E36"/>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ation Intro Slide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a:t>PRESENTATION TITLE</a:t>
            </a:r>
          </a:p>
        </p:txBody>
      </p:sp>
    </p:spTree>
    <p:extLst>
      <p:ext uri="{BB962C8B-B14F-4D97-AF65-F5344CB8AC3E}">
        <p14:creationId xmlns:p14="http://schemas.microsoft.com/office/powerpoint/2010/main" val="2825702954"/>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Highligh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2801894423"/>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026076179"/>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252952054"/>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95713783"/>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137178925"/>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Tree>
    <p:extLst>
      <p:ext uri="{BB962C8B-B14F-4D97-AF65-F5344CB8AC3E}">
        <p14:creationId xmlns:p14="http://schemas.microsoft.com/office/powerpoint/2010/main" val="3743072023"/>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926542943"/>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spTree>
    <p:extLst>
      <p:ext uri="{BB962C8B-B14F-4D97-AF65-F5344CB8AC3E}">
        <p14:creationId xmlns:p14="http://schemas.microsoft.com/office/powerpoint/2010/main" val="1017465233"/>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091921199"/>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17225813"/>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endParaRPr lang="en-US" dirty="0"/>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13512733"/>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934419521"/>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1598350827"/>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estions HEAR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1352482838"/>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ank You DEV">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4194231524"/>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67B3B6-3B15-49A9-8376-0ADAF1D1B3D7}"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2F46542C-AC98-46AC-BE7E-55EFAF9ADF61}" type="slidenum">
              <a:rPr lang="en-US" smtClean="0"/>
              <a:t>‹#›</a:t>
            </a:fld>
            <a:endParaRPr lang="en-US"/>
          </a:p>
        </p:txBody>
      </p:sp>
    </p:spTree>
    <p:extLst>
      <p:ext uri="{BB962C8B-B14F-4D97-AF65-F5344CB8AC3E}">
        <p14:creationId xmlns:p14="http://schemas.microsoft.com/office/powerpoint/2010/main" val="2713089014"/>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207008" y="1508761"/>
            <a:ext cx="10119360" cy="1087684"/>
          </a:xfrm>
        </p:spPr>
        <p:txBody>
          <a:bodyPr/>
          <a:lstStyle>
            <a:lvl1pPr marL="0" indent="0">
              <a:buFontTx/>
              <a:buNone/>
              <a:defRPr sz="1800" b="0" i="1">
                <a:solidFill>
                  <a:schemeClr val="bg2"/>
                </a:solidFill>
                <a:latin typeface="Georgia"/>
                <a:cs typeface="Georgia"/>
              </a:defRPr>
            </a:lvl1pPr>
            <a:lvl2pPr marL="182880" indent="0">
              <a:buFontTx/>
              <a:buNone/>
              <a:defRPr sz="1800" b="0" i="1">
                <a:solidFill>
                  <a:schemeClr val="bg2"/>
                </a:solidFill>
                <a:latin typeface="Georgia"/>
                <a:cs typeface="Georgia"/>
              </a:defRPr>
            </a:lvl2pPr>
            <a:lvl3pPr marL="914400" indent="0">
              <a:buFontTx/>
              <a:buNone/>
              <a:defRPr sz="1800" b="0" i="1">
                <a:solidFill>
                  <a:schemeClr val="bg2"/>
                </a:solidFill>
                <a:latin typeface="Georgia"/>
                <a:cs typeface="Georgia"/>
              </a:defRPr>
            </a:lvl3pPr>
            <a:lvl4pPr marL="1371600" indent="0">
              <a:buFontTx/>
              <a:buNone/>
              <a:defRPr sz="1800" b="0" i="1">
                <a:solidFill>
                  <a:schemeClr val="bg2"/>
                </a:solidFill>
                <a:latin typeface="Georgia"/>
                <a:cs typeface="Georgia"/>
              </a:defRPr>
            </a:lvl4pPr>
            <a:lvl5pPr marL="1828800" indent="0">
              <a:buFontTx/>
              <a:buNone/>
              <a:defRPr sz="1800" b="0" i="1">
                <a:solidFill>
                  <a:schemeClr val="bg2"/>
                </a:solidFill>
                <a:latin typeface="Georgia"/>
                <a:cs typeface="Georgia"/>
              </a:defRPr>
            </a:lvl5pPr>
          </a:lstStyle>
          <a:p>
            <a:pPr lvl="0"/>
            <a:r>
              <a:rPr lang="en-US" dirty="0"/>
              <a:t>Click to edit Master text styles</a:t>
            </a:r>
          </a:p>
          <a:p>
            <a:pPr lvl="0"/>
            <a:endParaRPr lang="en-US" dirty="0"/>
          </a:p>
          <a:p>
            <a:pPr lvl="0"/>
            <a:endParaRPr lang="en-US" dirty="0"/>
          </a:p>
        </p:txBody>
      </p:sp>
      <p:sp>
        <p:nvSpPr>
          <p:cNvPr id="8" name="Title 1"/>
          <p:cNvSpPr>
            <a:spLocks noGrp="1"/>
          </p:cNvSpPr>
          <p:nvPr>
            <p:ph type="title"/>
          </p:nvPr>
        </p:nvSpPr>
        <p:spPr>
          <a:xfrm>
            <a:off x="1207008" y="411481"/>
            <a:ext cx="10119360" cy="571465"/>
          </a:xfrm>
        </p:spPr>
        <p:txBody>
          <a:bodyPr lIns="0" tIns="0" rIns="0" bIns="0" anchor="t" anchorCtr="0">
            <a:noAutofit/>
          </a:bodyPr>
          <a:lstStyle>
            <a:lvl1pPr algn="l">
              <a:defRPr sz="3000" i="0" cap="none">
                <a:solidFill>
                  <a:schemeClr val="bg2"/>
                </a:solidFill>
                <a:latin typeface="Arial"/>
                <a:cs typeface="Arial"/>
              </a:defRPr>
            </a:lvl1pPr>
          </a:lstStyle>
          <a:p>
            <a:endParaRPr lang="en-US" dirty="0"/>
          </a:p>
        </p:txBody>
      </p:sp>
      <p:sp>
        <p:nvSpPr>
          <p:cNvPr id="11" name="Text Placeholder 9"/>
          <p:cNvSpPr>
            <a:spLocks noGrp="1"/>
          </p:cNvSpPr>
          <p:nvPr>
            <p:ph type="body" sz="quarter" idx="13"/>
          </p:nvPr>
        </p:nvSpPr>
        <p:spPr>
          <a:xfrm>
            <a:off x="1207008" y="978431"/>
            <a:ext cx="10119360" cy="416560"/>
          </a:xfrm>
        </p:spPr>
        <p:txBody>
          <a:bodyPr>
            <a:normAutofit/>
          </a:bodyPr>
          <a:lstStyle>
            <a:lvl1pPr marL="0" indent="0" algn="l">
              <a:buNone/>
              <a:defRPr sz="1800" b="0" i="1" cap="none">
                <a:solidFill>
                  <a:schemeClr val="accent2">
                    <a:lumMod val="75000"/>
                  </a:schemeClr>
                </a:solidFill>
                <a:latin typeface="Georgia"/>
                <a:cs typeface="Georgia"/>
              </a:defRPr>
            </a:lvl1pPr>
          </a:lstStyle>
          <a:p>
            <a:pPr lvl="0"/>
            <a:endParaRPr lang="en-US" dirty="0"/>
          </a:p>
        </p:txBody>
      </p:sp>
      <p:sp>
        <p:nvSpPr>
          <p:cNvPr id="9" name="Text Placeholder 3"/>
          <p:cNvSpPr>
            <a:spLocks noGrp="1"/>
          </p:cNvSpPr>
          <p:nvPr>
            <p:ph type="body" sz="quarter" idx="15"/>
          </p:nvPr>
        </p:nvSpPr>
        <p:spPr>
          <a:xfrm>
            <a:off x="6453181" y="2723446"/>
            <a:ext cx="4873188" cy="2638777"/>
          </a:xfrm>
        </p:spPr>
        <p:txBody>
          <a:bodyPr/>
          <a:lstStyle>
            <a:lvl1pPr>
              <a:defRPr>
                <a:solidFill>
                  <a:srgbClr val="737373"/>
                </a:solidFill>
              </a:defRPr>
            </a:lvl1pPr>
            <a:lvl2pPr>
              <a:buClr>
                <a:schemeClr val="accent2">
                  <a:lumMod val="75000"/>
                </a:schemeClr>
              </a:buClr>
              <a:defRPr>
                <a:solidFill>
                  <a:srgbClr val="737373"/>
                </a:solidFill>
              </a:defRPr>
            </a:lvl2pPr>
          </a:lstStyle>
          <a:p>
            <a:pPr lvl="0"/>
            <a:r>
              <a:rPr lang="en-US" dirty="0"/>
              <a:t>Click to edit Master text styles</a:t>
            </a:r>
          </a:p>
          <a:p>
            <a:pPr lvl="1"/>
            <a:r>
              <a:rPr lang="en-US" dirty="0"/>
              <a:t>Second level</a:t>
            </a:r>
          </a:p>
        </p:txBody>
      </p:sp>
      <p:sp>
        <p:nvSpPr>
          <p:cNvPr id="13" name="Text Placeholder 3"/>
          <p:cNvSpPr>
            <a:spLocks noGrp="1"/>
          </p:cNvSpPr>
          <p:nvPr>
            <p:ph type="body" sz="quarter" idx="18"/>
          </p:nvPr>
        </p:nvSpPr>
        <p:spPr>
          <a:xfrm>
            <a:off x="1207008" y="2723446"/>
            <a:ext cx="4870177" cy="2638777"/>
          </a:xfrm>
        </p:spPr>
        <p:txBody>
          <a:bodyPr/>
          <a:lstStyle>
            <a:lvl1pPr>
              <a:defRPr>
                <a:solidFill>
                  <a:srgbClr val="737373"/>
                </a:solidFill>
              </a:defRPr>
            </a:lvl1pPr>
            <a:lvl2pPr>
              <a:buClr>
                <a:schemeClr val="accent2">
                  <a:lumMod val="75000"/>
                </a:schemeClr>
              </a:buClr>
              <a:defRPr>
                <a:solidFill>
                  <a:srgbClr val="737373"/>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45096995"/>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720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37388042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pic>
        <p:nvPicPr>
          <p:cNvPr id="4" name="Picture 3" descr="Ohio Bureau of Workers' Compensation logo">
            <a:extLst>
              <a:ext uri="{FF2B5EF4-FFF2-40B4-BE49-F238E27FC236}">
                <a16:creationId xmlns:a16="http://schemas.microsoft.com/office/drawing/2014/main" id="{D62E6AE7-F445-0A38-7505-13BB506B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spTree>
    <p:extLst>
      <p:ext uri="{BB962C8B-B14F-4D97-AF65-F5344CB8AC3E}">
        <p14:creationId xmlns:p14="http://schemas.microsoft.com/office/powerpoint/2010/main" val="14755398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275053553"/>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942460288"/>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resentation Intro Slide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201B720-2471-8549-925A-3799CDB9719D}"/>
              </a:ext>
              <a:ext uri="{C183D7F6-B498-43B3-948B-1728B52AA6E4}">
                <adec:decorative xmlns:adec="http://schemas.microsoft.com/office/drawing/2017/decorative" val="1"/>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Tree>
    <p:extLst>
      <p:ext uri="{BB962C8B-B14F-4D97-AF65-F5344CB8AC3E}">
        <p14:creationId xmlns:p14="http://schemas.microsoft.com/office/powerpoint/2010/main" val="17488134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none"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none" baseline="0">
                <a:solidFill>
                  <a:srgbClr val="002060"/>
                </a:solidFill>
                <a:latin typeface="Source Sans 3" panose="020B0503030403020204" pitchFamily="34" charset="0"/>
              </a:defRPr>
            </a:lvl1pPr>
          </a:lstStyle>
          <a:p>
            <a:pPr lvl="0"/>
            <a:r>
              <a:rPr lang="en-US" dirty="0"/>
              <a:t>Last name</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4" name="Footer Placeholder 23" descr="Ohio Bureau of Workers' Compensation logo">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pic>
        <p:nvPicPr>
          <p:cNvPr id="2" name="Picture 1" descr="Ohio Bureau of Workers' Compensation logo">
            <a:extLst>
              <a:ext uri="{FF2B5EF4-FFF2-40B4-BE49-F238E27FC236}">
                <a16:creationId xmlns:a16="http://schemas.microsoft.com/office/drawing/2014/main" id="{A23B3552-B000-E570-56F9-60592BAF5B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BFF87748-01EA-B491-AD87-374EA1A95EDC}"/>
              </a:ext>
            </a:extLst>
          </p:cNvPr>
          <p:cNvSpPr>
            <a:spLocks noGrp="1"/>
          </p:cNvSpPr>
          <p:nvPr>
            <p:ph type="sldNum" sz="quarter" idx="23"/>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5244023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2333B75A-FCD1-B1D6-C91B-44FF426973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40594E49-1EFA-E0AE-9A15-B50783B38E95}"/>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2477837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baseline="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cxnSp>
        <p:nvCxnSpPr>
          <p:cNvPr id="6" name="Straight Connector 5">
            <a:extLst>
              <a:ext uri="{FF2B5EF4-FFF2-40B4-BE49-F238E27FC236}">
                <a16:creationId xmlns:a16="http://schemas.microsoft.com/office/drawing/2014/main" id="{87C5245B-7C5E-1B46-B288-83FE7ADFC2F0}"/>
              </a:ext>
              <a:ext uri="{C183D7F6-B498-43B3-948B-1728B52AA6E4}">
                <adec:decorative xmlns:adec="http://schemas.microsoft.com/office/drawing/2017/decorative" val="1"/>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1A38016B-4543-656B-2572-F730F60B6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15533E4E-EF83-18C9-F3FF-17D044796D8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1171723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baseline="0">
                <a:latin typeface="Source Sans 3" panose="020B0503030403020204" pitchFamily="34" charset="0"/>
              </a:defRPr>
            </a:lvl1pPr>
          </a:lstStyle>
          <a:p>
            <a:r>
              <a:rPr lang="en-US" dirty="0"/>
              <a:t>Click to edit text</a:t>
            </a:r>
          </a:p>
        </p:txBody>
      </p:sp>
      <p:pic>
        <p:nvPicPr>
          <p:cNvPr id="3" name="Picture 2" descr="Ohio Bureau of Workers' Compensation logo">
            <a:extLst>
              <a:ext uri="{FF2B5EF4-FFF2-40B4-BE49-F238E27FC236}">
                <a16:creationId xmlns:a16="http://schemas.microsoft.com/office/drawing/2014/main" id="{60573263-0025-8CB4-8D51-BD62F97B9D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31AED254-D3E9-6AD0-2FB3-4509840E3541}"/>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167656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baseline="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4" name="Picture 3" descr="Ohio Bureau of Workers' Compensation logo">
            <a:extLst>
              <a:ext uri="{FF2B5EF4-FFF2-40B4-BE49-F238E27FC236}">
                <a16:creationId xmlns:a16="http://schemas.microsoft.com/office/drawing/2014/main" id="{DCD8E5F9-7877-16D6-2A0D-B13D81CDC4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5312356F-BBDF-3A7A-A295-A02D9AFE8943}"/>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5958719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baseline="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5" name="Picture 4" descr="Ohio Bureau of Workers' Compensation logo">
            <a:extLst>
              <a:ext uri="{FF2B5EF4-FFF2-40B4-BE49-F238E27FC236}">
                <a16:creationId xmlns:a16="http://schemas.microsoft.com/office/drawing/2014/main" id="{A22DE4F6-919E-8041-348D-A06262332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8EFB5D76-196B-2EE8-047E-C5816C1732A9}"/>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448055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none"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none"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7" name="Picture 6" descr="Ohio Bureau of Workers' Compensation logo">
            <a:extLst>
              <a:ext uri="{FF2B5EF4-FFF2-40B4-BE49-F238E27FC236}">
                <a16:creationId xmlns:a16="http://schemas.microsoft.com/office/drawing/2014/main" id="{D244AB9F-867F-22E6-47B4-7CCD50A5C4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8" name="Slide Number Placeholder 9">
            <a:extLst>
              <a:ext uri="{FF2B5EF4-FFF2-40B4-BE49-F238E27FC236}">
                <a16:creationId xmlns:a16="http://schemas.microsoft.com/office/drawing/2014/main" id="{28D27E6B-445A-8389-E590-71F51C1C42C1}"/>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093720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none"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 uri="{C183D7F6-B498-43B3-948B-1728B52AA6E4}">
                <adec:decorative xmlns:adec="http://schemas.microsoft.com/office/drawing/2017/decorative" val="1"/>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366BD115-1089-657F-BC38-4563D3295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4F46EFA3-567D-E242-86A6-FC5BCD65A1BF}"/>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9359131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none" baseline="0">
                <a:latin typeface="Source Sans 3" panose="020B0503030403020204" pitchFamily="34" charset="0"/>
              </a:defRPr>
            </a:lvl1pPr>
          </a:lstStyle>
          <a:p>
            <a:r>
              <a:rPr lang="en-US" dirty="0"/>
              <a:t>Click to edit title</a:t>
            </a:r>
          </a:p>
        </p:txBody>
      </p:sp>
      <p:pic>
        <p:nvPicPr>
          <p:cNvPr id="3" name="Picture 2" descr="Ohio Bureau of Workers' Compensation logo">
            <a:extLst>
              <a:ext uri="{FF2B5EF4-FFF2-40B4-BE49-F238E27FC236}">
                <a16:creationId xmlns:a16="http://schemas.microsoft.com/office/drawing/2014/main" id="{FBF2F7E0-EBA8-ECC4-E961-6D2EB14A1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BA961070-833D-A7F8-ED99-E3C99186BB67}"/>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133824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332623"/>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cap="none" baseline="0">
                <a:latin typeface="Source Sans 3" panose="020B0503030403020204" pitchFamily="34" charset="0"/>
              </a:defRPr>
            </a:lvl1pPr>
          </a:lstStyle>
          <a:p>
            <a:r>
              <a:rPr lang="en-US" dirty="0"/>
              <a:t>Click to edit title</a:t>
            </a:r>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5" name="Picture 4" descr="Ohio Bureau of Workers' Compensation logo">
            <a:extLst>
              <a:ext uri="{FF2B5EF4-FFF2-40B4-BE49-F238E27FC236}">
                <a16:creationId xmlns:a16="http://schemas.microsoft.com/office/drawing/2014/main" id="{9B1B2632-1382-D379-6D01-64254FDF7A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F9723441-A903-196D-D70E-9D9D7325F8B2}"/>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5231424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baseline="0">
                <a:latin typeface="Source Sans 3" panose="020B0503030403020204" pitchFamily="34" charset="0"/>
              </a:defRPr>
            </a:lvl1pPr>
          </a:lstStyle>
          <a:p>
            <a:r>
              <a:rPr lang="en-US" dirty="0"/>
              <a:t>Click to edit title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pic>
        <p:nvPicPr>
          <p:cNvPr id="5" name="Picture 4" descr="Ohio Bureau of Workers' Compensation logo">
            <a:extLst>
              <a:ext uri="{FF2B5EF4-FFF2-40B4-BE49-F238E27FC236}">
                <a16:creationId xmlns:a16="http://schemas.microsoft.com/office/drawing/2014/main" id="{230F0283-A2D8-698D-1062-AE27477DEA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1E3FFE64-4835-D54F-6AAA-6A9D6CBC31D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5565741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65125"/>
            <a:ext cx="11424444" cy="1325563"/>
          </a:xfrm>
        </p:spPr>
        <p:txBody>
          <a:bodyPr/>
          <a:lstStyle>
            <a:lvl1pPr>
              <a:defRPr baseline="0">
                <a:latin typeface="Source Sans 3" panose="020B0503030403020204" pitchFamily="34" charset="0"/>
              </a:defRPr>
            </a:lvl1pPr>
          </a:lstStyle>
          <a:p>
            <a:r>
              <a:rPr lang="en-US" dirty="0"/>
              <a:t>Click to edit title</a:t>
            </a:r>
          </a:p>
        </p:txBody>
      </p:sp>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pic>
        <p:nvPicPr>
          <p:cNvPr id="3" name="Picture 2" descr="Ohio Bureau of Workers' Compensation logo">
            <a:extLst>
              <a:ext uri="{FF2B5EF4-FFF2-40B4-BE49-F238E27FC236}">
                <a16:creationId xmlns:a16="http://schemas.microsoft.com/office/drawing/2014/main" id="{A15ED300-B67C-A2A7-FB8F-DDB6731D7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296BD65F-6A85-ACFD-9588-DF87DD40D458}"/>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797530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pic>
        <p:nvPicPr>
          <p:cNvPr id="3" name="Picture 2" descr="Ohio Bureau of Workers' Compensation logo">
            <a:extLst>
              <a:ext uri="{FF2B5EF4-FFF2-40B4-BE49-F238E27FC236}">
                <a16:creationId xmlns:a16="http://schemas.microsoft.com/office/drawing/2014/main" id="{3DCCE811-FDEE-4C82-899A-2FE33AEE4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2538379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3" name="Picture 2" descr="Ohio Bureau of Workers' Compensation logo">
            <a:extLst>
              <a:ext uri="{FF2B5EF4-FFF2-40B4-BE49-F238E27FC236}">
                <a16:creationId xmlns:a16="http://schemas.microsoft.com/office/drawing/2014/main" id="{7D7FE0D6-DA32-2D09-130B-B287059F9F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0171EB16-14C3-175D-0256-935E1D670A2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5140714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pic>
        <p:nvPicPr>
          <p:cNvPr id="3" name="Picture 2" descr="Ohio Bureau of Workers' Compensation logo">
            <a:extLst>
              <a:ext uri="{FF2B5EF4-FFF2-40B4-BE49-F238E27FC236}">
                <a16:creationId xmlns:a16="http://schemas.microsoft.com/office/drawing/2014/main" id="{A6B73DBA-5D05-BCE5-6E45-25F12D936A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945EBE0B-BC7C-6E73-BE6D-5D862D0C2DB0}"/>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331040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9" name="Picture Placeholder 8"/>
          <p:cNvSpPr>
            <a:spLocks noGrp="1"/>
          </p:cNvSpPr>
          <p:nvPr>
            <p:ph type="pic" sz="quarter" idx="1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8"/>
          <p:cNvSpPr>
            <a:spLocks noGrp="1"/>
          </p:cNvSpPr>
          <p:nvPr>
            <p:ph type="pic" sz="quarter" idx="14"/>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3" name="Picture 2" descr="Ohio Bureau of Workers' Compensation logo">
            <a:extLst>
              <a:ext uri="{FF2B5EF4-FFF2-40B4-BE49-F238E27FC236}">
                <a16:creationId xmlns:a16="http://schemas.microsoft.com/office/drawing/2014/main" id="{FBED8C75-CE49-8646-2ADF-57E57C8C02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760E2FE5-9E4B-0E3D-83F1-9836A117D304}"/>
              </a:ext>
            </a:extLst>
          </p:cNvPr>
          <p:cNvSpPr>
            <a:spLocks noGrp="1"/>
          </p:cNvSpPr>
          <p:nvPr>
            <p:ph type="sldNum" sz="quarter" idx="15"/>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4836185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8" name="Picture Placeholder 7"/>
          <p:cNvSpPr>
            <a:spLocks noGrp="1"/>
          </p:cNvSpPr>
          <p:nvPr>
            <p:ph type="pic" sz="quarter" idx="1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3" name="Picture 2" descr="Ohio Bureau of Workers' Compensation logo">
            <a:extLst>
              <a:ext uri="{FF2B5EF4-FFF2-40B4-BE49-F238E27FC236}">
                <a16:creationId xmlns:a16="http://schemas.microsoft.com/office/drawing/2014/main" id="{D8220524-5F96-08F0-C6DB-67DD181C5B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0DBD461D-CE3B-54B6-12D3-88068EBF811A}"/>
              </a:ext>
            </a:extLst>
          </p:cNvPr>
          <p:cNvSpPr>
            <a:spLocks noGrp="1"/>
          </p:cNvSpPr>
          <p:nvPr>
            <p:ph type="sldNum" sz="quarter" idx="17"/>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046400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2" name="Picture 1" descr="Ohio Bureau of Workers' Compensation logo">
            <a:extLst>
              <a:ext uri="{FF2B5EF4-FFF2-40B4-BE49-F238E27FC236}">
                <a16:creationId xmlns:a16="http://schemas.microsoft.com/office/drawing/2014/main" id="{C657F650-309C-846B-E01B-B46283890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9A5164DD-9EC6-E41B-181D-26668555534A}"/>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7430661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2" name="Picture 1" descr="Ohio Bureau of Workers' Compensation logo">
            <a:extLst>
              <a:ext uri="{FF2B5EF4-FFF2-40B4-BE49-F238E27FC236}">
                <a16:creationId xmlns:a16="http://schemas.microsoft.com/office/drawing/2014/main" id="{24F86692-183A-EF3A-A543-3A40BB5F1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AFABBB24-D21D-F889-6AA4-23F8C52A9597}"/>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473970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281547707"/>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cap="none" baseline="0" dirty="0">
                <a:solidFill>
                  <a:srgbClr val="002060"/>
                </a:solidFill>
                <a:latin typeface="Source Sans 3" panose="020B0503030403020204" pitchFamily="34" charset="0"/>
              </a:rPr>
              <a:t>Questions?</a:t>
            </a:r>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cxnSp>
        <p:nvCxnSpPr>
          <p:cNvPr id="14" name="Straight Connector 13">
            <a:extLst>
              <a:ext uri="{FF2B5EF4-FFF2-40B4-BE49-F238E27FC236}">
                <a16:creationId xmlns:a16="http://schemas.microsoft.com/office/drawing/2014/main" id="{F201B720-2471-8549-925A-3799CDB9719D}"/>
              </a:ext>
              <a:ext uri="{C183D7F6-B498-43B3-948B-1728B52AA6E4}">
                <adec:decorative xmlns:adec="http://schemas.microsoft.com/office/drawing/2017/decorative" val="1"/>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pic>
        <p:nvPicPr>
          <p:cNvPr id="2" name="Picture 1" descr="Ohio Bureau of Workers' Compensation logo">
            <a:extLst>
              <a:ext uri="{FF2B5EF4-FFF2-40B4-BE49-F238E27FC236}">
                <a16:creationId xmlns:a16="http://schemas.microsoft.com/office/drawing/2014/main" id="{8041A74A-188C-75C3-2757-CA0ABD60FC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2194598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baseline="0" dirty="0">
                <a:solidFill>
                  <a:srgbClr val="002060"/>
                </a:solidFill>
                <a:latin typeface="Source Sans 3" panose="020B0503030403020204" pitchFamily="34" charset="0"/>
              </a:rPr>
              <a:t>Thank you</a:t>
            </a:r>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cxnSp>
        <p:nvCxnSpPr>
          <p:cNvPr id="14" name="Straight Connector 13">
            <a:extLst>
              <a:ext uri="{FF2B5EF4-FFF2-40B4-BE49-F238E27FC236}">
                <a16:creationId xmlns:a16="http://schemas.microsoft.com/office/drawing/2014/main" id="{F201B720-2471-8549-925A-3799CDB9719D}"/>
              </a:ext>
              <a:ext uri="{C183D7F6-B498-43B3-948B-1728B52AA6E4}">
                <adec:decorative xmlns:adec="http://schemas.microsoft.com/office/drawing/2017/decorative" val="1"/>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pic>
        <p:nvPicPr>
          <p:cNvPr id="2" name="Picture 1" descr="Ohio Bureau of Workers' Compensation logo">
            <a:extLst>
              <a:ext uri="{FF2B5EF4-FFF2-40B4-BE49-F238E27FC236}">
                <a16:creationId xmlns:a16="http://schemas.microsoft.com/office/drawing/2014/main" id="{33DFC112-E2D3-442A-D1D3-616A782221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2535661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77009460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78650314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70036584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dirty="0"/>
          </a:p>
        </p:txBody>
      </p:sp>
    </p:spTree>
    <p:extLst>
      <p:ext uri="{BB962C8B-B14F-4D97-AF65-F5344CB8AC3E}">
        <p14:creationId xmlns:p14="http://schemas.microsoft.com/office/powerpoint/2010/main" val="220662924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a:xfrm>
            <a:off x="9389096" y="6356350"/>
            <a:ext cx="2421903" cy="365125"/>
          </a:xfrm>
          <a:solidFill>
            <a:schemeClr val="accent2">
              <a:alpha val="91000"/>
            </a:schemeClr>
          </a:solidFill>
        </p:spPr>
        <p:txBody>
          <a:bodyPr/>
          <a:lstStyle/>
          <a:p>
            <a:r>
              <a:rPr lang="en-US" dirty="0"/>
              <a:t>Sample not for official use</a:t>
            </a:r>
          </a:p>
        </p:txBody>
      </p:sp>
    </p:spTree>
    <p:extLst>
      <p:ext uri="{BB962C8B-B14F-4D97-AF65-F5344CB8AC3E}">
        <p14:creationId xmlns:p14="http://schemas.microsoft.com/office/powerpoint/2010/main" val="253850143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507999"/>
          </a:xfrm>
          <a:prstGeom prst="rect">
            <a:avLst/>
          </a:prstGeom>
        </p:spPr>
      </p:pic>
      <p:sp>
        <p:nvSpPr>
          <p:cNvPr id="17" name="bg object 17"/>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98856" y="6361099"/>
            <a:ext cx="474840" cy="376770"/>
          </a:xfrm>
          <a:prstGeom prst="rect">
            <a:avLst/>
          </a:prstGeom>
        </p:spPr>
      </p:pic>
      <p:sp>
        <p:nvSpPr>
          <p:cNvPr id="19" name="bg object 19"/>
          <p:cNvSpPr/>
          <p:nvPr/>
        </p:nvSpPr>
        <p:spPr>
          <a:xfrm>
            <a:off x="838200" y="2008682"/>
            <a:ext cx="0" cy="3674745"/>
          </a:xfrm>
          <a:custGeom>
            <a:avLst/>
            <a:gdLst/>
            <a:ahLst/>
            <a:cxnLst/>
            <a:rect l="l" t="t" r="r" b="b"/>
            <a:pathLst>
              <a:path h="3674745">
                <a:moveTo>
                  <a:pt x="0" y="0"/>
                </a:moveTo>
                <a:lnTo>
                  <a:pt x="0" y="3674491"/>
                </a:lnTo>
              </a:path>
            </a:pathLst>
          </a:custGeom>
          <a:ln w="38100">
            <a:solidFill>
              <a:srgbClr val="C12537"/>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rgbClr val="001F5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rgbClr val="2A2E36"/>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16408649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2358391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73120929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a:t>Click to Edit Photo Caption</a:t>
            </a:r>
          </a:p>
        </p:txBody>
      </p:sp>
    </p:spTree>
    <p:extLst>
      <p:ext uri="{BB962C8B-B14F-4D97-AF65-F5344CB8AC3E}">
        <p14:creationId xmlns:p14="http://schemas.microsoft.com/office/powerpoint/2010/main" val="268610731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154821866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77737600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30250779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9715815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21731389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244872019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98856" y="6361099"/>
            <a:ext cx="474840" cy="376770"/>
          </a:xfrm>
          <a:prstGeom prst="rect">
            <a:avLst/>
          </a:prstGeom>
        </p:spPr>
      </p:pic>
      <p:sp>
        <p:nvSpPr>
          <p:cNvPr id="2" name="Holder 2"/>
          <p:cNvSpPr>
            <a:spLocks noGrp="1"/>
          </p:cNvSpPr>
          <p:nvPr>
            <p:ph type="title"/>
          </p:nvPr>
        </p:nvSpPr>
        <p:spPr/>
        <p:txBody>
          <a:bodyPr lIns="0" tIns="0" rIns="0" bIns="0"/>
          <a:lstStyle>
            <a:lvl1pPr>
              <a:defRPr sz="3600" b="1" i="0">
                <a:solidFill>
                  <a:srgbClr val="001F5F"/>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134989028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145012900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
        <p:nvSpPr>
          <p:cNvPr id="7" name="Title Placeholder 6">
            <a:extLst>
              <a:ext uri="{FF2B5EF4-FFF2-40B4-BE49-F238E27FC236}">
                <a16:creationId xmlns:a16="http://schemas.microsoft.com/office/drawing/2014/main" id="{0205E90A-8F31-D996-4732-4A851EC4A213}"/>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
        <p:nvSpPr>
          <p:cNvPr id="3" name="Freeform 15">
            <a:extLst>
              <a:ext uri="{FF2B5EF4-FFF2-40B4-BE49-F238E27FC236}">
                <a16:creationId xmlns:a16="http://schemas.microsoft.com/office/drawing/2014/main" id="{3BE63F79-0427-477E-FA94-5353C17655A1}"/>
              </a:ext>
            </a:extLst>
          </p:cNvPr>
          <p:cNvSpPr>
            <a:spLocks noChangeAspect="1"/>
          </p:cNvSpPr>
          <p:nvPr userDrawn="1"/>
        </p:nvSpPr>
        <p:spPr>
          <a:xfrm>
            <a:off x="4426424" y="5570294"/>
            <a:ext cx="3339152" cy="914400"/>
          </a:xfrm>
          <a:custGeom>
            <a:avLst/>
            <a:gdLst/>
            <a:ahLst/>
            <a:cxnLst/>
            <a:rect l="l" t="t" r="r" b="b"/>
            <a:pathLst>
              <a:path w="6329561" h="1733299">
                <a:moveTo>
                  <a:pt x="0" y="0"/>
                </a:moveTo>
                <a:lnTo>
                  <a:pt x="6329561" y="0"/>
                </a:lnTo>
                <a:lnTo>
                  <a:pt x="6329561" y="1733299"/>
                </a:lnTo>
                <a:lnTo>
                  <a:pt x="0" y="1733299"/>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endParaRPr>
          </a:p>
        </p:txBody>
      </p:sp>
    </p:spTree>
    <p:extLst>
      <p:ext uri="{BB962C8B-B14F-4D97-AF65-F5344CB8AC3E}">
        <p14:creationId xmlns:p14="http://schemas.microsoft.com/office/powerpoint/2010/main" val="2711105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
        <p:nvSpPr>
          <p:cNvPr id="7" name="Title Placeholder 6">
            <a:extLst>
              <a:ext uri="{FF2B5EF4-FFF2-40B4-BE49-F238E27FC236}">
                <a16:creationId xmlns:a16="http://schemas.microsoft.com/office/drawing/2014/main" id="{0205E90A-8F31-D996-4732-4A851EC4A213}"/>
              </a:ext>
            </a:extLst>
          </p:cNvPr>
          <p:cNvSpPr>
            <a:spLocks noGrp="1"/>
          </p:cNvSpPr>
          <p:nvPr>
            <p:ph type="title" hasCustomPrompt="1"/>
          </p:nvPr>
        </p:nvSpPr>
        <p:spPr>
          <a:xfrm>
            <a:off x="1828800" y="830506"/>
            <a:ext cx="9144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
        <p:nvSpPr>
          <p:cNvPr id="3" name="Freeform 15">
            <a:extLst>
              <a:ext uri="{FF2B5EF4-FFF2-40B4-BE49-F238E27FC236}">
                <a16:creationId xmlns:a16="http://schemas.microsoft.com/office/drawing/2014/main" id="{4B332B6D-1CDA-7224-EB76-35B95707CBBE}"/>
              </a:ext>
            </a:extLst>
          </p:cNvPr>
          <p:cNvSpPr>
            <a:spLocks noChangeAspect="1"/>
          </p:cNvSpPr>
          <p:nvPr userDrawn="1"/>
        </p:nvSpPr>
        <p:spPr>
          <a:xfrm>
            <a:off x="4426424" y="5570294"/>
            <a:ext cx="3339152" cy="914400"/>
          </a:xfrm>
          <a:custGeom>
            <a:avLst/>
            <a:gdLst/>
            <a:ahLst/>
            <a:cxnLst/>
            <a:rect l="l" t="t" r="r" b="b"/>
            <a:pathLst>
              <a:path w="6329561" h="1733299">
                <a:moveTo>
                  <a:pt x="0" y="0"/>
                </a:moveTo>
                <a:lnTo>
                  <a:pt x="6329561" y="0"/>
                </a:lnTo>
                <a:lnTo>
                  <a:pt x="6329561" y="1733299"/>
                </a:lnTo>
                <a:lnTo>
                  <a:pt x="0" y="1733299"/>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endParaRPr>
          </a:p>
        </p:txBody>
      </p:sp>
    </p:spTree>
    <p:extLst>
      <p:ext uri="{BB962C8B-B14F-4D97-AF65-F5344CB8AC3E}">
        <p14:creationId xmlns:p14="http://schemas.microsoft.com/office/powerpoint/2010/main" val="426204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91B2E00-684E-8A89-C0E3-8E1A17AF99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6987" r="2619"/>
          <a:stretch/>
        </p:blipFill>
        <p:spPr>
          <a:xfrm>
            <a:off x="0" y="0"/>
            <a:ext cx="2770216" cy="6858000"/>
          </a:xfrm>
          <a:prstGeom prst="rect">
            <a:avLst/>
          </a:prstGeom>
        </p:spPr>
      </p:pic>
      <p:sp>
        <p:nvSpPr>
          <p:cNvPr id="2" name="Title 1">
            <a:extLst>
              <a:ext uri="{FF2B5EF4-FFF2-40B4-BE49-F238E27FC236}">
                <a16:creationId xmlns:a16="http://schemas.microsoft.com/office/drawing/2014/main" id="{7D60FCA3-A9E4-5CF0-67FE-BB20A4F7367D}"/>
              </a:ext>
            </a:extLst>
          </p:cNvPr>
          <p:cNvSpPr>
            <a:spLocks noGrp="1"/>
          </p:cNvSpPr>
          <p:nvPr>
            <p:ph type="ctrTitle"/>
          </p:nvPr>
        </p:nvSpPr>
        <p:spPr>
          <a:xfrm>
            <a:off x="2971800" y="685800"/>
            <a:ext cx="8534400" cy="1734921"/>
          </a:xfrm>
        </p:spPr>
        <p:txBody>
          <a:bodyPr anchor="ctr" anchorCtr="0">
            <a:noAutofit/>
          </a:bodyPr>
          <a:lstStyle>
            <a:lvl1pPr algn="l">
              <a:defRPr sz="4000">
                <a:solidFill>
                  <a:srgbClr val="0E3F75"/>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C71CD7E2-07DA-4DDE-B333-C4D7B7E31420}"/>
              </a:ext>
            </a:extLst>
          </p:cNvPr>
          <p:cNvSpPr>
            <a:spLocks noGrp="1"/>
          </p:cNvSpPr>
          <p:nvPr>
            <p:ph type="subTitle" idx="1"/>
          </p:nvPr>
        </p:nvSpPr>
        <p:spPr>
          <a:xfrm>
            <a:off x="2971800" y="2684680"/>
            <a:ext cx="8534400" cy="1752600"/>
          </a:xfrm>
        </p:spPr>
        <p:txBody>
          <a:bodyPr/>
          <a:lstStyle>
            <a:lvl1pPr marL="0" indent="0" algn="ctr">
              <a:buNone/>
              <a:defRPr>
                <a:solidFill>
                  <a:srgbClr val="B0B3A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Freeform 15">
            <a:extLst>
              <a:ext uri="{FF2B5EF4-FFF2-40B4-BE49-F238E27FC236}">
                <a16:creationId xmlns:a16="http://schemas.microsoft.com/office/drawing/2014/main" id="{60E34DF3-7E8B-2830-ABE0-37E20F729299}"/>
              </a:ext>
            </a:extLst>
          </p:cNvPr>
          <p:cNvSpPr>
            <a:spLocks noChangeAspect="1"/>
          </p:cNvSpPr>
          <p:nvPr userDrawn="1"/>
        </p:nvSpPr>
        <p:spPr>
          <a:xfrm>
            <a:off x="8610600" y="5715000"/>
            <a:ext cx="3339152" cy="914400"/>
          </a:xfrm>
          <a:custGeom>
            <a:avLst/>
            <a:gdLst/>
            <a:ahLst/>
            <a:cxnLst/>
            <a:rect l="l" t="t" r="r" b="b"/>
            <a:pathLst>
              <a:path w="6329561" h="1733299">
                <a:moveTo>
                  <a:pt x="0" y="0"/>
                </a:moveTo>
                <a:lnTo>
                  <a:pt x="6329561" y="0"/>
                </a:lnTo>
                <a:lnTo>
                  <a:pt x="6329561" y="1733299"/>
                </a:lnTo>
                <a:lnTo>
                  <a:pt x="0" y="1733299"/>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endParaRPr>
          </a:p>
        </p:txBody>
      </p:sp>
    </p:spTree>
    <p:extLst>
      <p:ext uri="{BB962C8B-B14F-4D97-AF65-F5344CB8AC3E}">
        <p14:creationId xmlns:p14="http://schemas.microsoft.com/office/powerpoint/2010/main" val="3496253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C71CD7E2-07DA-4DDE-B333-C4D7B7E31420}"/>
              </a:ext>
            </a:extLst>
          </p:cNvPr>
          <p:cNvSpPr>
            <a:spLocks noGrp="1"/>
          </p:cNvSpPr>
          <p:nvPr>
            <p:ph type="subTitle" idx="1"/>
          </p:nvPr>
        </p:nvSpPr>
        <p:spPr>
          <a:xfrm>
            <a:off x="3328987" y="3294694"/>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5" name="Group 4">
            <a:extLst>
              <a:ext uri="{FF2B5EF4-FFF2-40B4-BE49-F238E27FC236}">
                <a16:creationId xmlns:a16="http://schemas.microsoft.com/office/drawing/2014/main" id="{CA87218B-D37E-4C7C-5E77-A8CE25D37EB4}"/>
              </a:ext>
            </a:extLst>
          </p:cNvPr>
          <p:cNvGrpSpPr/>
          <p:nvPr userDrawn="1"/>
        </p:nvGrpSpPr>
        <p:grpSpPr>
          <a:xfrm>
            <a:off x="-1" y="-14265"/>
            <a:ext cx="12192001" cy="6898602"/>
            <a:chOff x="-1" y="-14265"/>
            <a:chExt cx="12192001" cy="6898602"/>
          </a:xfrm>
        </p:grpSpPr>
        <p:grpSp>
          <p:nvGrpSpPr>
            <p:cNvPr id="7" name="Group 6">
              <a:extLst>
                <a:ext uri="{FF2B5EF4-FFF2-40B4-BE49-F238E27FC236}">
                  <a16:creationId xmlns:a16="http://schemas.microsoft.com/office/drawing/2014/main" id="{BBA91B80-8B00-0DEC-C885-B7408226B582}"/>
                </a:ext>
              </a:extLst>
            </p:cNvPr>
            <p:cNvGrpSpPr/>
            <p:nvPr/>
          </p:nvGrpSpPr>
          <p:grpSpPr>
            <a:xfrm>
              <a:off x="-1" y="5929450"/>
              <a:ext cx="12192001" cy="954887"/>
              <a:chOff x="-1" y="5929450"/>
              <a:chExt cx="12192001" cy="954887"/>
            </a:xfrm>
          </p:grpSpPr>
          <p:sp>
            <p:nvSpPr>
              <p:cNvPr id="11" name="Rectangle 10">
                <a:extLst>
                  <a:ext uri="{FF2B5EF4-FFF2-40B4-BE49-F238E27FC236}">
                    <a16:creationId xmlns:a16="http://schemas.microsoft.com/office/drawing/2014/main" id="{77AE24D3-61AE-844D-08CE-00F17F89DDD7}"/>
                  </a:ext>
                </a:extLst>
              </p:cNvPr>
              <p:cNvSpPr/>
              <p:nvPr/>
            </p:nvSpPr>
            <p:spPr>
              <a:xfrm>
                <a:off x="-1" y="5929450"/>
                <a:ext cx="12192001" cy="522618"/>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2" name="Picture 11" descr="A blue and white background&#10;&#10;Description automatically generated">
                <a:extLst>
                  <a:ext uri="{FF2B5EF4-FFF2-40B4-BE49-F238E27FC236}">
                    <a16:creationId xmlns:a16="http://schemas.microsoft.com/office/drawing/2014/main" id="{51AAFBDC-55C1-8B3B-6F3F-EA4CC2A0D959}"/>
                  </a:ext>
                </a:extLst>
              </p:cNvPr>
              <p:cNvPicPr>
                <a:picLocks noChangeAspect="1"/>
              </p:cNvPicPr>
              <p:nvPr/>
            </p:nvPicPr>
            <p:blipFill rotWithShape="1">
              <a:blip r:embed="rId2">
                <a:extLst>
                  <a:ext uri="{28A0092B-C50C-407E-A947-70E740481C1C}">
                    <a14:useLocalDpi xmlns:a14="http://schemas.microsoft.com/office/drawing/2010/main" val="0"/>
                  </a:ext>
                </a:extLst>
              </a:blip>
              <a:srcRect t="50839" r="188" b="42083"/>
              <a:stretch/>
            </p:blipFill>
            <p:spPr>
              <a:xfrm>
                <a:off x="-1" y="6019800"/>
                <a:ext cx="12192001" cy="864537"/>
              </a:xfrm>
              <a:prstGeom prst="rect">
                <a:avLst/>
              </a:prstGeom>
            </p:spPr>
          </p:pic>
        </p:grpSp>
        <p:grpSp>
          <p:nvGrpSpPr>
            <p:cNvPr id="8" name="Group 7">
              <a:extLst>
                <a:ext uri="{FF2B5EF4-FFF2-40B4-BE49-F238E27FC236}">
                  <a16:creationId xmlns:a16="http://schemas.microsoft.com/office/drawing/2014/main" id="{6B6C5817-0BB1-4E8D-6AC0-2AF8A35A14B6}"/>
                </a:ext>
              </a:extLst>
            </p:cNvPr>
            <p:cNvGrpSpPr/>
            <p:nvPr/>
          </p:nvGrpSpPr>
          <p:grpSpPr>
            <a:xfrm>
              <a:off x="-1" y="-14265"/>
              <a:ext cx="12192001" cy="932579"/>
              <a:chOff x="-1" y="-14265"/>
              <a:chExt cx="12192001" cy="932579"/>
            </a:xfrm>
          </p:grpSpPr>
          <p:sp>
            <p:nvSpPr>
              <p:cNvPr id="9" name="Rectangle 8">
                <a:extLst>
                  <a:ext uri="{FF2B5EF4-FFF2-40B4-BE49-F238E27FC236}">
                    <a16:creationId xmlns:a16="http://schemas.microsoft.com/office/drawing/2014/main" id="{CEEFED9D-8C93-6F8B-F679-7502DDDC59C3}"/>
                  </a:ext>
                </a:extLst>
              </p:cNvPr>
              <p:cNvSpPr/>
              <p:nvPr/>
            </p:nvSpPr>
            <p:spPr>
              <a:xfrm>
                <a:off x="-1" y="395696"/>
                <a:ext cx="12192001" cy="522618"/>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0" name="Picture 9" descr="A blue and white background&#10;&#10;Description automatically generated">
                <a:extLst>
                  <a:ext uri="{FF2B5EF4-FFF2-40B4-BE49-F238E27FC236}">
                    <a16:creationId xmlns:a16="http://schemas.microsoft.com/office/drawing/2014/main" id="{09E70DBB-AD19-7345-6655-AF53A719281E}"/>
                  </a:ext>
                </a:extLst>
              </p:cNvPr>
              <p:cNvPicPr>
                <a:picLocks noChangeAspect="1"/>
              </p:cNvPicPr>
              <p:nvPr/>
            </p:nvPicPr>
            <p:blipFill rotWithShape="1">
              <a:blip r:embed="rId2">
                <a:extLst>
                  <a:ext uri="{28A0092B-C50C-407E-A947-70E740481C1C}">
                    <a14:useLocalDpi xmlns:a14="http://schemas.microsoft.com/office/drawing/2010/main" val="0"/>
                  </a:ext>
                </a:extLst>
              </a:blip>
              <a:srcRect t="23508" r="188" b="69414"/>
              <a:stretch/>
            </p:blipFill>
            <p:spPr>
              <a:xfrm>
                <a:off x="-1" y="-14265"/>
                <a:ext cx="12192001" cy="864537"/>
              </a:xfrm>
              <a:prstGeom prst="rect">
                <a:avLst/>
              </a:prstGeom>
            </p:spPr>
          </p:pic>
        </p:grpSp>
      </p:grpSp>
      <p:sp>
        <p:nvSpPr>
          <p:cNvPr id="2" name="Title 1">
            <a:extLst>
              <a:ext uri="{FF2B5EF4-FFF2-40B4-BE49-F238E27FC236}">
                <a16:creationId xmlns:a16="http://schemas.microsoft.com/office/drawing/2014/main" id="{7D60FCA3-A9E4-5CF0-67FE-BB20A4F7367D}"/>
              </a:ext>
            </a:extLst>
          </p:cNvPr>
          <p:cNvSpPr>
            <a:spLocks noGrp="1"/>
          </p:cNvSpPr>
          <p:nvPr>
            <p:ph type="ctrTitle"/>
          </p:nvPr>
        </p:nvSpPr>
        <p:spPr>
          <a:xfrm>
            <a:off x="3314700" y="1520023"/>
            <a:ext cx="8534400" cy="1343932"/>
          </a:xfrm>
        </p:spPr>
        <p:txBody>
          <a:bodyPr anchor="ctr" anchorCtr="0">
            <a:noAutofit/>
          </a:bodyPr>
          <a:lstStyle>
            <a:lvl1pPr algn="l">
              <a:defRPr sz="4000">
                <a:solidFill>
                  <a:srgbClr val="0E3F75"/>
                </a:solidFill>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AA686F12-3780-E828-7708-D61FBE44477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4800" y="1717351"/>
            <a:ext cx="2505461" cy="3154686"/>
          </a:xfrm>
          <a:prstGeom prst="rect">
            <a:avLst/>
          </a:prstGeom>
        </p:spPr>
      </p:pic>
    </p:spTree>
    <p:extLst>
      <p:ext uri="{BB962C8B-B14F-4D97-AF65-F5344CB8AC3E}">
        <p14:creationId xmlns:p14="http://schemas.microsoft.com/office/powerpoint/2010/main" val="2770493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dirty="0"/>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53948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le +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177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924785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609600"/>
            <a:ext cx="11430000" cy="1081088"/>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174507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1F5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609600"/>
            <a:ext cx="11430000" cy="1081088"/>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120269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609600"/>
            <a:ext cx="11430000" cy="1081088"/>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090719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dirty="0"/>
          </a:p>
        </p:txBody>
      </p:sp>
    </p:spTree>
    <p:extLst>
      <p:ext uri="{BB962C8B-B14F-4D97-AF65-F5344CB8AC3E}">
        <p14:creationId xmlns:p14="http://schemas.microsoft.com/office/powerpoint/2010/main" val="3421569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609600"/>
            <a:ext cx="11430000" cy="1081088"/>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255460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609600"/>
            <a:ext cx="4387121" cy="14478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609600"/>
            <a:ext cx="6601511" cy="52514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812572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609600"/>
            <a:ext cx="4387120" cy="14478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609599"/>
            <a:ext cx="6627812" cy="5251451"/>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58936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Pictures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609600"/>
            <a:ext cx="11424444" cy="1081088"/>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131563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609600"/>
            <a:ext cx="11424444" cy="1081088"/>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Tree>
    <p:extLst>
      <p:ext uri="{BB962C8B-B14F-4D97-AF65-F5344CB8AC3E}">
        <p14:creationId xmlns:p14="http://schemas.microsoft.com/office/powerpoint/2010/main" val="3260434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Pictures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a:xfrm>
            <a:off x="381000" y="609600"/>
            <a:ext cx="11430000" cy="738386"/>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6838706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a:xfrm>
            <a:off x="381000" y="609600"/>
            <a:ext cx="11430000" cy="738386"/>
          </a:xfrm>
        </p:spPr>
        <p:txBody>
          <a:body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spTree>
    <p:extLst>
      <p:ext uri="{BB962C8B-B14F-4D97-AF65-F5344CB8AC3E}">
        <p14:creationId xmlns:p14="http://schemas.microsoft.com/office/powerpoint/2010/main" val="26373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Pictures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a:xfrm>
            <a:off x="381000" y="609600"/>
            <a:ext cx="11430000" cy="738386"/>
          </a:xfrm>
        </p:spPr>
        <p:txBody>
          <a:bodyPr/>
          <a:lstStyle/>
          <a:p>
            <a:r>
              <a:rPr lang="en-US" dirty="0"/>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471480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x Picture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a:xfrm>
            <a:off x="381000" y="609600"/>
            <a:ext cx="11430000" cy="738386"/>
          </a:xfrm>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928166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Slide Image With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457200"/>
            <a:ext cx="12192000" cy="64008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960721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18411935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1399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12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88393-E8C9-B542-9024-E5A94E743E0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E9CF543-0408-92C8-7748-F1A4DB225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A55055-FCBE-C8A0-7A36-D49AC7105520}"/>
              </a:ext>
            </a:extLst>
          </p:cNvPr>
          <p:cNvSpPr>
            <a:spLocks noGrp="1"/>
          </p:cNvSpPr>
          <p:nvPr>
            <p:ph type="dt" sz="half" idx="10"/>
          </p:nvPr>
        </p:nvSpPr>
        <p:spPr/>
        <p:txBody>
          <a:bodyPr/>
          <a:lstStyle/>
          <a:p>
            <a:fld id="{397FBAF3-25AF-4466-B536-C823B09A6543}" type="datetimeFigureOut">
              <a:rPr lang="en-US" smtClean="0"/>
              <a:t>5/21/2026</a:t>
            </a:fld>
            <a:endParaRPr lang="en-US"/>
          </a:p>
        </p:txBody>
      </p:sp>
      <p:sp>
        <p:nvSpPr>
          <p:cNvPr id="5" name="Footer Placeholder 4">
            <a:extLst>
              <a:ext uri="{FF2B5EF4-FFF2-40B4-BE49-F238E27FC236}">
                <a16:creationId xmlns:a16="http://schemas.microsoft.com/office/drawing/2014/main" id="{A7A1EBA9-6CA3-B790-5274-B3ED18971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9AF56-517E-A34F-8C6E-FB6B6B682A6F}"/>
              </a:ext>
            </a:extLst>
          </p:cNvPr>
          <p:cNvSpPr>
            <a:spLocks noGrp="1"/>
          </p:cNvSpPr>
          <p:nvPr>
            <p:ph type="sldNum" sz="quarter" idx="12"/>
          </p:nvPr>
        </p:nvSpPr>
        <p:spPr/>
        <p:txBody>
          <a:bodyPr/>
          <a:lstStyle/>
          <a:p>
            <a:fld id="{5ACDFE88-605B-4E79-9D86-5A996F2D9570}" type="slidenum">
              <a:rPr lang="en-US" smtClean="0"/>
              <a:t>‹#›</a:t>
            </a:fld>
            <a:endParaRPr lang="en-US"/>
          </a:p>
        </p:txBody>
      </p:sp>
    </p:spTree>
    <p:extLst>
      <p:ext uri="{BB962C8B-B14F-4D97-AF65-F5344CB8AC3E}">
        <p14:creationId xmlns:p14="http://schemas.microsoft.com/office/powerpoint/2010/main" val="17997016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grey background with red text&#10;&#10;Description automatically generated">
            <a:extLst>
              <a:ext uri="{FF2B5EF4-FFF2-40B4-BE49-F238E27FC236}">
                <a16:creationId xmlns:a16="http://schemas.microsoft.com/office/drawing/2014/main" id="{FA2CF96A-5A6E-6B54-E462-0BFBD900EE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 y="0"/>
            <a:ext cx="12190615" cy="6858000"/>
          </a:xfrm>
          <a:prstGeom prst="rect">
            <a:avLst/>
          </a:prstGeom>
        </p:spPr>
      </p:pic>
      <p:grpSp>
        <p:nvGrpSpPr>
          <p:cNvPr id="23" name="Group 22">
            <a:extLst>
              <a:ext uri="{FF2B5EF4-FFF2-40B4-BE49-F238E27FC236}">
                <a16:creationId xmlns:a16="http://schemas.microsoft.com/office/drawing/2014/main" id="{71D67A74-5580-B81E-BDEF-021C21A67AE9}"/>
              </a:ext>
            </a:extLst>
          </p:cNvPr>
          <p:cNvGrpSpPr/>
          <p:nvPr userDrawn="1"/>
        </p:nvGrpSpPr>
        <p:grpSpPr>
          <a:xfrm>
            <a:off x="-1328906" y="4896817"/>
            <a:ext cx="11241239" cy="2437723"/>
            <a:chOff x="-1328906" y="4896817"/>
            <a:chExt cx="11241239" cy="2437723"/>
          </a:xfrm>
        </p:grpSpPr>
        <p:grpSp>
          <p:nvGrpSpPr>
            <p:cNvPr id="24" name="Group 6">
              <a:extLst>
                <a:ext uri="{FF2B5EF4-FFF2-40B4-BE49-F238E27FC236}">
                  <a16:creationId xmlns:a16="http://schemas.microsoft.com/office/drawing/2014/main" id="{F2F395D8-0CFE-F728-F623-2F4B37FEB434}"/>
                </a:ext>
              </a:extLst>
            </p:cNvPr>
            <p:cNvGrpSpPr/>
            <p:nvPr/>
          </p:nvGrpSpPr>
          <p:grpSpPr>
            <a:xfrm>
              <a:off x="-1328906" y="4896817"/>
              <a:ext cx="10722571" cy="1649744"/>
              <a:chOff x="0" y="0"/>
              <a:chExt cx="1902533" cy="292718"/>
            </a:xfrm>
          </p:grpSpPr>
          <p:sp>
            <p:nvSpPr>
              <p:cNvPr id="28" name="Freeform 7">
                <a:extLst>
                  <a:ext uri="{FF2B5EF4-FFF2-40B4-BE49-F238E27FC236}">
                    <a16:creationId xmlns:a16="http://schemas.microsoft.com/office/drawing/2014/main" id="{F076B57A-1DAC-B6BC-D289-7B81BDC3B20B}"/>
                  </a:ext>
                </a:extLst>
              </p:cNvPr>
              <p:cNvSpPr/>
              <p:nvPr/>
            </p:nvSpPr>
            <p:spPr>
              <a:xfrm>
                <a:off x="0" y="0"/>
                <a:ext cx="1902533" cy="292718"/>
              </a:xfrm>
              <a:custGeom>
                <a:avLst/>
                <a:gdLst/>
                <a:ahLst/>
                <a:cxnLst/>
                <a:rect l="l" t="t" r="r" b="b"/>
                <a:pathLst>
                  <a:path w="1902533" h="292718">
                    <a:moveTo>
                      <a:pt x="203200" y="0"/>
                    </a:moveTo>
                    <a:lnTo>
                      <a:pt x="1902533" y="0"/>
                    </a:lnTo>
                    <a:lnTo>
                      <a:pt x="1699333" y="292718"/>
                    </a:lnTo>
                    <a:lnTo>
                      <a:pt x="0" y="292718"/>
                    </a:lnTo>
                    <a:lnTo>
                      <a:pt x="203200" y="0"/>
                    </a:lnTo>
                    <a:close/>
                  </a:path>
                </a:pathLst>
              </a:custGeom>
              <a:solidFill>
                <a:srgbClr val="0E3F75">
                  <a:alpha val="69804"/>
                </a:srgbClr>
              </a:solidFill>
            </p:spPr>
            <p:txBody>
              <a:bodyPr/>
              <a:lstStyle/>
              <a:p>
                <a:pPr defTabSz="609630"/>
                <a:endParaRPr lang="en-US" sz="1200" dirty="0">
                  <a:solidFill>
                    <a:prstClr val="black"/>
                  </a:solidFill>
                </a:endParaRPr>
              </a:p>
            </p:txBody>
          </p:sp>
          <p:sp>
            <p:nvSpPr>
              <p:cNvPr id="29" name="TextBox 8">
                <a:extLst>
                  <a:ext uri="{FF2B5EF4-FFF2-40B4-BE49-F238E27FC236}">
                    <a16:creationId xmlns:a16="http://schemas.microsoft.com/office/drawing/2014/main" id="{90D8F78D-C248-7D29-EACC-BC0EDC698B86}"/>
                  </a:ext>
                </a:extLst>
              </p:cNvPr>
              <p:cNvSpPr txBox="1"/>
              <p:nvPr/>
            </p:nvSpPr>
            <p:spPr>
              <a:xfrm>
                <a:off x="101600" y="-38100"/>
                <a:ext cx="1699333" cy="330818"/>
              </a:xfrm>
              <a:prstGeom prst="rect">
                <a:avLst/>
              </a:prstGeom>
            </p:spPr>
            <p:txBody>
              <a:bodyPr lIns="33867" tIns="33867" rIns="33867" bIns="33867" rtlCol="0" anchor="ctr"/>
              <a:lstStyle/>
              <a:p>
                <a:pPr algn="ctr" defTabSz="609630">
                  <a:lnSpc>
                    <a:spcPts val="1773"/>
                  </a:lnSpc>
                </a:pPr>
                <a:endParaRPr sz="1200" dirty="0">
                  <a:solidFill>
                    <a:prstClr val="black"/>
                  </a:solidFill>
                </a:endParaRPr>
              </a:p>
            </p:txBody>
          </p:sp>
        </p:grpSp>
        <p:grpSp>
          <p:nvGrpSpPr>
            <p:cNvPr id="25" name="Group 12">
              <a:extLst>
                <a:ext uri="{FF2B5EF4-FFF2-40B4-BE49-F238E27FC236}">
                  <a16:creationId xmlns:a16="http://schemas.microsoft.com/office/drawing/2014/main" id="{A08B7636-B913-F4FB-93CC-6B670F6484E0}"/>
                </a:ext>
              </a:extLst>
            </p:cNvPr>
            <p:cNvGrpSpPr/>
            <p:nvPr/>
          </p:nvGrpSpPr>
          <p:grpSpPr>
            <a:xfrm>
              <a:off x="-772998" y="6546561"/>
              <a:ext cx="10685331" cy="787979"/>
              <a:chOff x="0" y="0"/>
              <a:chExt cx="2848865" cy="210087"/>
            </a:xfrm>
          </p:grpSpPr>
          <p:sp>
            <p:nvSpPr>
              <p:cNvPr id="26" name="Freeform 13">
                <a:extLst>
                  <a:ext uri="{FF2B5EF4-FFF2-40B4-BE49-F238E27FC236}">
                    <a16:creationId xmlns:a16="http://schemas.microsoft.com/office/drawing/2014/main" id="{66B1FDF5-285A-99A8-52BB-909888240558}"/>
                  </a:ext>
                </a:extLst>
              </p:cNvPr>
              <p:cNvSpPr/>
              <p:nvPr/>
            </p:nvSpPr>
            <p:spPr>
              <a:xfrm>
                <a:off x="0" y="0"/>
                <a:ext cx="2848865" cy="210087"/>
              </a:xfrm>
              <a:custGeom>
                <a:avLst/>
                <a:gdLst/>
                <a:ahLst/>
                <a:cxnLst/>
                <a:rect l="l" t="t" r="r" b="b"/>
                <a:pathLst>
                  <a:path w="2848865" h="210087">
                    <a:moveTo>
                      <a:pt x="203200" y="0"/>
                    </a:moveTo>
                    <a:lnTo>
                      <a:pt x="2848865" y="0"/>
                    </a:lnTo>
                    <a:lnTo>
                      <a:pt x="2645665" y="210087"/>
                    </a:lnTo>
                    <a:lnTo>
                      <a:pt x="0" y="210087"/>
                    </a:lnTo>
                    <a:lnTo>
                      <a:pt x="203200" y="0"/>
                    </a:lnTo>
                    <a:close/>
                  </a:path>
                </a:pathLst>
              </a:custGeom>
              <a:solidFill>
                <a:srgbClr val="FFFFFF"/>
              </a:solidFill>
            </p:spPr>
            <p:txBody>
              <a:bodyPr/>
              <a:lstStyle/>
              <a:p>
                <a:pPr defTabSz="609630"/>
                <a:endParaRPr lang="en-US" sz="1200" dirty="0">
                  <a:solidFill>
                    <a:prstClr val="black"/>
                  </a:solidFill>
                </a:endParaRPr>
              </a:p>
            </p:txBody>
          </p:sp>
          <p:sp>
            <p:nvSpPr>
              <p:cNvPr id="27" name="TextBox 14">
                <a:extLst>
                  <a:ext uri="{FF2B5EF4-FFF2-40B4-BE49-F238E27FC236}">
                    <a16:creationId xmlns:a16="http://schemas.microsoft.com/office/drawing/2014/main" id="{85C96542-AEF9-5FB7-B466-727FF8EF75D4}"/>
                  </a:ext>
                </a:extLst>
              </p:cNvPr>
              <p:cNvSpPr txBox="1"/>
              <p:nvPr/>
            </p:nvSpPr>
            <p:spPr>
              <a:xfrm>
                <a:off x="101600" y="-38100"/>
                <a:ext cx="2645665" cy="248187"/>
              </a:xfrm>
              <a:prstGeom prst="rect">
                <a:avLst/>
              </a:prstGeom>
            </p:spPr>
            <p:txBody>
              <a:bodyPr lIns="33867" tIns="33867" rIns="33867" bIns="33867" rtlCol="0" anchor="ctr"/>
              <a:lstStyle/>
              <a:p>
                <a:pPr algn="ctr" defTabSz="609630">
                  <a:lnSpc>
                    <a:spcPts val="1773"/>
                  </a:lnSpc>
                </a:pPr>
                <a:endParaRPr sz="1200" dirty="0">
                  <a:solidFill>
                    <a:prstClr val="black"/>
                  </a:solidFill>
                </a:endParaRPr>
              </a:p>
            </p:txBody>
          </p:sp>
        </p:grpSp>
      </p:grpSp>
      <p:grpSp>
        <p:nvGrpSpPr>
          <p:cNvPr id="3" name="Group 2">
            <a:extLst>
              <a:ext uri="{FF2B5EF4-FFF2-40B4-BE49-F238E27FC236}">
                <a16:creationId xmlns:a16="http://schemas.microsoft.com/office/drawing/2014/main" id="{E70137E9-B702-8A1D-185F-F71D0D8E552A}"/>
              </a:ext>
            </a:extLst>
          </p:cNvPr>
          <p:cNvGrpSpPr/>
          <p:nvPr userDrawn="1"/>
        </p:nvGrpSpPr>
        <p:grpSpPr>
          <a:xfrm>
            <a:off x="-2354784" y="-88364"/>
            <a:ext cx="15736721" cy="1904945"/>
            <a:chOff x="-2354784" y="-88364"/>
            <a:chExt cx="15736721" cy="1904945"/>
          </a:xfrm>
        </p:grpSpPr>
        <p:sp>
          <p:nvSpPr>
            <p:cNvPr id="21" name="Freeform 4">
              <a:extLst>
                <a:ext uri="{FF2B5EF4-FFF2-40B4-BE49-F238E27FC236}">
                  <a16:creationId xmlns:a16="http://schemas.microsoft.com/office/drawing/2014/main" id="{BC77E0A8-7382-0465-99F4-B81756B4942C}"/>
                </a:ext>
              </a:extLst>
            </p:cNvPr>
            <p:cNvSpPr/>
            <p:nvPr/>
          </p:nvSpPr>
          <p:spPr>
            <a:xfrm>
              <a:off x="-1543157" y="-76200"/>
              <a:ext cx="12668357" cy="1194430"/>
            </a:xfrm>
            <a:custGeom>
              <a:avLst/>
              <a:gdLst/>
              <a:ahLst/>
              <a:cxnLst/>
              <a:rect l="l" t="t" r="r" b="b"/>
              <a:pathLst>
                <a:path w="2209086" h="208283">
                  <a:moveTo>
                    <a:pt x="203200" y="0"/>
                  </a:moveTo>
                  <a:lnTo>
                    <a:pt x="2209086" y="0"/>
                  </a:lnTo>
                  <a:lnTo>
                    <a:pt x="2005886" y="208283"/>
                  </a:lnTo>
                  <a:lnTo>
                    <a:pt x="0" y="208283"/>
                  </a:lnTo>
                  <a:lnTo>
                    <a:pt x="203200" y="0"/>
                  </a:lnTo>
                  <a:close/>
                </a:path>
              </a:pathLst>
            </a:custGeom>
            <a:solidFill>
              <a:srgbClr val="0E3F75"/>
            </a:solidFill>
          </p:spPr>
          <p:txBody>
            <a:bodyPr/>
            <a:lstStyle/>
            <a:p>
              <a:pPr defTabSz="609630"/>
              <a:endParaRPr lang="en-US" sz="1200" dirty="0">
                <a:solidFill>
                  <a:prstClr val="black"/>
                </a:solidFill>
              </a:endParaRPr>
            </a:p>
          </p:txBody>
        </p:sp>
        <p:grpSp>
          <p:nvGrpSpPr>
            <p:cNvPr id="14" name="Group 9">
              <a:extLst>
                <a:ext uri="{FF2B5EF4-FFF2-40B4-BE49-F238E27FC236}">
                  <a16:creationId xmlns:a16="http://schemas.microsoft.com/office/drawing/2014/main" id="{8DB1B3FE-615E-C8EE-E8E8-4DE15957D8EF}"/>
                </a:ext>
              </a:extLst>
            </p:cNvPr>
            <p:cNvGrpSpPr/>
            <p:nvPr/>
          </p:nvGrpSpPr>
          <p:grpSpPr>
            <a:xfrm>
              <a:off x="-2354784" y="395550"/>
              <a:ext cx="9236987" cy="1421031"/>
              <a:chOff x="0" y="0"/>
              <a:chExt cx="1353878" cy="208283"/>
            </a:xfrm>
          </p:grpSpPr>
          <p:sp>
            <p:nvSpPr>
              <p:cNvPr id="19" name="Freeform 10">
                <a:extLst>
                  <a:ext uri="{FF2B5EF4-FFF2-40B4-BE49-F238E27FC236}">
                    <a16:creationId xmlns:a16="http://schemas.microsoft.com/office/drawing/2014/main" id="{DA309928-79FD-BE26-A3EF-D10C027010C9}"/>
                  </a:ext>
                </a:extLst>
              </p:cNvPr>
              <p:cNvSpPr/>
              <p:nvPr/>
            </p:nvSpPr>
            <p:spPr>
              <a:xfrm>
                <a:off x="0" y="0"/>
                <a:ext cx="1353878" cy="208283"/>
              </a:xfrm>
              <a:custGeom>
                <a:avLst/>
                <a:gdLst/>
                <a:ahLst/>
                <a:cxnLst/>
                <a:rect l="l" t="t" r="r" b="b"/>
                <a:pathLst>
                  <a:path w="1353878" h="208283">
                    <a:moveTo>
                      <a:pt x="203200" y="0"/>
                    </a:moveTo>
                    <a:lnTo>
                      <a:pt x="1353878" y="0"/>
                    </a:lnTo>
                    <a:lnTo>
                      <a:pt x="1150678" y="208283"/>
                    </a:lnTo>
                    <a:lnTo>
                      <a:pt x="0" y="208283"/>
                    </a:lnTo>
                    <a:lnTo>
                      <a:pt x="203200" y="0"/>
                    </a:lnTo>
                    <a:close/>
                  </a:path>
                </a:pathLst>
              </a:custGeom>
              <a:solidFill>
                <a:srgbClr val="FFFFFF"/>
              </a:solidFill>
            </p:spPr>
            <p:txBody>
              <a:bodyPr/>
              <a:lstStyle/>
              <a:p>
                <a:pPr defTabSz="609630"/>
                <a:endParaRPr lang="en-US" sz="1200" dirty="0">
                  <a:solidFill>
                    <a:prstClr val="black"/>
                  </a:solidFill>
                </a:endParaRPr>
              </a:p>
            </p:txBody>
          </p:sp>
          <p:sp>
            <p:nvSpPr>
              <p:cNvPr id="20" name="TextBox 11">
                <a:extLst>
                  <a:ext uri="{FF2B5EF4-FFF2-40B4-BE49-F238E27FC236}">
                    <a16:creationId xmlns:a16="http://schemas.microsoft.com/office/drawing/2014/main" id="{78D2E113-B766-ECC1-CCE7-EBDD0D958A48}"/>
                  </a:ext>
                </a:extLst>
              </p:cNvPr>
              <p:cNvSpPr txBox="1"/>
              <p:nvPr/>
            </p:nvSpPr>
            <p:spPr>
              <a:xfrm>
                <a:off x="101600" y="-38100"/>
                <a:ext cx="1150678" cy="246383"/>
              </a:xfrm>
              <a:prstGeom prst="rect">
                <a:avLst/>
              </a:prstGeom>
            </p:spPr>
            <p:txBody>
              <a:bodyPr lIns="33867" tIns="33867" rIns="33867" bIns="33867" rtlCol="0" anchor="ctr"/>
              <a:lstStyle/>
              <a:p>
                <a:pPr algn="ctr" defTabSz="609630">
                  <a:lnSpc>
                    <a:spcPts val="1773"/>
                  </a:lnSpc>
                </a:pPr>
                <a:endParaRPr sz="1200" dirty="0">
                  <a:solidFill>
                    <a:prstClr val="black"/>
                  </a:solidFill>
                </a:endParaRPr>
              </a:p>
            </p:txBody>
          </p:sp>
        </p:grpSp>
        <p:sp>
          <p:nvSpPr>
            <p:cNvPr id="15" name="Freeform 15">
              <a:extLst>
                <a:ext uri="{FF2B5EF4-FFF2-40B4-BE49-F238E27FC236}">
                  <a16:creationId xmlns:a16="http://schemas.microsoft.com/office/drawing/2014/main" id="{CAF06316-2C37-CDDC-9B00-F96DAC6B0F46}"/>
                </a:ext>
              </a:extLst>
            </p:cNvPr>
            <p:cNvSpPr/>
            <p:nvPr/>
          </p:nvSpPr>
          <p:spPr>
            <a:xfrm>
              <a:off x="153856" y="578564"/>
              <a:ext cx="4219707" cy="1155533"/>
            </a:xfrm>
            <a:custGeom>
              <a:avLst/>
              <a:gdLst/>
              <a:ahLst/>
              <a:cxnLst/>
              <a:rect l="l" t="t" r="r" b="b"/>
              <a:pathLst>
                <a:path w="6329561" h="1733299">
                  <a:moveTo>
                    <a:pt x="0" y="0"/>
                  </a:moveTo>
                  <a:lnTo>
                    <a:pt x="6329561" y="0"/>
                  </a:lnTo>
                  <a:lnTo>
                    <a:pt x="6329561" y="1733299"/>
                  </a:lnTo>
                  <a:lnTo>
                    <a:pt x="0" y="1733299"/>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endParaRPr>
            </a:p>
          </p:txBody>
        </p:sp>
        <p:grpSp>
          <p:nvGrpSpPr>
            <p:cNvPr id="16" name="Group 18">
              <a:extLst>
                <a:ext uri="{FF2B5EF4-FFF2-40B4-BE49-F238E27FC236}">
                  <a16:creationId xmlns:a16="http://schemas.microsoft.com/office/drawing/2014/main" id="{DF0794A7-4225-C0C2-D4B6-A5E032174498}"/>
                </a:ext>
              </a:extLst>
            </p:cNvPr>
            <p:cNvGrpSpPr/>
            <p:nvPr/>
          </p:nvGrpSpPr>
          <p:grpSpPr>
            <a:xfrm>
              <a:off x="9912334" y="-88364"/>
              <a:ext cx="3469603" cy="1194430"/>
              <a:chOff x="0" y="0"/>
              <a:chExt cx="605023" cy="208283"/>
            </a:xfrm>
          </p:grpSpPr>
          <p:sp>
            <p:nvSpPr>
              <p:cNvPr id="17" name="Freeform 19">
                <a:extLst>
                  <a:ext uri="{FF2B5EF4-FFF2-40B4-BE49-F238E27FC236}">
                    <a16:creationId xmlns:a16="http://schemas.microsoft.com/office/drawing/2014/main" id="{CCCBEA19-C288-9874-62EB-87062231D91D}"/>
                  </a:ext>
                </a:extLst>
              </p:cNvPr>
              <p:cNvSpPr/>
              <p:nvPr/>
            </p:nvSpPr>
            <p:spPr>
              <a:xfrm>
                <a:off x="0" y="0"/>
                <a:ext cx="605023" cy="208283"/>
              </a:xfrm>
              <a:custGeom>
                <a:avLst/>
                <a:gdLst/>
                <a:ahLst/>
                <a:cxnLst/>
                <a:rect l="l" t="t" r="r" b="b"/>
                <a:pathLst>
                  <a:path w="605023" h="208283">
                    <a:moveTo>
                      <a:pt x="203200" y="0"/>
                    </a:moveTo>
                    <a:lnTo>
                      <a:pt x="605023" y="0"/>
                    </a:lnTo>
                    <a:lnTo>
                      <a:pt x="401823" y="208283"/>
                    </a:lnTo>
                    <a:lnTo>
                      <a:pt x="0" y="208283"/>
                    </a:lnTo>
                    <a:lnTo>
                      <a:pt x="203200" y="0"/>
                    </a:lnTo>
                    <a:close/>
                  </a:path>
                </a:pathLst>
              </a:custGeom>
              <a:solidFill>
                <a:srgbClr val="FFFFFF"/>
              </a:solidFill>
            </p:spPr>
            <p:txBody>
              <a:bodyPr/>
              <a:lstStyle/>
              <a:p>
                <a:pPr defTabSz="609630"/>
                <a:endParaRPr lang="en-US" sz="1200" dirty="0">
                  <a:solidFill>
                    <a:prstClr val="black"/>
                  </a:solidFill>
                </a:endParaRPr>
              </a:p>
            </p:txBody>
          </p:sp>
          <p:sp>
            <p:nvSpPr>
              <p:cNvPr id="18" name="TextBox 20">
                <a:extLst>
                  <a:ext uri="{FF2B5EF4-FFF2-40B4-BE49-F238E27FC236}">
                    <a16:creationId xmlns:a16="http://schemas.microsoft.com/office/drawing/2014/main" id="{20A39012-FB1B-6106-AD44-3E557618041F}"/>
                  </a:ext>
                </a:extLst>
              </p:cNvPr>
              <p:cNvSpPr txBox="1"/>
              <p:nvPr/>
            </p:nvSpPr>
            <p:spPr>
              <a:xfrm>
                <a:off x="101600" y="-38100"/>
                <a:ext cx="401823" cy="246383"/>
              </a:xfrm>
              <a:prstGeom prst="rect">
                <a:avLst/>
              </a:prstGeom>
            </p:spPr>
            <p:txBody>
              <a:bodyPr lIns="33867" tIns="33867" rIns="33867" bIns="33867" rtlCol="0" anchor="ctr"/>
              <a:lstStyle/>
              <a:p>
                <a:pPr algn="ctr" defTabSz="609630">
                  <a:lnSpc>
                    <a:spcPts val="1773"/>
                  </a:lnSpc>
                </a:pPr>
                <a:endParaRPr sz="1200" dirty="0">
                  <a:solidFill>
                    <a:prstClr val="black"/>
                  </a:solidFill>
                </a:endParaRPr>
              </a:p>
            </p:txBody>
          </p:sp>
        </p:grpSp>
      </p:grpSp>
      <p:sp>
        <p:nvSpPr>
          <p:cNvPr id="2" name="Title 1">
            <a:extLst>
              <a:ext uri="{FF2B5EF4-FFF2-40B4-BE49-F238E27FC236}">
                <a16:creationId xmlns:a16="http://schemas.microsoft.com/office/drawing/2014/main" id="{7D60FCA3-A9E4-5CF0-67FE-BB20A4F7367D}"/>
              </a:ext>
            </a:extLst>
          </p:cNvPr>
          <p:cNvSpPr>
            <a:spLocks noGrp="1"/>
          </p:cNvSpPr>
          <p:nvPr userDrawn="1">
            <p:ph type="ctrTitle"/>
          </p:nvPr>
        </p:nvSpPr>
        <p:spPr>
          <a:xfrm>
            <a:off x="276519" y="4897989"/>
            <a:ext cx="7876881" cy="1330756"/>
          </a:xfrm>
        </p:spPr>
        <p:txBody>
          <a:bodyPr anchor="ctr" anchorCtr="0">
            <a:normAutofit/>
          </a:bodyPr>
          <a:lstStyle>
            <a:lvl1pPr algn="l">
              <a:defRPr sz="4400">
                <a:solidFill>
                  <a:schemeClr val="bg1"/>
                </a:solidFill>
                <a:latin typeface="Source Sans 3 Black" panose="020B0903030403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4724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C71CD7E2-07DA-4DDE-B333-C4D7B7E31420}"/>
              </a:ext>
            </a:extLst>
          </p:cNvPr>
          <p:cNvSpPr>
            <a:spLocks noGrp="1"/>
          </p:cNvSpPr>
          <p:nvPr>
            <p:ph type="subTitle" idx="1"/>
          </p:nvPr>
        </p:nvSpPr>
        <p:spPr>
          <a:xfrm>
            <a:off x="3328987" y="3294694"/>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5" name="Group 4">
            <a:extLst>
              <a:ext uri="{FF2B5EF4-FFF2-40B4-BE49-F238E27FC236}">
                <a16:creationId xmlns:a16="http://schemas.microsoft.com/office/drawing/2014/main" id="{CA87218B-D37E-4C7C-5E77-A8CE25D37EB4}"/>
              </a:ext>
            </a:extLst>
          </p:cNvPr>
          <p:cNvGrpSpPr/>
          <p:nvPr userDrawn="1"/>
        </p:nvGrpSpPr>
        <p:grpSpPr>
          <a:xfrm>
            <a:off x="-1" y="-14265"/>
            <a:ext cx="12192001" cy="6898602"/>
            <a:chOff x="-1" y="-14265"/>
            <a:chExt cx="12192001" cy="6898602"/>
          </a:xfrm>
        </p:grpSpPr>
        <p:grpSp>
          <p:nvGrpSpPr>
            <p:cNvPr id="7" name="Group 6">
              <a:extLst>
                <a:ext uri="{FF2B5EF4-FFF2-40B4-BE49-F238E27FC236}">
                  <a16:creationId xmlns:a16="http://schemas.microsoft.com/office/drawing/2014/main" id="{BBA91B80-8B00-0DEC-C885-B7408226B582}"/>
                </a:ext>
              </a:extLst>
            </p:cNvPr>
            <p:cNvGrpSpPr/>
            <p:nvPr/>
          </p:nvGrpSpPr>
          <p:grpSpPr>
            <a:xfrm>
              <a:off x="-1" y="5929450"/>
              <a:ext cx="12192001" cy="954887"/>
              <a:chOff x="-1" y="5929450"/>
              <a:chExt cx="12192001" cy="954887"/>
            </a:xfrm>
          </p:grpSpPr>
          <p:sp>
            <p:nvSpPr>
              <p:cNvPr id="11" name="Rectangle 10">
                <a:extLst>
                  <a:ext uri="{FF2B5EF4-FFF2-40B4-BE49-F238E27FC236}">
                    <a16:creationId xmlns:a16="http://schemas.microsoft.com/office/drawing/2014/main" id="{77AE24D3-61AE-844D-08CE-00F17F89DDD7}"/>
                  </a:ext>
                </a:extLst>
              </p:cNvPr>
              <p:cNvSpPr/>
              <p:nvPr/>
            </p:nvSpPr>
            <p:spPr>
              <a:xfrm>
                <a:off x="-1" y="5929450"/>
                <a:ext cx="12192001" cy="522618"/>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2" name="Picture 11" descr="A blue and white background&#10;&#10;Description automatically generated">
                <a:extLst>
                  <a:ext uri="{FF2B5EF4-FFF2-40B4-BE49-F238E27FC236}">
                    <a16:creationId xmlns:a16="http://schemas.microsoft.com/office/drawing/2014/main" id="{51AAFBDC-55C1-8B3B-6F3F-EA4CC2A0D959}"/>
                  </a:ext>
                </a:extLst>
              </p:cNvPr>
              <p:cNvPicPr>
                <a:picLocks noChangeAspect="1"/>
              </p:cNvPicPr>
              <p:nvPr/>
            </p:nvPicPr>
            <p:blipFill rotWithShape="1">
              <a:blip r:embed="rId2">
                <a:extLst>
                  <a:ext uri="{28A0092B-C50C-407E-A947-70E740481C1C}">
                    <a14:useLocalDpi xmlns:a14="http://schemas.microsoft.com/office/drawing/2010/main" val="0"/>
                  </a:ext>
                </a:extLst>
              </a:blip>
              <a:srcRect t="50839" r="188" b="42083"/>
              <a:stretch/>
            </p:blipFill>
            <p:spPr>
              <a:xfrm>
                <a:off x="-1" y="6019800"/>
                <a:ext cx="12192001" cy="864537"/>
              </a:xfrm>
              <a:prstGeom prst="rect">
                <a:avLst/>
              </a:prstGeom>
            </p:spPr>
          </p:pic>
        </p:grpSp>
        <p:grpSp>
          <p:nvGrpSpPr>
            <p:cNvPr id="8" name="Group 7">
              <a:extLst>
                <a:ext uri="{FF2B5EF4-FFF2-40B4-BE49-F238E27FC236}">
                  <a16:creationId xmlns:a16="http://schemas.microsoft.com/office/drawing/2014/main" id="{6B6C5817-0BB1-4E8D-6AC0-2AF8A35A14B6}"/>
                </a:ext>
              </a:extLst>
            </p:cNvPr>
            <p:cNvGrpSpPr/>
            <p:nvPr/>
          </p:nvGrpSpPr>
          <p:grpSpPr>
            <a:xfrm>
              <a:off x="-1" y="-14265"/>
              <a:ext cx="12192001" cy="932579"/>
              <a:chOff x="-1" y="-14265"/>
              <a:chExt cx="12192001" cy="932579"/>
            </a:xfrm>
          </p:grpSpPr>
          <p:sp>
            <p:nvSpPr>
              <p:cNvPr id="9" name="Rectangle 8">
                <a:extLst>
                  <a:ext uri="{FF2B5EF4-FFF2-40B4-BE49-F238E27FC236}">
                    <a16:creationId xmlns:a16="http://schemas.microsoft.com/office/drawing/2014/main" id="{CEEFED9D-8C93-6F8B-F679-7502DDDC59C3}"/>
                  </a:ext>
                </a:extLst>
              </p:cNvPr>
              <p:cNvSpPr/>
              <p:nvPr/>
            </p:nvSpPr>
            <p:spPr>
              <a:xfrm>
                <a:off x="-1" y="395696"/>
                <a:ext cx="12192001" cy="522618"/>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0" name="Picture 9" descr="A blue and white background&#10;&#10;Description automatically generated">
                <a:extLst>
                  <a:ext uri="{FF2B5EF4-FFF2-40B4-BE49-F238E27FC236}">
                    <a16:creationId xmlns:a16="http://schemas.microsoft.com/office/drawing/2014/main" id="{09E70DBB-AD19-7345-6655-AF53A719281E}"/>
                  </a:ext>
                </a:extLst>
              </p:cNvPr>
              <p:cNvPicPr>
                <a:picLocks noChangeAspect="1"/>
              </p:cNvPicPr>
              <p:nvPr/>
            </p:nvPicPr>
            <p:blipFill rotWithShape="1">
              <a:blip r:embed="rId2">
                <a:extLst>
                  <a:ext uri="{28A0092B-C50C-407E-A947-70E740481C1C}">
                    <a14:useLocalDpi xmlns:a14="http://schemas.microsoft.com/office/drawing/2010/main" val="0"/>
                  </a:ext>
                </a:extLst>
              </a:blip>
              <a:srcRect t="23508" r="188" b="69414"/>
              <a:stretch/>
            </p:blipFill>
            <p:spPr>
              <a:xfrm>
                <a:off x="-1" y="-14265"/>
                <a:ext cx="12192001" cy="864537"/>
              </a:xfrm>
              <a:prstGeom prst="rect">
                <a:avLst/>
              </a:prstGeom>
            </p:spPr>
          </p:pic>
        </p:grpSp>
      </p:grpSp>
      <p:sp>
        <p:nvSpPr>
          <p:cNvPr id="2" name="Title 1">
            <a:extLst>
              <a:ext uri="{FF2B5EF4-FFF2-40B4-BE49-F238E27FC236}">
                <a16:creationId xmlns:a16="http://schemas.microsoft.com/office/drawing/2014/main" id="{7D60FCA3-A9E4-5CF0-67FE-BB20A4F7367D}"/>
              </a:ext>
            </a:extLst>
          </p:cNvPr>
          <p:cNvSpPr>
            <a:spLocks noGrp="1"/>
          </p:cNvSpPr>
          <p:nvPr>
            <p:ph type="ctrTitle"/>
          </p:nvPr>
        </p:nvSpPr>
        <p:spPr>
          <a:xfrm>
            <a:off x="3314700" y="1520023"/>
            <a:ext cx="8534400" cy="1343932"/>
          </a:xfrm>
        </p:spPr>
        <p:txBody>
          <a:bodyPr anchor="ctr" anchorCtr="0">
            <a:noAutofit/>
          </a:bodyPr>
          <a:lstStyle>
            <a:lvl1pPr algn="l">
              <a:defRPr sz="4000">
                <a:solidFill>
                  <a:srgbClr val="0E3F75"/>
                </a:solidFill>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AA686F12-3780-E828-7708-D61FBE44477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4800" y="1717351"/>
            <a:ext cx="2505461" cy="3154686"/>
          </a:xfrm>
          <a:prstGeom prst="rect">
            <a:avLst/>
          </a:prstGeom>
        </p:spPr>
      </p:pic>
    </p:spTree>
    <p:extLst>
      <p:ext uri="{BB962C8B-B14F-4D97-AF65-F5344CB8AC3E}">
        <p14:creationId xmlns:p14="http://schemas.microsoft.com/office/powerpoint/2010/main" val="33770002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E3F7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FCA3-A9E4-5CF0-67FE-BB20A4F7367D}"/>
              </a:ext>
            </a:extLst>
          </p:cNvPr>
          <p:cNvSpPr>
            <a:spLocks noGrp="1"/>
          </p:cNvSpPr>
          <p:nvPr>
            <p:ph type="ctrTitle"/>
          </p:nvPr>
        </p:nvSpPr>
        <p:spPr>
          <a:xfrm>
            <a:off x="3200400" y="2362200"/>
            <a:ext cx="6934200" cy="1734921"/>
          </a:xfrm>
        </p:spPr>
        <p:txBody>
          <a:bodyPr anchor="ctr" anchorCtr="0">
            <a:noAutofit/>
          </a:bodyPr>
          <a:lstStyle>
            <a:lvl1pPr algn="l">
              <a:defRPr sz="4000">
                <a:solidFill>
                  <a:schemeClr val="bg1"/>
                </a:solidFill>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924F7166-83F8-E6B0-5419-7BFA4A6964DB}"/>
              </a:ext>
            </a:extLst>
          </p:cNvPr>
          <p:cNvSpPr>
            <a:spLocks noGrp="1"/>
          </p:cNvSpPr>
          <p:nvPr>
            <p:ph type="body" idx="13"/>
          </p:nvPr>
        </p:nvSpPr>
        <p:spPr>
          <a:xfrm>
            <a:off x="3200400" y="4419600"/>
            <a:ext cx="6934200" cy="999777"/>
          </a:xfr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black and white logo&#10;&#10;Description automatically generated">
            <a:extLst>
              <a:ext uri="{FF2B5EF4-FFF2-40B4-BE49-F238E27FC236}">
                <a16:creationId xmlns:a16="http://schemas.microsoft.com/office/drawing/2014/main" id="{890E64E0-0F30-58EA-3C30-33E40980BC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4600" y="216865"/>
            <a:ext cx="1828800" cy="2302688"/>
          </a:xfrm>
          <a:prstGeom prst="rect">
            <a:avLst/>
          </a:prstGeom>
        </p:spPr>
      </p:pic>
      <p:sp>
        <p:nvSpPr>
          <p:cNvPr id="6" name="Picture Placeholder 5">
            <a:extLst>
              <a:ext uri="{FF2B5EF4-FFF2-40B4-BE49-F238E27FC236}">
                <a16:creationId xmlns:a16="http://schemas.microsoft.com/office/drawing/2014/main" id="{94BFF3CB-8D31-76F1-B9D6-EE62620505C9}"/>
              </a:ext>
            </a:extLst>
          </p:cNvPr>
          <p:cNvSpPr>
            <a:spLocks noGrp="1"/>
          </p:cNvSpPr>
          <p:nvPr>
            <p:ph type="pic" sz="quarter" idx="14"/>
          </p:nvPr>
        </p:nvSpPr>
        <p:spPr>
          <a:xfrm>
            <a:off x="0" y="0"/>
            <a:ext cx="2895600" cy="6858000"/>
          </a:xfrm>
        </p:spPr>
        <p:txBody>
          <a:bodyPr/>
          <a:lstStyle/>
          <a:p>
            <a:r>
              <a:rPr lang="en-US" dirty="0"/>
              <a:t>Click icon to add picture</a:t>
            </a:r>
          </a:p>
        </p:txBody>
      </p:sp>
    </p:spTree>
    <p:extLst>
      <p:ext uri="{BB962C8B-B14F-4D97-AF65-F5344CB8AC3E}">
        <p14:creationId xmlns:p14="http://schemas.microsoft.com/office/powerpoint/2010/main" val="3989039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63505"/>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83F9373-38C7-E3D4-201C-F11F4F6FBD9F}"/>
              </a:ext>
            </a:extLst>
          </p:cNvPr>
          <p:cNvGrpSpPr/>
          <p:nvPr userDrawn="1"/>
        </p:nvGrpSpPr>
        <p:grpSpPr>
          <a:xfrm>
            <a:off x="-3" y="-1"/>
            <a:ext cx="12192003" cy="1575956"/>
            <a:chOff x="-3" y="-1"/>
            <a:chExt cx="12192003" cy="1575956"/>
          </a:xfrm>
        </p:grpSpPr>
        <p:sp>
          <p:nvSpPr>
            <p:cNvPr id="7" name="Rectangle 10">
              <a:extLst>
                <a:ext uri="{FF2B5EF4-FFF2-40B4-BE49-F238E27FC236}">
                  <a16:creationId xmlns:a16="http://schemas.microsoft.com/office/drawing/2014/main" id="{916F19E7-2934-B7E4-D29D-77271D35E11B}"/>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8" name="Rectangle 12">
              <a:extLst>
                <a:ext uri="{FF2B5EF4-FFF2-40B4-BE49-F238E27FC236}">
                  <a16:creationId xmlns:a16="http://schemas.microsoft.com/office/drawing/2014/main" id="{B1BB204B-F4A3-FF88-5F74-BA679E7BE74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9" name="Rectangle 14">
              <a:extLst>
                <a:ext uri="{FF2B5EF4-FFF2-40B4-BE49-F238E27FC236}">
                  <a16:creationId xmlns:a16="http://schemas.microsoft.com/office/drawing/2014/main" id="{71DE9E82-A53A-0042-DFAF-50C60B977BC6}"/>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0" name="Picture 9" descr="Text&#10;&#10;Description automatically generated with medium confidence">
              <a:extLst>
                <a:ext uri="{FF2B5EF4-FFF2-40B4-BE49-F238E27FC236}">
                  <a16:creationId xmlns:a16="http://schemas.microsoft.com/office/drawing/2014/main" id="{2E5EBFBA-E1A4-7E7F-2AFB-82D61735F8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grpSp>
      <p:sp>
        <p:nvSpPr>
          <p:cNvPr id="2" name="Title 1">
            <a:extLst>
              <a:ext uri="{FF2B5EF4-FFF2-40B4-BE49-F238E27FC236}">
                <a16:creationId xmlns:a16="http://schemas.microsoft.com/office/drawing/2014/main" id="{0A02E581-7B82-1515-5ED2-20764AB061C7}"/>
              </a:ext>
            </a:extLst>
          </p:cNvPr>
          <p:cNvSpPr>
            <a:spLocks noGrp="1"/>
          </p:cNvSpPr>
          <p:nvPr>
            <p:ph type="ctrTitle"/>
          </p:nvPr>
        </p:nvSpPr>
        <p:spPr>
          <a:xfrm>
            <a:off x="1523998" y="1854201"/>
            <a:ext cx="9144000" cy="2387600"/>
          </a:xfrm>
        </p:spPr>
        <p:txBody>
          <a:bodyPr anchor="b"/>
          <a:lstStyle>
            <a:lvl1pPr algn="ctr">
              <a:defRPr sz="6000">
                <a:solidFill>
                  <a:srgbClr val="0E3F75"/>
                </a:solidFill>
              </a:defRPr>
            </a:lvl1pPr>
          </a:lstStyle>
          <a:p>
            <a:r>
              <a:rPr lang="en-US"/>
              <a:t>Click to edit Master title style</a:t>
            </a:r>
          </a:p>
        </p:txBody>
      </p:sp>
      <p:sp>
        <p:nvSpPr>
          <p:cNvPr id="3" name="Subtitle 2">
            <a:extLst>
              <a:ext uri="{FF2B5EF4-FFF2-40B4-BE49-F238E27FC236}">
                <a16:creationId xmlns:a16="http://schemas.microsoft.com/office/drawing/2014/main" id="{1DFB22EC-F0AD-6790-ABD0-6EBCD8E2AA84}"/>
              </a:ext>
            </a:extLst>
          </p:cNvPr>
          <p:cNvSpPr>
            <a:spLocks noGrp="1"/>
          </p:cNvSpPr>
          <p:nvPr>
            <p:ph type="subTitle" idx="1"/>
          </p:nvPr>
        </p:nvSpPr>
        <p:spPr>
          <a:xfrm>
            <a:off x="1523998" y="4420697"/>
            <a:ext cx="9144000" cy="1655762"/>
          </a:xfrm>
        </p:spPr>
        <p:txBody>
          <a:bodyPr/>
          <a:lstStyle>
            <a:lvl1pPr marL="0" indent="0" algn="ctr">
              <a:buNone/>
              <a:defRPr sz="2400">
                <a:solidFill>
                  <a:srgbClr val="0E3F7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5BF1A1-6FCF-FB47-4094-DD6754DC52E1}"/>
              </a:ext>
            </a:extLst>
          </p:cNvPr>
          <p:cNvSpPr>
            <a:spLocks noGrp="1"/>
          </p:cNvSpPr>
          <p:nvPr>
            <p:ph type="dt" sz="half" idx="10"/>
          </p:nvPr>
        </p:nvSpPr>
        <p:spPr/>
        <p:txBody>
          <a:bodyPr/>
          <a:lstStyle/>
          <a:p>
            <a:fld id="{0EA64ACE-977A-49AB-B2EB-FC60B46357A6}" type="datetimeFigureOut">
              <a:rPr lang="en-US" smtClean="0"/>
              <a:t>5/21/2026</a:t>
            </a:fld>
            <a:endParaRPr lang="en-US" dirty="0"/>
          </a:p>
        </p:txBody>
      </p:sp>
      <p:sp>
        <p:nvSpPr>
          <p:cNvPr id="5" name="Footer Placeholder 4">
            <a:extLst>
              <a:ext uri="{FF2B5EF4-FFF2-40B4-BE49-F238E27FC236}">
                <a16:creationId xmlns:a16="http://schemas.microsoft.com/office/drawing/2014/main" id="{5164E18B-F53C-09F3-B8BC-42A3F92A6F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B077C1-D664-9741-C2B1-A34BBFAEF0FF}"/>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1142853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2AC14AC-EB2A-ED96-1548-070735BDF1E3}"/>
              </a:ext>
            </a:extLst>
          </p:cNvPr>
          <p:cNvGrpSpPr/>
          <p:nvPr userDrawn="1"/>
        </p:nvGrpSpPr>
        <p:grpSpPr>
          <a:xfrm>
            <a:off x="-2" y="5282043"/>
            <a:ext cx="12192003" cy="1575956"/>
            <a:chOff x="-2" y="5282043"/>
            <a:chExt cx="12192003" cy="1575956"/>
          </a:xfrm>
        </p:grpSpPr>
        <p:sp>
          <p:nvSpPr>
            <p:cNvPr id="13" name="Rectangle 10">
              <a:extLst>
                <a:ext uri="{FF2B5EF4-FFF2-40B4-BE49-F238E27FC236}">
                  <a16:creationId xmlns:a16="http://schemas.microsoft.com/office/drawing/2014/main" id="{0A6921B1-7A8D-835D-D9CD-6FDA8AB63BC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4" name="Rectangle 12">
              <a:extLst>
                <a:ext uri="{FF2B5EF4-FFF2-40B4-BE49-F238E27FC236}">
                  <a16:creationId xmlns:a16="http://schemas.microsoft.com/office/drawing/2014/main" id="{466EADF8-28A5-634D-2028-8E2115F3F270}"/>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5" name="Rectangle 14">
              <a:extLst>
                <a:ext uri="{FF2B5EF4-FFF2-40B4-BE49-F238E27FC236}">
                  <a16:creationId xmlns:a16="http://schemas.microsoft.com/office/drawing/2014/main" id="{98D5CCF9-B467-7B61-8514-FD15F5258FF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6" name="Picture 15" descr="Text&#10;&#10;Description automatically generated with medium confidence">
              <a:extLst>
                <a:ext uri="{FF2B5EF4-FFF2-40B4-BE49-F238E27FC236}">
                  <a16:creationId xmlns:a16="http://schemas.microsoft.com/office/drawing/2014/main" id="{6D0E7748-C80C-D64C-2DC2-B8C20F9149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Title 1">
            <a:extLst>
              <a:ext uri="{FF2B5EF4-FFF2-40B4-BE49-F238E27FC236}">
                <a16:creationId xmlns:a16="http://schemas.microsoft.com/office/drawing/2014/main" id="{0A02E581-7B82-1515-5ED2-20764AB061C7}"/>
              </a:ext>
            </a:extLst>
          </p:cNvPr>
          <p:cNvSpPr>
            <a:spLocks noGrp="1"/>
          </p:cNvSpPr>
          <p:nvPr>
            <p:ph type="ctrTitle"/>
          </p:nvPr>
        </p:nvSpPr>
        <p:spPr>
          <a:xfrm>
            <a:off x="1524000" y="696496"/>
            <a:ext cx="9144000" cy="2387600"/>
          </a:xfrm>
        </p:spPr>
        <p:txBody>
          <a:bodyPr anchor="b"/>
          <a:lstStyle>
            <a:lvl1pPr algn="ctr">
              <a:defRPr sz="6000">
                <a:solidFill>
                  <a:srgbClr val="0E3F75"/>
                </a:solidFill>
              </a:defRPr>
            </a:lvl1pPr>
          </a:lstStyle>
          <a:p>
            <a:r>
              <a:rPr lang="en-US"/>
              <a:t>Click to edit Master title style</a:t>
            </a:r>
          </a:p>
        </p:txBody>
      </p:sp>
      <p:sp>
        <p:nvSpPr>
          <p:cNvPr id="3" name="Subtitle 2">
            <a:extLst>
              <a:ext uri="{FF2B5EF4-FFF2-40B4-BE49-F238E27FC236}">
                <a16:creationId xmlns:a16="http://schemas.microsoft.com/office/drawing/2014/main" id="{1DFB22EC-F0AD-6790-ABD0-6EBCD8E2AA84}"/>
              </a:ext>
            </a:extLst>
          </p:cNvPr>
          <p:cNvSpPr>
            <a:spLocks noGrp="1"/>
          </p:cNvSpPr>
          <p:nvPr>
            <p:ph type="subTitle" idx="1"/>
          </p:nvPr>
        </p:nvSpPr>
        <p:spPr>
          <a:xfrm>
            <a:off x="1524000" y="3262992"/>
            <a:ext cx="9144000" cy="1655762"/>
          </a:xfrm>
        </p:spPr>
        <p:txBody>
          <a:bodyPr/>
          <a:lstStyle>
            <a:lvl1pPr marL="0" indent="0" algn="ctr">
              <a:buNone/>
              <a:defRPr sz="2400">
                <a:solidFill>
                  <a:srgbClr val="0E3F7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5BF1A1-6FCF-FB47-4094-DD6754DC52E1}"/>
              </a:ext>
            </a:extLst>
          </p:cNvPr>
          <p:cNvSpPr>
            <a:spLocks noGrp="1"/>
          </p:cNvSpPr>
          <p:nvPr>
            <p:ph type="dt" sz="half" idx="10"/>
          </p:nvPr>
        </p:nvSpPr>
        <p:spPr/>
        <p:txBody>
          <a:bodyPr/>
          <a:lstStyle/>
          <a:p>
            <a:fld id="{0EA64ACE-977A-49AB-B2EB-FC60B46357A6}" type="datetimeFigureOut">
              <a:rPr lang="en-US" smtClean="0"/>
              <a:t>5/21/2026</a:t>
            </a:fld>
            <a:endParaRPr lang="en-US" dirty="0"/>
          </a:p>
        </p:txBody>
      </p:sp>
      <p:sp>
        <p:nvSpPr>
          <p:cNvPr id="5" name="Footer Placeholder 4">
            <a:extLst>
              <a:ext uri="{FF2B5EF4-FFF2-40B4-BE49-F238E27FC236}">
                <a16:creationId xmlns:a16="http://schemas.microsoft.com/office/drawing/2014/main" id="{5164E18B-F53C-09F3-B8BC-42A3F92A6F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B077C1-D664-9741-C2B1-A34BBFAEF0FF}"/>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43653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344A6B0-1364-C054-330B-8462882DF271}"/>
              </a:ext>
            </a:extLst>
          </p:cNvPr>
          <p:cNvGrpSpPr/>
          <p:nvPr userDrawn="1"/>
        </p:nvGrpSpPr>
        <p:grpSpPr>
          <a:xfrm>
            <a:off x="0" y="0"/>
            <a:ext cx="12192003" cy="1575956"/>
            <a:chOff x="0" y="0"/>
            <a:chExt cx="12192003" cy="1575956"/>
          </a:xfrm>
        </p:grpSpPr>
        <p:sp>
          <p:nvSpPr>
            <p:cNvPr id="14" name="Rectangle 10">
              <a:extLst>
                <a:ext uri="{FF2B5EF4-FFF2-40B4-BE49-F238E27FC236}">
                  <a16:creationId xmlns:a16="http://schemas.microsoft.com/office/drawing/2014/main" id="{F0CE20EE-F9A5-9D9A-59C0-A8331EA3B1CD}"/>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5" y="1"/>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5" name="Rectangle 12">
              <a:extLst>
                <a:ext uri="{FF2B5EF4-FFF2-40B4-BE49-F238E27FC236}">
                  <a16:creationId xmlns:a16="http://schemas.microsoft.com/office/drawing/2014/main" id="{3908AB67-ECB2-83C9-760A-4F7DCB4EF819}"/>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3" y="1"/>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6" name="Rectangle 14">
              <a:extLst>
                <a:ext uri="{FF2B5EF4-FFF2-40B4-BE49-F238E27FC236}">
                  <a16:creationId xmlns:a16="http://schemas.microsoft.com/office/drawing/2014/main" id="{8E77EBFA-0CC7-950A-8C57-8A0459365946}"/>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0" y="0"/>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7" name="Picture 16" descr="Text&#10;&#10;Description automatically generated with medium confidence">
              <a:extLst>
                <a:ext uri="{FF2B5EF4-FFF2-40B4-BE49-F238E27FC236}">
                  <a16:creationId xmlns:a16="http://schemas.microsoft.com/office/drawing/2014/main" id="{2FD3589C-6413-62A1-76FF-C2C76382ED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8" y="405549"/>
              <a:ext cx="2841851" cy="779175"/>
            </a:xfrm>
            <a:prstGeom prst="rect">
              <a:avLst/>
            </a:prstGeom>
          </p:spPr>
        </p:pic>
      </p:grpSp>
      <p:sp>
        <p:nvSpPr>
          <p:cNvPr id="2" name="Date Placeholder 1">
            <a:extLst>
              <a:ext uri="{FF2B5EF4-FFF2-40B4-BE49-F238E27FC236}">
                <a16:creationId xmlns:a16="http://schemas.microsoft.com/office/drawing/2014/main" id="{F493AE58-7C22-8168-F89A-DF92C33EC422}"/>
              </a:ext>
            </a:extLst>
          </p:cNvPr>
          <p:cNvSpPr>
            <a:spLocks noGrp="1"/>
          </p:cNvSpPr>
          <p:nvPr>
            <p:ph type="dt" sz="half" idx="10"/>
          </p:nvPr>
        </p:nvSpPr>
        <p:spPr/>
        <p:txBody>
          <a:bodyPr/>
          <a:lstStyle/>
          <a:p>
            <a:fld id="{D9C37738-5A30-47C0-866A-937C7C3327F4}" type="datetimeFigureOut">
              <a:rPr lang="en-US" smtClean="0"/>
              <a:t>5/21/2026</a:t>
            </a:fld>
            <a:endParaRPr lang="en-US" dirty="0"/>
          </a:p>
        </p:txBody>
      </p:sp>
      <p:sp>
        <p:nvSpPr>
          <p:cNvPr id="3" name="Footer Placeholder 2">
            <a:extLst>
              <a:ext uri="{FF2B5EF4-FFF2-40B4-BE49-F238E27FC236}">
                <a16:creationId xmlns:a16="http://schemas.microsoft.com/office/drawing/2014/main" id="{186A83CC-5D60-0B8C-5896-9B2630C1AC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EB5A58-0522-B409-8384-C8292C36E020}"/>
              </a:ext>
            </a:extLst>
          </p:cNvPr>
          <p:cNvSpPr>
            <a:spLocks noGrp="1"/>
          </p:cNvSpPr>
          <p:nvPr>
            <p:ph type="sldNum" sz="quarter" idx="12"/>
          </p:nvPr>
        </p:nvSpPr>
        <p:spPr/>
        <p:txBody>
          <a:bodyPr/>
          <a:lstStyle/>
          <a:p>
            <a:fld id="{D5A3CCFE-4CD8-476D-9DB6-3CA7F40E6A4D}" type="slidenum">
              <a:rPr lang="en-US" smtClean="0"/>
              <a:t>‹#›</a:t>
            </a:fld>
            <a:endParaRPr lang="en-US" dirty="0"/>
          </a:p>
        </p:txBody>
      </p:sp>
      <p:pic>
        <p:nvPicPr>
          <p:cNvPr id="9" name="Picture 8" descr="Text&#10;&#10;Description automatically generated with medium confidence">
            <a:extLst>
              <a:ext uri="{FF2B5EF4-FFF2-40B4-BE49-F238E27FC236}">
                <a16:creationId xmlns:a16="http://schemas.microsoft.com/office/drawing/2014/main" id="{960EA946-A0CE-3300-C5B1-F9DF184471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sp>
        <p:nvSpPr>
          <p:cNvPr id="10" name="Title 1">
            <a:extLst>
              <a:ext uri="{FF2B5EF4-FFF2-40B4-BE49-F238E27FC236}">
                <a16:creationId xmlns:a16="http://schemas.microsoft.com/office/drawing/2014/main" id="{5CCFA7DA-9C2F-E67B-91BA-824B1DE1387D}"/>
              </a:ext>
            </a:extLst>
          </p:cNvPr>
          <p:cNvSpPr>
            <a:spLocks noGrp="1"/>
          </p:cNvSpPr>
          <p:nvPr>
            <p:ph type="title"/>
          </p:nvPr>
        </p:nvSpPr>
        <p:spPr>
          <a:xfrm>
            <a:off x="216328" y="270434"/>
            <a:ext cx="7696200" cy="1049401"/>
          </a:xfrm>
        </p:spPr>
        <p:txBody>
          <a:bodyPr/>
          <a:lstStyle>
            <a:lvl1pPr>
              <a:defRPr>
                <a:solidFill>
                  <a:schemeClr val="bg1"/>
                </a:solidFill>
                <a:latin typeface="Source Sans 3 Black" panose="020B0903030403020204" pitchFamily="34" charset="0"/>
              </a:defRPr>
            </a:lvl1pPr>
          </a:lstStyle>
          <a:p>
            <a:r>
              <a:rPr lang="en-US"/>
              <a:t>Click to edit Master title style</a:t>
            </a:r>
            <a:endParaRPr lang="en-US" dirty="0"/>
          </a:p>
        </p:txBody>
      </p:sp>
      <p:sp>
        <p:nvSpPr>
          <p:cNvPr id="21" name="Content Placeholder 20">
            <a:extLst>
              <a:ext uri="{FF2B5EF4-FFF2-40B4-BE49-F238E27FC236}">
                <a16:creationId xmlns:a16="http://schemas.microsoft.com/office/drawing/2014/main" id="{7CAD351C-F2D6-F2A3-A0B6-835776412774}"/>
              </a:ext>
            </a:extLst>
          </p:cNvPr>
          <p:cNvSpPr>
            <a:spLocks noGrp="1"/>
          </p:cNvSpPr>
          <p:nvPr>
            <p:ph sz="quarter" idx="13"/>
          </p:nvPr>
        </p:nvSpPr>
        <p:spPr>
          <a:xfrm>
            <a:off x="381000" y="1752600"/>
            <a:ext cx="11430000" cy="4348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964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4BAB40B-A173-5DE1-D8EA-0FC17F1172F5}"/>
              </a:ext>
            </a:extLst>
          </p:cNvPr>
          <p:cNvGrpSpPr/>
          <p:nvPr userDrawn="1"/>
        </p:nvGrpSpPr>
        <p:grpSpPr>
          <a:xfrm>
            <a:off x="-2" y="5282043"/>
            <a:ext cx="12192003" cy="1575956"/>
            <a:chOff x="-2" y="5282043"/>
            <a:chExt cx="12192003" cy="1575956"/>
          </a:xfrm>
        </p:grpSpPr>
        <p:sp>
          <p:nvSpPr>
            <p:cNvPr id="5" name="Rectangle 10">
              <a:extLst>
                <a:ext uri="{FF2B5EF4-FFF2-40B4-BE49-F238E27FC236}">
                  <a16:creationId xmlns:a16="http://schemas.microsoft.com/office/drawing/2014/main" id="{3772E8A4-0C9B-4D43-487A-FE98C1893CA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6" name="Rectangle 12">
              <a:extLst>
                <a:ext uri="{FF2B5EF4-FFF2-40B4-BE49-F238E27FC236}">
                  <a16:creationId xmlns:a16="http://schemas.microsoft.com/office/drawing/2014/main" id="{F5DE1E72-EB78-FF81-1089-41A9EF8B1AA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3" name="Rectangle 14">
              <a:extLst>
                <a:ext uri="{FF2B5EF4-FFF2-40B4-BE49-F238E27FC236}">
                  <a16:creationId xmlns:a16="http://schemas.microsoft.com/office/drawing/2014/main" id="{EE437292-66A9-C9D9-B6DB-D524168965D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5" name="Picture 14" descr="Text&#10;&#10;Description automatically generated with medium confidence">
              <a:extLst>
                <a:ext uri="{FF2B5EF4-FFF2-40B4-BE49-F238E27FC236}">
                  <a16:creationId xmlns:a16="http://schemas.microsoft.com/office/drawing/2014/main" id="{D1E95C0F-D1A5-3F03-B187-F3BB12A6C0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Date Placeholder 1">
            <a:extLst>
              <a:ext uri="{FF2B5EF4-FFF2-40B4-BE49-F238E27FC236}">
                <a16:creationId xmlns:a16="http://schemas.microsoft.com/office/drawing/2014/main" id="{F493AE58-7C22-8168-F89A-DF92C33EC422}"/>
              </a:ext>
            </a:extLst>
          </p:cNvPr>
          <p:cNvSpPr>
            <a:spLocks noGrp="1"/>
          </p:cNvSpPr>
          <p:nvPr>
            <p:ph type="dt" sz="half" idx="10"/>
          </p:nvPr>
        </p:nvSpPr>
        <p:spPr/>
        <p:txBody>
          <a:bodyPr/>
          <a:lstStyle/>
          <a:p>
            <a:fld id="{D9C37738-5A30-47C0-866A-937C7C3327F4}" type="datetimeFigureOut">
              <a:rPr lang="en-US" smtClean="0"/>
              <a:t>5/21/2026</a:t>
            </a:fld>
            <a:endParaRPr lang="en-US" dirty="0"/>
          </a:p>
        </p:txBody>
      </p:sp>
      <p:sp>
        <p:nvSpPr>
          <p:cNvPr id="3" name="Footer Placeholder 2">
            <a:extLst>
              <a:ext uri="{FF2B5EF4-FFF2-40B4-BE49-F238E27FC236}">
                <a16:creationId xmlns:a16="http://schemas.microsoft.com/office/drawing/2014/main" id="{186A83CC-5D60-0B8C-5896-9B2630C1AC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EB5A58-0522-B409-8384-C8292C36E020}"/>
              </a:ext>
            </a:extLst>
          </p:cNvPr>
          <p:cNvSpPr>
            <a:spLocks noGrp="1"/>
          </p:cNvSpPr>
          <p:nvPr>
            <p:ph type="sldNum" sz="quarter" idx="12"/>
          </p:nvPr>
        </p:nvSpPr>
        <p:spPr/>
        <p:txBody>
          <a:bodyPr/>
          <a:lstStyle/>
          <a:p>
            <a:fld id="{D5A3CCFE-4CD8-476D-9DB6-3CA7F40E6A4D}" type="slidenum">
              <a:rPr lang="en-US" smtClean="0"/>
              <a:t>‹#›</a:t>
            </a:fld>
            <a:endParaRPr lang="en-US" dirty="0"/>
          </a:p>
        </p:txBody>
      </p:sp>
      <p:sp>
        <p:nvSpPr>
          <p:cNvPr id="12" name="Title 1">
            <a:extLst>
              <a:ext uri="{FF2B5EF4-FFF2-40B4-BE49-F238E27FC236}">
                <a16:creationId xmlns:a16="http://schemas.microsoft.com/office/drawing/2014/main" id="{24DC3FFF-07E2-EE89-EEAB-5CDB0BDD1AAF}"/>
              </a:ext>
            </a:extLst>
          </p:cNvPr>
          <p:cNvSpPr>
            <a:spLocks noGrp="1"/>
          </p:cNvSpPr>
          <p:nvPr>
            <p:ph type="title"/>
          </p:nvPr>
        </p:nvSpPr>
        <p:spPr>
          <a:xfrm>
            <a:off x="228600" y="5306949"/>
            <a:ext cx="7696200" cy="1049401"/>
          </a:xfrm>
        </p:spPr>
        <p:txBody>
          <a:bodyPr/>
          <a:lstStyle>
            <a:lvl1pPr>
              <a:defRPr>
                <a:solidFill>
                  <a:schemeClr val="bg1"/>
                </a:solidFill>
                <a:latin typeface="Source Sans 3 Black" panose="020B0903030403020204" pitchFamily="34" charset="0"/>
              </a:defRPr>
            </a:lvl1pPr>
          </a:lstStyle>
          <a:p>
            <a:r>
              <a:rPr lang="en-US"/>
              <a:t>Click to edit Master title style</a:t>
            </a:r>
            <a:endParaRPr lang="en-US" dirty="0"/>
          </a:p>
        </p:txBody>
      </p:sp>
      <p:sp>
        <p:nvSpPr>
          <p:cNvPr id="14" name="Content Placeholder 3">
            <a:extLst>
              <a:ext uri="{FF2B5EF4-FFF2-40B4-BE49-F238E27FC236}">
                <a16:creationId xmlns:a16="http://schemas.microsoft.com/office/drawing/2014/main" id="{9331CEAD-544F-328C-1000-FBA1DC9D2A77}"/>
              </a:ext>
            </a:extLst>
          </p:cNvPr>
          <p:cNvSpPr>
            <a:spLocks noGrp="1"/>
          </p:cNvSpPr>
          <p:nvPr>
            <p:ph sz="half" idx="2"/>
          </p:nvPr>
        </p:nvSpPr>
        <p:spPr>
          <a:xfrm>
            <a:off x="803313" y="501649"/>
            <a:ext cx="10512424" cy="4526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2337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E3F75"/>
        </a:solidFill>
        <a:effectLst/>
      </p:bgPr>
    </p:bg>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6E32D021-F829-B5D3-FC32-8485EE3882B2}"/>
              </a:ext>
            </a:extLst>
          </p:cNvPr>
          <p:cNvSpPr/>
          <p:nvPr userDrawn="1"/>
        </p:nvSpPr>
        <p:spPr>
          <a:xfrm>
            <a:off x="657684" y="1699620"/>
            <a:ext cx="3187088" cy="4481110"/>
          </a:xfrm>
          <a:prstGeom prst="roundRect">
            <a:avLst/>
          </a:prstGeom>
          <a:gradFill flip="none" rotWithShape="1">
            <a:gsLst>
              <a:gs pos="0">
                <a:schemeClr val="accent4">
                  <a:lumMod val="20000"/>
                  <a:lumOff val="80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194E298-3EEC-4376-D3A0-68A2570C90BD}"/>
              </a:ext>
            </a:extLst>
          </p:cNvPr>
          <p:cNvSpPr/>
          <p:nvPr userDrawn="1"/>
        </p:nvSpPr>
        <p:spPr>
          <a:xfrm>
            <a:off x="4502456" y="1699620"/>
            <a:ext cx="3187088" cy="4481110"/>
          </a:xfrm>
          <a:prstGeom prst="roundRect">
            <a:avLst/>
          </a:prstGeom>
          <a:gradFill flip="none" rotWithShape="1">
            <a:gsLst>
              <a:gs pos="0">
                <a:schemeClr val="accent4">
                  <a:lumMod val="20000"/>
                  <a:lumOff val="80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8CFDC8DA-C75F-EB98-0384-D0F090A77D5D}"/>
              </a:ext>
            </a:extLst>
          </p:cNvPr>
          <p:cNvSpPr/>
          <p:nvPr userDrawn="1"/>
        </p:nvSpPr>
        <p:spPr>
          <a:xfrm>
            <a:off x="8347228" y="1699620"/>
            <a:ext cx="3187088" cy="4481110"/>
          </a:xfrm>
          <a:prstGeom prst="roundRect">
            <a:avLst/>
          </a:prstGeom>
          <a:gradFill flip="none" rotWithShape="1">
            <a:gsLst>
              <a:gs pos="0">
                <a:schemeClr val="accent4">
                  <a:lumMod val="20000"/>
                  <a:lumOff val="80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18B13B-E5B7-F206-C2CC-D63E51503170}"/>
              </a:ext>
            </a:extLst>
          </p:cNvPr>
          <p:cNvSpPr>
            <a:spLocks noGrp="1"/>
          </p:cNvSpPr>
          <p:nvPr>
            <p:ph type="title"/>
          </p:nvPr>
        </p:nvSpPr>
        <p:spPr>
          <a:xfrm>
            <a:off x="324539" y="365125"/>
            <a:ext cx="11542922" cy="1158875"/>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DE03049D-89A3-A725-CEDE-1161D26A99EB}"/>
              </a:ext>
            </a:extLst>
          </p:cNvPr>
          <p:cNvSpPr>
            <a:spLocks noGrp="1"/>
          </p:cNvSpPr>
          <p:nvPr>
            <p:ph type="dt" sz="half" idx="10"/>
          </p:nvPr>
        </p:nvSpPr>
        <p:spPr/>
        <p:txBody>
          <a:bodyPr/>
          <a:lstStyle>
            <a:lvl1pPr>
              <a:defRPr>
                <a:solidFill>
                  <a:schemeClr val="bg2"/>
                </a:solidFill>
              </a:defRPr>
            </a:lvl1pPr>
          </a:lstStyle>
          <a:p>
            <a:fld id="{D9C37738-5A30-47C0-866A-937C7C3327F4}" type="datetimeFigureOut">
              <a:rPr lang="en-US" smtClean="0"/>
              <a:pPr/>
              <a:t>5/21/2026</a:t>
            </a:fld>
            <a:endParaRPr lang="en-US" dirty="0"/>
          </a:p>
        </p:txBody>
      </p:sp>
      <p:sp>
        <p:nvSpPr>
          <p:cNvPr id="4" name="Footer Placeholder 3">
            <a:extLst>
              <a:ext uri="{FF2B5EF4-FFF2-40B4-BE49-F238E27FC236}">
                <a16:creationId xmlns:a16="http://schemas.microsoft.com/office/drawing/2014/main" id="{6C0325D9-2FC3-1E25-8762-ADA64A92155A}"/>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a:extLst>
              <a:ext uri="{FF2B5EF4-FFF2-40B4-BE49-F238E27FC236}">
                <a16:creationId xmlns:a16="http://schemas.microsoft.com/office/drawing/2014/main" id="{35212149-B8E7-EBE5-07C4-1A0F9ADCCD5C}"/>
              </a:ext>
            </a:extLst>
          </p:cNvPr>
          <p:cNvSpPr>
            <a:spLocks noGrp="1"/>
          </p:cNvSpPr>
          <p:nvPr>
            <p:ph type="sldNum" sz="quarter" idx="12"/>
          </p:nvPr>
        </p:nvSpPr>
        <p:spPr/>
        <p:txBody>
          <a:bodyPr/>
          <a:lstStyle>
            <a:lvl1pPr>
              <a:defRPr>
                <a:solidFill>
                  <a:schemeClr val="bg2"/>
                </a:solidFill>
              </a:defRPr>
            </a:lvl1pPr>
          </a:lstStyle>
          <a:p>
            <a:fld id="{D5A3CCFE-4CD8-476D-9DB6-3CA7F40E6A4D}" type="slidenum">
              <a:rPr lang="en-US" smtClean="0"/>
              <a:pPr/>
              <a:t>‹#›</a:t>
            </a:fld>
            <a:endParaRPr lang="en-US" dirty="0"/>
          </a:p>
        </p:txBody>
      </p:sp>
      <p:sp>
        <p:nvSpPr>
          <p:cNvPr id="38" name="Text Placeholder 29">
            <a:extLst>
              <a:ext uri="{FF2B5EF4-FFF2-40B4-BE49-F238E27FC236}">
                <a16:creationId xmlns:a16="http://schemas.microsoft.com/office/drawing/2014/main" id="{33C5736E-A51A-9685-B4BA-F036C2D1BE14}"/>
              </a:ext>
            </a:extLst>
          </p:cNvPr>
          <p:cNvSpPr>
            <a:spLocks noGrp="1" noChangeAspect="1"/>
          </p:cNvSpPr>
          <p:nvPr>
            <p:ph type="body" sz="quarter" idx="17" hasCustomPrompt="1"/>
          </p:nvPr>
        </p:nvSpPr>
        <p:spPr>
          <a:xfrm>
            <a:off x="838200" y="2085231"/>
            <a:ext cx="2878262"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7" name="Text Placeholder 29">
            <a:extLst>
              <a:ext uri="{FF2B5EF4-FFF2-40B4-BE49-F238E27FC236}">
                <a16:creationId xmlns:a16="http://schemas.microsoft.com/office/drawing/2014/main" id="{0CF908AB-3F24-57AE-1C11-C5C8A427F786}"/>
              </a:ext>
            </a:extLst>
          </p:cNvPr>
          <p:cNvSpPr>
            <a:spLocks noGrp="1" noChangeAspect="1"/>
          </p:cNvSpPr>
          <p:nvPr>
            <p:ph type="body" sz="quarter" idx="18" hasCustomPrompt="1"/>
          </p:nvPr>
        </p:nvSpPr>
        <p:spPr>
          <a:xfrm>
            <a:off x="4656869" y="2063444"/>
            <a:ext cx="2878262"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9" name="Text Placeholder 29">
            <a:extLst>
              <a:ext uri="{FF2B5EF4-FFF2-40B4-BE49-F238E27FC236}">
                <a16:creationId xmlns:a16="http://schemas.microsoft.com/office/drawing/2014/main" id="{186934E7-D711-0667-0465-477B3FF7E824}"/>
              </a:ext>
            </a:extLst>
          </p:cNvPr>
          <p:cNvSpPr>
            <a:spLocks noGrp="1" noChangeAspect="1"/>
          </p:cNvSpPr>
          <p:nvPr>
            <p:ph type="body" sz="quarter" idx="19" hasCustomPrompt="1"/>
          </p:nvPr>
        </p:nvSpPr>
        <p:spPr>
          <a:xfrm>
            <a:off x="8543069" y="2085231"/>
            <a:ext cx="2878262"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Tree>
    <p:extLst>
      <p:ext uri="{BB962C8B-B14F-4D97-AF65-F5344CB8AC3E}">
        <p14:creationId xmlns:p14="http://schemas.microsoft.com/office/powerpoint/2010/main" val="39165054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E3F75"/>
        </a:solidFill>
        <a:effectLst/>
      </p:bgPr>
    </p:bg>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6E32D021-F829-B5D3-FC32-8485EE3882B2}"/>
              </a:ext>
            </a:extLst>
          </p:cNvPr>
          <p:cNvSpPr/>
          <p:nvPr userDrawn="1"/>
        </p:nvSpPr>
        <p:spPr>
          <a:xfrm>
            <a:off x="243840" y="1699620"/>
            <a:ext cx="2743200" cy="4481110"/>
          </a:xfrm>
          <a:prstGeom prst="roundRect">
            <a:avLst/>
          </a:prstGeom>
          <a:solidFill>
            <a:srgbClr val="0098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194E298-3EEC-4376-D3A0-68A2570C90BD}"/>
              </a:ext>
            </a:extLst>
          </p:cNvPr>
          <p:cNvSpPr/>
          <p:nvPr userDrawn="1"/>
        </p:nvSpPr>
        <p:spPr>
          <a:xfrm>
            <a:off x="3230880" y="1699620"/>
            <a:ext cx="2743200" cy="4481110"/>
          </a:xfrm>
          <a:prstGeom prst="roundRect">
            <a:avLst/>
          </a:prstGeom>
          <a:solidFill>
            <a:srgbClr val="0098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8CFDC8DA-C75F-EB98-0384-D0F090A77D5D}"/>
              </a:ext>
            </a:extLst>
          </p:cNvPr>
          <p:cNvSpPr/>
          <p:nvPr userDrawn="1"/>
        </p:nvSpPr>
        <p:spPr>
          <a:xfrm>
            <a:off x="6217920" y="1699620"/>
            <a:ext cx="2743200" cy="4481110"/>
          </a:xfrm>
          <a:prstGeom prst="roundRect">
            <a:avLst/>
          </a:prstGeom>
          <a:solidFill>
            <a:srgbClr val="0098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18B13B-E5B7-F206-C2CC-D63E51503170}"/>
              </a:ext>
            </a:extLst>
          </p:cNvPr>
          <p:cNvSpPr>
            <a:spLocks noGrp="1"/>
          </p:cNvSpPr>
          <p:nvPr>
            <p:ph type="title"/>
          </p:nvPr>
        </p:nvSpPr>
        <p:spPr>
          <a:xfrm>
            <a:off x="324539" y="365125"/>
            <a:ext cx="11542922" cy="1158875"/>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DE03049D-89A3-A725-CEDE-1161D26A99EB}"/>
              </a:ext>
            </a:extLst>
          </p:cNvPr>
          <p:cNvSpPr>
            <a:spLocks noGrp="1"/>
          </p:cNvSpPr>
          <p:nvPr>
            <p:ph type="dt" sz="half" idx="10"/>
          </p:nvPr>
        </p:nvSpPr>
        <p:spPr/>
        <p:txBody>
          <a:bodyPr/>
          <a:lstStyle>
            <a:lvl1pPr>
              <a:defRPr>
                <a:solidFill>
                  <a:schemeClr val="bg2"/>
                </a:solidFill>
              </a:defRPr>
            </a:lvl1pPr>
          </a:lstStyle>
          <a:p>
            <a:fld id="{D9C37738-5A30-47C0-866A-937C7C3327F4}" type="datetimeFigureOut">
              <a:rPr lang="en-US" smtClean="0"/>
              <a:pPr/>
              <a:t>5/21/2026</a:t>
            </a:fld>
            <a:endParaRPr lang="en-US" dirty="0"/>
          </a:p>
        </p:txBody>
      </p:sp>
      <p:sp>
        <p:nvSpPr>
          <p:cNvPr id="4" name="Footer Placeholder 3">
            <a:extLst>
              <a:ext uri="{FF2B5EF4-FFF2-40B4-BE49-F238E27FC236}">
                <a16:creationId xmlns:a16="http://schemas.microsoft.com/office/drawing/2014/main" id="{6C0325D9-2FC3-1E25-8762-ADA64A92155A}"/>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a:extLst>
              <a:ext uri="{FF2B5EF4-FFF2-40B4-BE49-F238E27FC236}">
                <a16:creationId xmlns:a16="http://schemas.microsoft.com/office/drawing/2014/main" id="{35212149-B8E7-EBE5-07C4-1A0F9ADCCD5C}"/>
              </a:ext>
            </a:extLst>
          </p:cNvPr>
          <p:cNvSpPr>
            <a:spLocks noGrp="1"/>
          </p:cNvSpPr>
          <p:nvPr>
            <p:ph type="sldNum" sz="quarter" idx="12"/>
          </p:nvPr>
        </p:nvSpPr>
        <p:spPr/>
        <p:txBody>
          <a:bodyPr/>
          <a:lstStyle>
            <a:lvl1pPr>
              <a:defRPr>
                <a:solidFill>
                  <a:schemeClr val="bg2"/>
                </a:solidFill>
              </a:defRPr>
            </a:lvl1pPr>
          </a:lstStyle>
          <a:p>
            <a:fld id="{D5A3CCFE-4CD8-476D-9DB6-3CA7F40E6A4D}" type="slidenum">
              <a:rPr lang="en-US" smtClean="0"/>
              <a:pPr/>
              <a:t>‹#›</a:t>
            </a:fld>
            <a:endParaRPr lang="en-US" dirty="0"/>
          </a:p>
        </p:txBody>
      </p:sp>
      <p:sp>
        <p:nvSpPr>
          <p:cNvPr id="38" name="Text Placeholder 29">
            <a:extLst>
              <a:ext uri="{FF2B5EF4-FFF2-40B4-BE49-F238E27FC236}">
                <a16:creationId xmlns:a16="http://schemas.microsoft.com/office/drawing/2014/main" id="{33C5736E-A51A-9685-B4BA-F036C2D1BE14}"/>
              </a:ext>
            </a:extLst>
          </p:cNvPr>
          <p:cNvSpPr>
            <a:spLocks noGrp="1" noChangeAspect="1"/>
          </p:cNvSpPr>
          <p:nvPr>
            <p:ph type="body" sz="quarter" idx="17" hasCustomPrompt="1"/>
          </p:nvPr>
        </p:nvSpPr>
        <p:spPr>
          <a:xfrm>
            <a:off x="452020" y="2063444"/>
            <a:ext cx="2286000"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7" name="Text Placeholder 29">
            <a:extLst>
              <a:ext uri="{FF2B5EF4-FFF2-40B4-BE49-F238E27FC236}">
                <a16:creationId xmlns:a16="http://schemas.microsoft.com/office/drawing/2014/main" id="{0CF908AB-3F24-57AE-1C11-C5C8A427F786}"/>
              </a:ext>
            </a:extLst>
          </p:cNvPr>
          <p:cNvSpPr>
            <a:spLocks noGrp="1" noChangeAspect="1"/>
          </p:cNvSpPr>
          <p:nvPr>
            <p:ph type="body" sz="quarter" idx="18" hasCustomPrompt="1"/>
          </p:nvPr>
        </p:nvSpPr>
        <p:spPr>
          <a:xfrm>
            <a:off x="3429000" y="2063444"/>
            <a:ext cx="2362200"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9" name="Text Placeholder 29">
            <a:extLst>
              <a:ext uri="{FF2B5EF4-FFF2-40B4-BE49-F238E27FC236}">
                <a16:creationId xmlns:a16="http://schemas.microsoft.com/office/drawing/2014/main" id="{186934E7-D711-0667-0465-477B3FF7E824}"/>
              </a:ext>
            </a:extLst>
          </p:cNvPr>
          <p:cNvSpPr>
            <a:spLocks noGrp="1" noChangeAspect="1"/>
          </p:cNvSpPr>
          <p:nvPr>
            <p:ph type="body" sz="quarter" idx="19" hasCustomPrompt="1"/>
          </p:nvPr>
        </p:nvSpPr>
        <p:spPr>
          <a:xfrm>
            <a:off x="6400800" y="2063444"/>
            <a:ext cx="2362200"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10" name="Rectangle: Rounded Corners 9">
            <a:extLst>
              <a:ext uri="{FF2B5EF4-FFF2-40B4-BE49-F238E27FC236}">
                <a16:creationId xmlns:a16="http://schemas.microsoft.com/office/drawing/2014/main" id="{CE591896-12E9-A2C5-4338-F5B454B26CEA}"/>
              </a:ext>
            </a:extLst>
          </p:cNvPr>
          <p:cNvSpPr/>
          <p:nvPr userDrawn="1"/>
        </p:nvSpPr>
        <p:spPr>
          <a:xfrm>
            <a:off x="9204960" y="1699620"/>
            <a:ext cx="2743200" cy="4481110"/>
          </a:xfrm>
          <a:prstGeom prst="roundRect">
            <a:avLst/>
          </a:prstGeom>
          <a:solidFill>
            <a:srgbClr val="0098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9">
            <a:extLst>
              <a:ext uri="{FF2B5EF4-FFF2-40B4-BE49-F238E27FC236}">
                <a16:creationId xmlns:a16="http://schemas.microsoft.com/office/drawing/2014/main" id="{99F3C50B-AC9A-036C-9E2D-C579ABB64EFA}"/>
              </a:ext>
            </a:extLst>
          </p:cNvPr>
          <p:cNvSpPr>
            <a:spLocks noGrp="1" noChangeAspect="1"/>
          </p:cNvSpPr>
          <p:nvPr>
            <p:ph type="body" sz="quarter" idx="20" hasCustomPrompt="1"/>
          </p:nvPr>
        </p:nvSpPr>
        <p:spPr>
          <a:xfrm>
            <a:off x="9395460" y="2063444"/>
            <a:ext cx="2362200"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Tree>
    <p:extLst>
      <p:ext uri="{BB962C8B-B14F-4D97-AF65-F5344CB8AC3E}">
        <p14:creationId xmlns:p14="http://schemas.microsoft.com/office/powerpoint/2010/main" val="8575090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E3F75"/>
        </a:soli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E269E3D-32C7-550E-0DC2-3CBE65D75EA8}"/>
              </a:ext>
            </a:extLst>
          </p:cNvPr>
          <p:cNvSpPr>
            <a:spLocks noGrp="1"/>
          </p:cNvSpPr>
          <p:nvPr>
            <p:ph type="title" hasCustomPrompt="1"/>
          </p:nvPr>
        </p:nvSpPr>
        <p:spPr>
          <a:xfrm>
            <a:off x="3759746" y="747635"/>
            <a:ext cx="5620606" cy="1287877"/>
          </a:xfrm>
        </p:spPr>
        <p:txBody>
          <a:bodyPr/>
          <a:lstStyle>
            <a:lvl1pPr algn="l">
              <a:defRPr sz="4399">
                <a:solidFill>
                  <a:schemeClr val="bg1"/>
                </a:solidFill>
                <a:effectLst/>
              </a:defRPr>
            </a:lvl1pPr>
          </a:lstStyle>
          <a:p>
            <a:r>
              <a:rPr lang="en-US" dirty="0"/>
              <a:t>Insert Title Here</a:t>
            </a:r>
          </a:p>
        </p:txBody>
      </p:sp>
      <p:sp>
        <p:nvSpPr>
          <p:cNvPr id="10" name="Text Placeholder 2">
            <a:extLst>
              <a:ext uri="{FF2B5EF4-FFF2-40B4-BE49-F238E27FC236}">
                <a16:creationId xmlns:a16="http://schemas.microsoft.com/office/drawing/2014/main" id="{8FBFA950-6B8E-AB25-C31D-876186410B7A}"/>
              </a:ext>
            </a:extLst>
          </p:cNvPr>
          <p:cNvSpPr>
            <a:spLocks noGrp="1"/>
          </p:cNvSpPr>
          <p:nvPr>
            <p:ph type="body" sz="quarter" idx="11" hasCustomPrompt="1"/>
          </p:nvPr>
        </p:nvSpPr>
        <p:spPr>
          <a:xfrm>
            <a:off x="3759746" y="2286000"/>
            <a:ext cx="3573161" cy="621653"/>
          </a:xfrm>
        </p:spPr>
        <p:txBody>
          <a:bodyPr>
            <a:noAutofit/>
          </a:bodyPr>
          <a:lstStyle>
            <a:lvl1pPr marL="0" indent="0" algn="l">
              <a:buNone/>
              <a:defRPr sz="3299" b="1">
                <a:solidFill>
                  <a:schemeClr val="bg1"/>
                </a:solidFill>
              </a:defRPr>
            </a:lvl1pPr>
            <a:lvl2pPr marL="457109" indent="0">
              <a:buNone/>
              <a:defRPr sz="3599"/>
            </a:lvl2pPr>
            <a:lvl3pPr marL="914217" indent="0">
              <a:buNone/>
              <a:defRPr sz="3599"/>
            </a:lvl3pPr>
            <a:lvl4pPr marL="1371326" indent="0">
              <a:buNone/>
              <a:defRPr sz="3599"/>
            </a:lvl4pPr>
            <a:lvl5pPr marL="1828434" indent="0">
              <a:buNone/>
              <a:defRPr sz="3599"/>
            </a:lvl5pPr>
          </a:lstStyle>
          <a:p>
            <a:pPr lvl="0"/>
            <a:r>
              <a:rPr lang="en-US" dirty="0"/>
              <a:t>Subtitle</a:t>
            </a:r>
          </a:p>
        </p:txBody>
      </p:sp>
      <p:sp>
        <p:nvSpPr>
          <p:cNvPr id="11" name="Text Placeholder 2">
            <a:extLst>
              <a:ext uri="{FF2B5EF4-FFF2-40B4-BE49-F238E27FC236}">
                <a16:creationId xmlns:a16="http://schemas.microsoft.com/office/drawing/2014/main" id="{51FFC4F0-0E7E-7849-4C3D-BC00AD12BA56}"/>
              </a:ext>
            </a:extLst>
          </p:cNvPr>
          <p:cNvSpPr>
            <a:spLocks noGrp="1"/>
          </p:cNvSpPr>
          <p:nvPr>
            <p:ph type="body" sz="quarter" idx="12" hasCustomPrompt="1"/>
          </p:nvPr>
        </p:nvSpPr>
        <p:spPr>
          <a:xfrm>
            <a:off x="3759746" y="3648288"/>
            <a:ext cx="7897694" cy="2752512"/>
          </a:xfrm>
        </p:spPr>
        <p:txBody>
          <a:bodyPr>
            <a:noAutofit/>
          </a:bodyPr>
          <a:lstStyle>
            <a:lvl1pPr marL="0" indent="0" algn="l">
              <a:buNone/>
              <a:defRPr sz="1800">
                <a:solidFill>
                  <a:schemeClr val="bg1"/>
                </a:solidFill>
              </a:defRPr>
            </a:lvl1pPr>
            <a:lvl2pPr marL="457109" indent="0">
              <a:buNone/>
              <a:defRPr sz="3599"/>
            </a:lvl2pPr>
            <a:lvl3pPr marL="914217" indent="0">
              <a:buNone/>
              <a:defRPr sz="3599"/>
            </a:lvl3pPr>
            <a:lvl4pPr marL="1371326" indent="0">
              <a:buNone/>
              <a:defRPr sz="3599"/>
            </a:lvl4pPr>
            <a:lvl5pPr marL="1828434" indent="0">
              <a:buNone/>
              <a:defRPr sz="3599"/>
            </a:lvl5pPr>
          </a:lstStyle>
          <a:p>
            <a:pPr lvl="0"/>
            <a:r>
              <a:rPr lang="en-US" dirty="0"/>
              <a:t>Body Text</a:t>
            </a:r>
          </a:p>
        </p:txBody>
      </p:sp>
      <p:sp>
        <p:nvSpPr>
          <p:cNvPr id="5" name="Picture Placeholder 13">
            <a:extLst>
              <a:ext uri="{FF2B5EF4-FFF2-40B4-BE49-F238E27FC236}">
                <a16:creationId xmlns:a16="http://schemas.microsoft.com/office/drawing/2014/main" id="{85079765-668D-6DD6-3FC0-4CF85346A5FA}"/>
              </a:ext>
            </a:extLst>
          </p:cNvPr>
          <p:cNvSpPr>
            <a:spLocks noGrp="1"/>
          </p:cNvSpPr>
          <p:nvPr>
            <p:ph type="pic" sz="quarter" idx="13"/>
          </p:nvPr>
        </p:nvSpPr>
        <p:spPr>
          <a:xfrm>
            <a:off x="0" y="0"/>
            <a:ext cx="3352800" cy="6858000"/>
          </a:xfrm>
          <a:noFill/>
        </p:spPr>
        <p:txBody>
          <a:bodyPr/>
          <a:lstStyle/>
          <a:p>
            <a:r>
              <a:rPr lang="en-US" dirty="0"/>
              <a:t>Click icon to add picture</a:t>
            </a:r>
          </a:p>
        </p:txBody>
      </p:sp>
    </p:spTree>
    <p:extLst>
      <p:ext uri="{BB962C8B-B14F-4D97-AF65-F5344CB8AC3E}">
        <p14:creationId xmlns:p14="http://schemas.microsoft.com/office/powerpoint/2010/main" val="29017224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A353B-BA1D-43C1-E8E5-AA537D769E60}"/>
              </a:ext>
            </a:extLst>
          </p:cNvPr>
          <p:cNvSpPr/>
          <p:nvPr userDrawn="1"/>
        </p:nvSpPr>
        <p:spPr>
          <a:xfrm>
            <a:off x="7086600" y="0"/>
            <a:ext cx="5105400" cy="6858000"/>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a:extLst>
              <a:ext uri="{FF2B5EF4-FFF2-40B4-BE49-F238E27FC236}">
                <a16:creationId xmlns:a16="http://schemas.microsoft.com/office/drawing/2014/main" id="{9E269E3D-32C7-550E-0DC2-3CBE65D75EA8}"/>
              </a:ext>
            </a:extLst>
          </p:cNvPr>
          <p:cNvSpPr>
            <a:spLocks noGrp="1"/>
          </p:cNvSpPr>
          <p:nvPr>
            <p:ph type="title" hasCustomPrompt="1"/>
          </p:nvPr>
        </p:nvSpPr>
        <p:spPr>
          <a:xfrm>
            <a:off x="7260923" y="323419"/>
            <a:ext cx="4756754" cy="1287877"/>
          </a:xfrm>
        </p:spPr>
        <p:txBody>
          <a:bodyPr/>
          <a:lstStyle>
            <a:lvl1pPr algn="l">
              <a:defRPr sz="4399">
                <a:solidFill>
                  <a:schemeClr val="bg1"/>
                </a:solidFill>
                <a:effectLst/>
              </a:defRPr>
            </a:lvl1pPr>
          </a:lstStyle>
          <a:p>
            <a:r>
              <a:rPr lang="en-US" dirty="0"/>
              <a:t>Insert Title Here</a:t>
            </a:r>
          </a:p>
        </p:txBody>
      </p:sp>
      <p:sp>
        <p:nvSpPr>
          <p:cNvPr id="10" name="Text Placeholder 2">
            <a:extLst>
              <a:ext uri="{FF2B5EF4-FFF2-40B4-BE49-F238E27FC236}">
                <a16:creationId xmlns:a16="http://schemas.microsoft.com/office/drawing/2014/main" id="{8FBFA950-6B8E-AB25-C31D-876186410B7A}"/>
              </a:ext>
            </a:extLst>
          </p:cNvPr>
          <p:cNvSpPr>
            <a:spLocks noGrp="1"/>
          </p:cNvSpPr>
          <p:nvPr>
            <p:ph type="body" sz="quarter" idx="11" hasCustomPrompt="1"/>
          </p:nvPr>
        </p:nvSpPr>
        <p:spPr>
          <a:xfrm>
            <a:off x="7260923" y="1756216"/>
            <a:ext cx="3573161" cy="621653"/>
          </a:xfrm>
        </p:spPr>
        <p:txBody>
          <a:bodyPr>
            <a:noAutofit/>
          </a:bodyPr>
          <a:lstStyle>
            <a:lvl1pPr marL="0" indent="0" algn="l">
              <a:buNone/>
              <a:defRPr sz="3299">
                <a:solidFill>
                  <a:schemeClr val="bg1"/>
                </a:solidFill>
              </a:defRPr>
            </a:lvl1pPr>
            <a:lvl2pPr marL="457109" indent="0">
              <a:buNone/>
              <a:defRPr sz="3599"/>
            </a:lvl2pPr>
            <a:lvl3pPr marL="914217" indent="0">
              <a:buNone/>
              <a:defRPr sz="3599"/>
            </a:lvl3pPr>
            <a:lvl4pPr marL="1371326" indent="0">
              <a:buNone/>
              <a:defRPr sz="3599"/>
            </a:lvl4pPr>
            <a:lvl5pPr marL="1828434" indent="0">
              <a:buNone/>
              <a:defRPr sz="3599"/>
            </a:lvl5pPr>
          </a:lstStyle>
          <a:p>
            <a:pPr lvl="0"/>
            <a:r>
              <a:rPr lang="en-US" dirty="0"/>
              <a:t>Subtitle</a:t>
            </a:r>
          </a:p>
        </p:txBody>
      </p:sp>
      <p:sp>
        <p:nvSpPr>
          <p:cNvPr id="11" name="Text Placeholder 2">
            <a:extLst>
              <a:ext uri="{FF2B5EF4-FFF2-40B4-BE49-F238E27FC236}">
                <a16:creationId xmlns:a16="http://schemas.microsoft.com/office/drawing/2014/main" id="{51FFC4F0-0E7E-7849-4C3D-BC00AD12BA56}"/>
              </a:ext>
            </a:extLst>
          </p:cNvPr>
          <p:cNvSpPr>
            <a:spLocks noGrp="1"/>
          </p:cNvSpPr>
          <p:nvPr>
            <p:ph type="body" sz="quarter" idx="12" hasCustomPrompt="1"/>
          </p:nvPr>
        </p:nvSpPr>
        <p:spPr>
          <a:xfrm>
            <a:off x="7264733" y="2651113"/>
            <a:ext cx="4756754" cy="3883468"/>
          </a:xfrm>
        </p:spPr>
        <p:txBody>
          <a:bodyPr>
            <a:noAutofit/>
          </a:bodyPr>
          <a:lstStyle>
            <a:lvl1pPr marL="0" indent="0" algn="l">
              <a:buNone/>
              <a:defRPr sz="1800">
                <a:solidFill>
                  <a:schemeClr val="bg1"/>
                </a:solidFill>
              </a:defRPr>
            </a:lvl1pPr>
            <a:lvl2pPr marL="457109" indent="0">
              <a:buNone/>
              <a:defRPr sz="3599"/>
            </a:lvl2pPr>
            <a:lvl3pPr marL="914217" indent="0">
              <a:buNone/>
              <a:defRPr sz="3599"/>
            </a:lvl3pPr>
            <a:lvl4pPr marL="1371326" indent="0">
              <a:buNone/>
              <a:defRPr sz="3599"/>
            </a:lvl4pPr>
            <a:lvl5pPr marL="1828434" indent="0">
              <a:buNone/>
              <a:defRPr sz="3599"/>
            </a:lvl5pPr>
          </a:lstStyle>
          <a:p>
            <a:pPr lvl="0"/>
            <a:r>
              <a:rPr lang="en-US" dirty="0"/>
              <a:t>Body Text</a:t>
            </a:r>
          </a:p>
        </p:txBody>
      </p:sp>
      <p:sp>
        <p:nvSpPr>
          <p:cNvPr id="5" name="Picture Placeholder 13">
            <a:extLst>
              <a:ext uri="{FF2B5EF4-FFF2-40B4-BE49-F238E27FC236}">
                <a16:creationId xmlns:a16="http://schemas.microsoft.com/office/drawing/2014/main" id="{85079765-668D-6DD6-3FC0-4CF85346A5FA}"/>
              </a:ext>
            </a:extLst>
          </p:cNvPr>
          <p:cNvSpPr>
            <a:spLocks noGrp="1"/>
          </p:cNvSpPr>
          <p:nvPr>
            <p:ph type="pic" sz="quarter" idx="13"/>
          </p:nvPr>
        </p:nvSpPr>
        <p:spPr>
          <a:xfrm>
            <a:off x="0" y="0"/>
            <a:ext cx="7094220" cy="6858000"/>
          </a:xfrm>
          <a:noFill/>
        </p:spPr>
        <p:txBody>
          <a:bodyPr/>
          <a:lstStyle/>
          <a:p>
            <a:r>
              <a:rPr lang="en-US" dirty="0"/>
              <a:t>Click icon to add picture</a:t>
            </a:r>
          </a:p>
        </p:txBody>
      </p:sp>
    </p:spTree>
    <p:extLst>
      <p:ext uri="{BB962C8B-B14F-4D97-AF65-F5344CB8AC3E}">
        <p14:creationId xmlns:p14="http://schemas.microsoft.com/office/powerpoint/2010/main" val="4610720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4" name="Bildplatzhalter 1">
            <a:extLst>
              <a:ext uri="{FF2B5EF4-FFF2-40B4-BE49-F238E27FC236}">
                <a16:creationId xmlns:a16="http://schemas.microsoft.com/office/drawing/2014/main" id="{5AD386E1-1712-3AC5-24A4-5470A3AB9C21}"/>
              </a:ext>
            </a:extLst>
          </p:cNvPr>
          <p:cNvSpPr>
            <a:spLocks noGrp="1"/>
          </p:cNvSpPr>
          <p:nvPr userDrawn="1"/>
        </p:nvSpPr>
        <p:spPr>
          <a:xfrm>
            <a:off x="708524" y="790114"/>
            <a:ext cx="5218801" cy="5595634"/>
          </a:xfrm>
          <a:prstGeom prst="rect">
            <a:avLst/>
          </a:prstGeom>
          <a:solidFill>
            <a:srgbClr val="0E3F75"/>
          </a:solidFill>
          <a:ln w="12700">
            <a:miter lim="400000"/>
          </a:ln>
          <a:extLst>
            <a:ext uri="{C572A759-6A51-4108-AA02-DFA0A04FC94B}">
              <ma14:wrappingTextBoxFlag xmlns:lc="http://schemas.openxmlformats.org/drawingml/2006/lockedCanvas" xmlns="" xmlns:ma14="http://schemas.microsoft.com/office/mac/drawingml/2011/main" val="1"/>
            </a:ext>
          </a:extLst>
        </p:spPr>
        <p:txBody>
          <a:bodyPr lIns="91439" tIns="45719" rIns="91439" bIns="45719" anchor="t">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ource Sans 3"/>
              <a:ea typeface="+mn-ea"/>
              <a:cs typeface="+mn-cs"/>
            </a:endParaRPr>
          </a:p>
        </p:txBody>
      </p:sp>
      <p:sp>
        <p:nvSpPr>
          <p:cNvPr id="7" name="Title">
            <a:extLst>
              <a:ext uri="{FF2B5EF4-FFF2-40B4-BE49-F238E27FC236}">
                <a16:creationId xmlns:a16="http://schemas.microsoft.com/office/drawing/2014/main" id="{421334BA-C92F-549E-BC12-42E99604D525}"/>
              </a:ext>
            </a:extLst>
          </p:cNvPr>
          <p:cNvSpPr>
            <a:spLocks noGrp="1"/>
          </p:cNvSpPr>
          <p:nvPr>
            <p:ph type="title" hasCustomPrompt="1"/>
          </p:nvPr>
        </p:nvSpPr>
        <p:spPr>
          <a:xfrm>
            <a:off x="6421740" y="807870"/>
            <a:ext cx="5218801" cy="916912"/>
          </a:xfrm>
          <a:prstGeom prst="rect">
            <a:avLst/>
          </a:prstGeom>
        </p:spPr>
        <p:txBody>
          <a:bodyPr/>
          <a:lstStyle>
            <a:lvl1pPr algn="l">
              <a:defRPr sz="4800">
                <a:solidFill>
                  <a:srgbClr val="0E3F75"/>
                </a:solidFill>
                <a:effectLst/>
              </a:defRPr>
            </a:lvl1pPr>
          </a:lstStyle>
          <a:p>
            <a:r>
              <a:rPr lang="en-US" dirty="0"/>
              <a:t>Insert Title Here</a:t>
            </a:r>
          </a:p>
        </p:txBody>
      </p:sp>
      <p:sp>
        <p:nvSpPr>
          <p:cNvPr id="8" name="Text Placeholder 7">
            <a:extLst>
              <a:ext uri="{FF2B5EF4-FFF2-40B4-BE49-F238E27FC236}">
                <a16:creationId xmlns:a16="http://schemas.microsoft.com/office/drawing/2014/main" id="{48E823C5-F2F7-97D2-E9C5-7BEF791CA680}"/>
              </a:ext>
            </a:extLst>
          </p:cNvPr>
          <p:cNvSpPr>
            <a:spLocks noGrp="1"/>
          </p:cNvSpPr>
          <p:nvPr>
            <p:ph type="body" sz="quarter" idx="10"/>
          </p:nvPr>
        </p:nvSpPr>
        <p:spPr>
          <a:xfrm>
            <a:off x="6421740" y="1835481"/>
            <a:ext cx="5218801" cy="4550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Text&#10;&#10;Description automatically generated with medium confidence">
            <a:extLst>
              <a:ext uri="{FF2B5EF4-FFF2-40B4-BE49-F238E27FC236}">
                <a16:creationId xmlns:a16="http://schemas.microsoft.com/office/drawing/2014/main" id="{14AA1ACE-831F-D567-3D5D-1E2A49FC53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200" y="5257800"/>
            <a:ext cx="3353894" cy="918854"/>
          </a:xfrm>
          <a:prstGeom prst="rect">
            <a:avLst/>
          </a:prstGeom>
        </p:spPr>
      </p:pic>
      <p:sp>
        <p:nvSpPr>
          <p:cNvPr id="5" name="Picture Placeholder 4">
            <a:extLst>
              <a:ext uri="{FF2B5EF4-FFF2-40B4-BE49-F238E27FC236}">
                <a16:creationId xmlns:a16="http://schemas.microsoft.com/office/drawing/2014/main" id="{B943B546-0AC6-3CB9-0082-956F06B0DAE0}"/>
              </a:ext>
            </a:extLst>
          </p:cNvPr>
          <p:cNvSpPr>
            <a:spLocks noGrp="1"/>
          </p:cNvSpPr>
          <p:nvPr>
            <p:ph type="pic" sz="quarter" idx="11"/>
          </p:nvPr>
        </p:nvSpPr>
        <p:spPr>
          <a:xfrm>
            <a:off x="551459" y="472252"/>
            <a:ext cx="5544541" cy="4575998"/>
          </a:xfrm>
        </p:spPr>
        <p:txBody>
          <a:bodyPr/>
          <a:lstStyle/>
          <a:p>
            <a:r>
              <a:rPr lang="en-US" dirty="0"/>
              <a:t>Click icon to add picture</a:t>
            </a:r>
          </a:p>
        </p:txBody>
      </p:sp>
    </p:spTree>
    <p:extLst>
      <p:ext uri="{BB962C8B-B14F-4D97-AF65-F5344CB8AC3E}">
        <p14:creationId xmlns:p14="http://schemas.microsoft.com/office/powerpoint/2010/main" val="3346604521"/>
      </p:ext>
    </p:extLst>
  </p:cSld>
  <p:clrMapOvr>
    <a:masterClrMapping/>
  </p:clrMapOvr>
  <p:extLst>
    <p:ext uri="{DCECCB84-F9BA-43D5-87BE-67443E8EF086}">
      <p15:sldGuideLst xmlns:p15="http://schemas.microsoft.com/office/powerpoint/2012/main">
        <p15:guide id="1" orient="horz" pos="1596">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4" name="Bildplatzhalter 1">
            <a:extLst>
              <a:ext uri="{FF2B5EF4-FFF2-40B4-BE49-F238E27FC236}">
                <a16:creationId xmlns:a16="http://schemas.microsoft.com/office/drawing/2014/main" id="{5AD386E1-1712-3AC5-24A4-5470A3AB9C21}"/>
              </a:ext>
            </a:extLst>
          </p:cNvPr>
          <p:cNvSpPr>
            <a:spLocks noGrp="1"/>
          </p:cNvSpPr>
          <p:nvPr userDrawn="1"/>
        </p:nvSpPr>
        <p:spPr>
          <a:xfrm>
            <a:off x="708524" y="790114"/>
            <a:ext cx="5218801" cy="5595634"/>
          </a:xfrm>
          <a:prstGeom prst="rect">
            <a:avLst/>
          </a:prstGeom>
          <a:solidFill>
            <a:srgbClr val="0E3F75"/>
          </a:solidFill>
          <a:ln w="12700">
            <a:miter lim="400000"/>
          </a:ln>
          <a:extLst>
            <a:ext uri="{C572A759-6A51-4108-AA02-DFA0A04FC94B}">
              <ma14:wrappingTextBoxFlag xmlns:ma14="http://schemas.microsoft.com/office/mac/drawingml/2011/main" xmlns="" xmlns:lc="http://schemas.openxmlformats.org/drawingml/2006/lockedCanvas" val="1"/>
            </a:ext>
          </a:extLst>
        </p:spPr>
        <p:txBody>
          <a:bodyPr lIns="91439" tIns="45719" rIns="91439" bIns="45719" anchor="t">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ource Sans 3"/>
              <a:ea typeface="+mn-ea"/>
              <a:cs typeface="+mn-cs"/>
            </a:endParaRPr>
          </a:p>
        </p:txBody>
      </p:sp>
      <p:sp>
        <p:nvSpPr>
          <p:cNvPr id="7" name="Title">
            <a:extLst>
              <a:ext uri="{FF2B5EF4-FFF2-40B4-BE49-F238E27FC236}">
                <a16:creationId xmlns:a16="http://schemas.microsoft.com/office/drawing/2014/main" id="{421334BA-C92F-549E-BC12-42E99604D525}"/>
              </a:ext>
            </a:extLst>
          </p:cNvPr>
          <p:cNvSpPr>
            <a:spLocks noGrp="1"/>
          </p:cNvSpPr>
          <p:nvPr>
            <p:ph type="title" hasCustomPrompt="1"/>
          </p:nvPr>
        </p:nvSpPr>
        <p:spPr>
          <a:xfrm>
            <a:off x="6421740" y="807870"/>
            <a:ext cx="5218801" cy="916912"/>
          </a:xfrm>
          <a:prstGeom prst="rect">
            <a:avLst/>
          </a:prstGeom>
        </p:spPr>
        <p:txBody>
          <a:bodyPr/>
          <a:lstStyle>
            <a:lvl1pPr algn="l">
              <a:defRPr sz="4800">
                <a:solidFill>
                  <a:srgbClr val="0E3F75"/>
                </a:solidFill>
                <a:effectLst/>
              </a:defRPr>
            </a:lvl1pPr>
          </a:lstStyle>
          <a:p>
            <a:r>
              <a:rPr lang="en-US" dirty="0"/>
              <a:t>Insert Title Here</a:t>
            </a:r>
          </a:p>
        </p:txBody>
      </p:sp>
      <p:sp>
        <p:nvSpPr>
          <p:cNvPr id="8" name="Text Placeholder 7">
            <a:extLst>
              <a:ext uri="{FF2B5EF4-FFF2-40B4-BE49-F238E27FC236}">
                <a16:creationId xmlns:a16="http://schemas.microsoft.com/office/drawing/2014/main" id="{48E823C5-F2F7-97D2-E9C5-7BEF791CA680}"/>
              </a:ext>
            </a:extLst>
          </p:cNvPr>
          <p:cNvSpPr>
            <a:spLocks noGrp="1"/>
          </p:cNvSpPr>
          <p:nvPr>
            <p:ph type="body" sz="quarter" idx="10"/>
          </p:nvPr>
        </p:nvSpPr>
        <p:spPr>
          <a:xfrm>
            <a:off x="6421740" y="1835481"/>
            <a:ext cx="5218801" cy="4550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Text&#10;&#10;Description automatically generated with medium confidence">
            <a:extLst>
              <a:ext uri="{FF2B5EF4-FFF2-40B4-BE49-F238E27FC236}">
                <a16:creationId xmlns:a16="http://schemas.microsoft.com/office/drawing/2014/main" id="{14AA1ACE-831F-D567-3D5D-1E2A49FC53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200" y="5257800"/>
            <a:ext cx="3353894" cy="918854"/>
          </a:xfrm>
          <a:prstGeom prst="rect">
            <a:avLst/>
          </a:prstGeom>
        </p:spPr>
      </p:pic>
      <p:sp>
        <p:nvSpPr>
          <p:cNvPr id="5" name="Picture Placeholder 4">
            <a:extLst>
              <a:ext uri="{FF2B5EF4-FFF2-40B4-BE49-F238E27FC236}">
                <a16:creationId xmlns:a16="http://schemas.microsoft.com/office/drawing/2014/main" id="{B943B546-0AC6-3CB9-0082-956F06B0DAE0}"/>
              </a:ext>
            </a:extLst>
          </p:cNvPr>
          <p:cNvSpPr>
            <a:spLocks noGrp="1"/>
          </p:cNvSpPr>
          <p:nvPr>
            <p:ph type="pic" sz="quarter" idx="11"/>
          </p:nvPr>
        </p:nvSpPr>
        <p:spPr>
          <a:xfrm>
            <a:off x="990600" y="472252"/>
            <a:ext cx="4648200" cy="4575998"/>
          </a:xfrm>
        </p:spPr>
        <p:txBody>
          <a:bodyPr/>
          <a:lstStyle/>
          <a:p>
            <a:r>
              <a:rPr lang="en-US" dirty="0"/>
              <a:t>Click icon to add picture</a:t>
            </a:r>
          </a:p>
        </p:txBody>
      </p:sp>
    </p:spTree>
    <p:extLst>
      <p:ext uri="{BB962C8B-B14F-4D97-AF65-F5344CB8AC3E}">
        <p14:creationId xmlns:p14="http://schemas.microsoft.com/office/powerpoint/2010/main" val="3310354053"/>
      </p:ext>
    </p:extLst>
  </p:cSld>
  <p:clrMapOvr>
    <a:masterClrMapping/>
  </p:clrMapOvr>
  <p:extLst>
    <p:ext uri="{DCECCB84-F9BA-43D5-87BE-67443E8EF086}">
      <p15:sldGuideLst xmlns:p15="http://schemas.microsoft.com/office/powerpoint/2012/main">
        <p15:guide id="1" orient="horz" pos="1596">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4126478601"/>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880D4D0-0272-20E4-173B-CD1FB0781E60}"/>
              </a:ext>
            </a:extLst>
          </p:cNvPr>
          <p:cNvGrpSpPr/>
          <p:nvPr userDrawn="1"/>
        </p:nvGrpSpPr>
        <p:grpSpPr>
          <a:xfrm>
            <a:off x="-3" y="-1"/>
            <a:ext cx="12192003" cy="1575956"/>
            <a:chOff x="-3" y="-1"/>
            <a:chExt cx="12192003" cy="1575956"/>
          </a:xfrm>
        </p:grpSpPr>
        <p:sp>
          <p:nvSpPr>
            <p:cNvPr id="8" name="Rectangle 10">
              <a:extLst>
                <a:ext uri="{FF2B5EF4-FFF2-40B4-BE49-F238E27FC236}">
                  <a16:creationId xmlns:a16="http://schemas.microsoft.com/office/drawing/2014/main" id="{99C9665D-27AF-C2E3-4486-27FD83598DB3}"/>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9" name="Rectangle 12">
              <a:extLst>
                <a:ext uri="{FF2B5EF4-FFF2-40B4-BE49-F238E27FC236}">
                  <a16:creationId xmlns:a16="http://schemas.microsoft.com/office/drawing/2014/main" id="{08D23AD1-F8F6-9E4C-7267-116E28C1E1C9}"/>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0" name="Rectangle 14">
              <a:extLst>
                <a:ext uri="{FF2B5EF4-FFF2-40B4-BE49-F238E27FC236}">
                  <a16:creationId xmlns:a16="http://schemas.microsoft.com/office/drawing/2014/main" id="{78AD75F8-7C25-8EFB-73F1-FE2BBC7F16B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1" name="Picture 10" descr="Text&#10;&#10;Description automatically generated with medium confidence">
              <a:extLst>
                <a:ext uri="{FF2B5EF4-FFF2-40B4-BE49-F238E27FC236}">
                  <a16:creationId xmlns:a16="http://schemas.microsoft.com/office/drawing/2014/main" id="{BEFFCA8B-0B48-0D4E-4347-C22F5F74EA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grpSp>
      <p:sp>
        <p:nvSpPr>
          <p:cNvPr id="2" name="Title 1">
            <a:extLst>
              <a:ext uri="{FF2B5EF4-FFF2-40B4-BE49-F238E27FC236}">
                <a16:creationId xmlns:a16="http://schemas.microsoft.com/office/drawing/2014/main" id="{94ADA096-F687-753B-86B4-F2490D37480E}"/>
              </a:ext>
            </a:extLst>
          </p:cNvPr>
          <p:cNvSpPr>
            <a:spLocks noGrp="1"/>
          </p:cNvSpPr>
          <p:nvPr>
            <p:ph type="title"/>
          </p:nvPr>
        </p:nvSpPr>
        <p:spPr>
          <a:xfrm>
            <a:off x="304800" y="132353"/>
            <a:ext cx="7543800" cy="1325563"/>
          </a:xfrm>
        </p:spPr>
        <p:txBody>
          <a:bodyPr>
            <a:normAutofit/>
          </a:bodyPr>
          <a:lstStyle>
            <a:lvl1pPr>
              <a:defRPr sz="4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CEF024-56FB-7EFC-DD95-499C9FD11F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88B1C1-A3E6-5322-55BB-76306F86DD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2D39C-352B-9AA5-4763-3D242EBF7080}"/>
              </a:ext>
            </a:extLst>
          </p:cNvPr>
          <p:cNvSpPr>
            <a:spLocks noGrp="1"/>
          </p:cNvSpPr>
          <p:nvPr>
            <p:ph type="dt" sz="half" idx="10"/>
          </p:nvPr>
        </p:nvSpPr>
        <p:spPr/>
        <p:txBody>
          <a:bodyPr/>
          <a:lstStyle/>
          <a:p>
            <a:fld id="{0EA64ACE-977A-49AB-B2EB-FC60B46357A6}" type="datetimeFigureOut">
              <a:rPr lang="en-US" smtClean="0"/>
              <a:t>5/21/2026</a:t>
            </a:fld>
            <a:endParaRPr lang="en-US" dirty="0"/>
          </a:p>
        </p:txBody>
      </p:sp>
      <p:sp>
        <p:nvSpPr>
          <p:cNvPr id="6" name="Footer Placeholder 5">
            <a:extLst>
              <a:ext uri="{FF2B5EF4-FFF2-40B4-BE49-F238E27FC236}">
                <a16:creationId xmlns:a16="http://schemas.microsoft.com/office/drawing/2014/main" id="{FC5511AE-AD64-A45D-4ACD-DF2DC495AC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4450A2-8822-68CD-0C28-884F37BBB246}"/>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31941903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2BFC7EB-271B-AEBA-5DD7-CA3B756393E6}"/>
              </a:ext>
            </a:extLst>
          </p:cNvPr>
          <p:cNvGrpSpPr/>
          <p:nvPr userDrawn="1"/>
        </p:nvGrpSpPr>
        <p:grpSpPr>
          <a:xfrm>
            <a:off x="-2" y="5282043"/>
            <a:ext cx="12192003" cy="1575956"/>
            <a:chOff x="-2" y="5282043"/>
            <a:chExt cx="12192003" cy="1575956"/>
          </a:xfrm>
        </p:grpSpPr>
        <p:sp>
          <p:nvSpPr>
            <p:cNvPr id="14" name="Rectangle 10">
              <a:extLst>
                <a:ext uri="{FF2B5EF4-FFF2-40B4-BE49-F238E27FC236}">
                  <a16:creationId xmlns:a16="http://schemas.microsoft.com/office/drawing/2014/main" id="{F2A059C7-191D-78B2-82DB-8BBA733008A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5" name="Rectangle 12">
              <a:extLst>
                <a:ext uri="{FF2B5EF4-FFF2-40B4-BE49-F238E27FC236}">
                  <a16:creationId xmlns:a16="http://schemas.microsoft.com/office/drawing/2014/main" id="{904D10E2-5A86-9D58-8D5E-328C791631F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6" name="Rectangle 14">
              <a:extLst>
                <a:ext uri="{FF2B5EF4-FFF2-40B4-BE49-F238E27FC236}">
                  <a16:creationId xmlns:a16="http://schemas.microsoft.com/office/drawing/2014/main" id="{33EEB961-E079-A71F-CDC6-A5C315831A5A}"/>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7" name="Picture 16" descr="Text&#10;&#10;Description automatically generated with medium confidence">
              <a:extLst>
                <a:ext uri="{FF2B5EF4-FFF2-40B4-BE49-F238E27FC236}">
                  <a16:creationId xmlns:a16="http://schemas.microsoft.com/office/drawing/2014/main" id="{83CA55CB-374B-E58F-2070-92596728B7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Title 1">
            <a:extLst>
              <a:ext uri="{FF2B5EF4-FFF2-40B4-BE49-F238E27FC236}">
                <a16:creationId xmlns:a16="http://schemas.microsoft.com/office/drawing/2014/main" id="{94ADA096-F687-753B-86B4-F2490D37480E}"/>
              </a:ext>
            </a:extLst>
          </p:cNvPr>
          <p:cNvSpPr>
            <a:spLocks noGrp="1"/>
          </p:cNvSpPr>
          <p:nvPr>
            <p:ph type="title"/>
          </p:nvPr>
        </p:nvSpPr>
        <p:spPr>
          <a:xfrm>
            <a:off x="292529" y="5386536"/>
            <a:ext cx="7543800" cy="834936"/>
          </a:xfrm>
        </p:spPr>
        <p:txBody>
          <a:bodyPr>
            <a:normAutofit/>
          </a:bodyPr>
          <a:lstStyle>
            <a:lvl1pPr>
              <a:defRPr sz="4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CEF024-56FB-7EFC-DD95-499C9FD11FD6}"/>
              </a:ext>
            </a:extLst>
          </p:cNvPr>
          <p:cNvSpPr>
            <a:spLocks noGrp="1"/>
          </p:cNvSpPr>
          <p:nvPr>
            <p:ph sz="half" idx="1"/>
          </p:nvPr>
        </p:nvSpPr>
        <p:spPr>
          <a:xfrm>
            <a:off x="677743" y="7322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88B1C1-A3E6-5322-55BB-76306F86DD3B}"/>
              </a:ext>
            </a:extLst>
          </p:cNvPr>
          <p:cNvSpPr>
            <a:spLocks noGrp="1"/>
          </p:cNvSpPr>
          <p:nvPr>
            <p:ph sz="half" idx="2"/>
          </p:nvPr>
        </p:nvSpPr>
        <p:spPr>
          <a:xfrm>
            <a:off x="6172200" y="7290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2D39C-352B-9AA5-4763-3D242EBF7080}"/>
              </a:ext>
            </a:extLst>
          </p:cNvPr>
          <p:cNvSpPr>
            <a:spLocks noGrp="1"/>
          </p:cNvSpPr>
          <p:nvPr>
            <p:ph type="dt" sz="half" idx="10"/>
          </p:nvPr>
        </p:nvSpPr>
        <p:spPr/>
        <p:txBody>
          <a:bodyPr/>
          <a:lstStyle/>
          <a:p>
            <a:fld id="{0EA64ACE-977A-49AB-B2EB-FC60B46357A6}" type="datetimeFigureOut">
              <a:rPr lang="en-US" smtClean="0"/>
              <a:t>5/21/2026</a:t>
            </a:fld>
            <a:endParaRPr lang="en-US" dirty="0"/>
          </a:p>
        </p:txBody>
      </p:sp>
      <p:sp>
        <p:nvSpPr>
          <p:cNvPr id="6" name="Footer Placeholder 5">
            <a:extLst>
              <a:ext uri="{FF2B5EF4-FFF2-40B4-BE49-F238E27FC236}">
                <a16:creationId xmlns:a16="http://schemas.microsoft.com/office/drawing/2014/main" id="{FC5511AE-AD64-A45D-4ACD-DF2DC495AC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4450A2-8822-68CD-0C28-884F37BBB246}"/>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24953123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E22F4EC-38A1-13E5-3B5E-80D55C20EE7A}"/>
              </a:ext>
            </a:extLst>
          </p:cNvPr>
          <p:cNvGrpSpPr/>
          <p:nvPr userDrawn="1"/>
        </p:nvGrpSpPr>
        <p:grpSpPr>
          <a:xfrm>
            <a:off x="-3" y="-1"/>
            <a:ext cx="12192003" cy="1575956"/>
            <a:chOff x="-3" y="-1"/>
            <a:chExt cx="12192003" cy="1575956"/>
          </a:xfrm>
        </p:grpSpPr>
        <p:sp>
          <p:nvSpPr>
            <p:cNvPr id="10" name="Rectangle 10">
              <a:extLst>
                <a:ext uri="{FF2B5EF4-FFF2-40B4-BE49-F238E27FC236}">
                  <a16:creationId xmlns:a16="http://schemas.microsoft.com/office/drawing/2014/main" id="{747BBA92-5DC4-97DA-A28F-5678D2F2337E}"/>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1" name="Rectangle 12">
              <a:extLst>
                <a:ext uri="{FF2B5EF4-FFF2-40B4-BE49-F238E27FC236}">
                  <a16:creationId xmlns:a16="http://schemas.microsoft.com/office/drawing/2014/main" id="{E900E8F5-AB04-D8C4-A376-78BB38B49E1A}"/>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2" name="Rectangle 14">
              <a:extLst>
                <a:ext uri="{FF2B5EF4-FFF2-40B4-BE49-F238E27FC236}">
                  <a16:creationId xmlns:a16="http://schemas.microsoft.com/office/drawing/2014/main" id="{68211041-E747-CA2F-3CA5-0E01E4B77F3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3" name="Picture 12" descr="Text&#10;&#10;Description automatically generated with medium confidence">
              <a:extLst>
                <a:ext uri="{FF2B5EF4-FFF2-40B4-BE49-F238E27FC236}">
                  <a16:creationId xmlns:a16="http://schemas.microsoft.com/office/drawing/2014/main" id="{61F2FAEF-23FC-2F89-0B3C-F68709FDA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grpSp>
      <p:sp>
        <p:nvSpPr>
          <p:cNvPr id="2" name="Title 1">
            <a:extLst>
              <a:ext uri="{FF2B5EF4-FFF2-40B4-BE49-F238E27FC236}">
                <a16:creationId xmlns:a16="http://schemas.microsoft.com/office/drawing/2014/main" id="{D3BC89E6-0365-BD73-AFAA-34A3D2BEFFB8}"/>
              </a:ext>
            </a:extLst>
          </p:cNvPr>
          <p:cNvSpPr>
            <a:spLocks noGrp="1"/>
          </p:cNvSpPr>
          <p:nvPr>
            <p:ph type="title"/>
          </p:nvPr>
        </p:nvSpPr>
        <p:spPr>
          <a:xfrm>
            <a:off x="381000" y="136525"/>
            <a:ext cx="7391400" cy="1325563"/>
          </a:xfrm>
        </p:spPr>
        <p:txBody>
          <a:bodyPr>
            <a:normAutofit/>
          </a:bodyPr>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454F0F4-E125-F044-8C84-B6BB9C6AAAA1}"/>
              </a:ext>
            </a:extLst>
          </p:cNvPr>
          <p:cNvSpPr>
            <a:spLocks noGrp="1"/>
          </p:cNvSpPr>
          <p:nvPr>
            <p:ph type="body" idx="1"/>
          </p:nvPr>
        </p:nvSpPr>
        <p:spPr>
          <a:xfrm>
            <a:off x="839788" y="1681163"/>
            <a:ext cx="5157787" cy="823912"/>
          </a:xfrm>
        </p:spPr>
        <p:txBody>
          <a:bodyPr anchor="b">
            <a:normAutofit/>
          </a:bodyPr>
          <a:lstStyle>
            <a:lvl1pPr marL="0" indent="0">
              <a:buNone/>
              <a:defRPr sz="2400" b="1">
                <a:solidFill>
                  <a:srgbClr val="0E3F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323B0B-92A0-09CD-74CC-CF7534B2F6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C081A4-559F-03F5-F57F-199BCC18049F}"/>
              </a:ext>
            </a:extLst>
          </p:cNvPr>
          <p:cNvSpPr>
            <a:spLocks noGrp="1"/>
          </p:cNvSpPr>
          <p:nvPr>
            <p:ph type="body" sz="quarter" idx="3"/>
          </p:nvPr>
        </p:nvSpPr>
        <p:spPr>
          <a:xfrm>
            <a:off x="6172200" y="1681163"/>
            <a:ext cx="5183188" cy="823912"/>
          </a:xfrm>
        </p:spPr>
        <p:txBody>
          <a:bodyPr anchor="b">
            <a:normAutofit/>
          </a:bodyPr>
          <a:lstStyle>
            <a:lvl1pPr marL="0" indent="0">
              <a:buNone/>
              <a:defRPr sz="2400" b="1">
                <a:solidFill>
                  <a:srgbClr val="0E3F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1D0A31-5BB7-B734-3950-89F3C02101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84BBD-DEBF-6801-0518-9563F4B6AEBD}"/>
              </a:ext>
            </a:extLst>
          </p:cNvPr>
          <p:cNvSpPr>
            <a:spLocks noGrp="1"/>
          </p:cNvSpPr>
          <p:nvPr>
            <p:ph type="dt" sz="half" idx="10"/>
          </p:nvPr>
        </p:nvSpPr>
        <p:spPr/>
        <p:txBody>
          <a:bodyPr/>
          <a:lstStyle/>
          <a:p>
            <a:fld id="{0EA64ACE-977A-49AB-B2EB-FC60B46357A6}" type="datetimeFigureOut">
              <a:rPr lang="en-US" smtClean="0"/>
              <a:t>5/21/2026</a:t>
            </a:fld>
            <a:endParaRPr lang="en-US" dirty="0"/>
          </a:p>
        </p:txBody>
      </p:sp>
      <p:sp>
        <p:nvSpPr>
          <p:cNvPr id="8" name="Footer Placeholder 7">
            <a:extLst>
              <a:ext uri="{FF2B5EF4-FFF2-40B4-BE49-F238E27FC236}">
                <a16:creationId xmlns:a16="http://schemas.microsoft.com/office/drawing/2014/main" id="{6BB23DC3-E4ED-C19D-5A41-C2D7F83CCD8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4F8B0DD-CD61-8DAA-B9C8-20DD726DB4AD}"/>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4075213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8B92135-CB00-B09C-EA32-FA9AD88385AF}"/>
              </a:ext>
            </a:extLst>
          </p:cNvPr>
          <p:cNvGrpSpPr/>
          <p:nvPr userDrawn="1"/>
        </p:nvGrpSpPr>
        <p:grpSpPr>
          <a:xfrm>
            <a:off x="-2" y="5282043"/>
            <a:ext cx="12192003" cy="1575956"/>
            <a:chOff x="-2" y="5282043"/>
            <a:chExt cx="12192003" cy="1575956"/>
          </a:xfrm>
        </p:grpSpPr>
        <p:sp>
          <p:nvSpPr>
            <p:cNvPr id="16" name="Rectangle 10">
              <a:extLst>
                <a:ext uri="{FF2B5EF4-FFF2-40B4-BE49-F238E27FC236}">
                  <a16:creationId xmlns:a16="http://schemas.microsoft.com/office/drawing/2014/main" id="{56EA67F8-2A11-092E-EA20-C06034291C73}"/>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7" name="Rectangle 12">
              <a:extLst>
                <a:ext uri="{FF2B5EF4-FFF2-40B4-BE49-F238E27FC236}">
                  <a16:creationId xmlns:a16="http://schemas.microsoft.com/office/drawing/2014/main" id="{9B76A400-48A1-5F6F-14C2-B08C015E5DB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8" name="Rectangle 14">
              <a:extLst>
                <a:ext uri="{FF2B5EF4-FFF2-40B4-BE49-F238E27FC236}">
                  <a16:creationId xmlns:a16="http://schemas.microsoft.com/office/drawing/2014/main" id="{97411548-BE2D-4C6A-F29D-7A0F77B5EE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9" name="Picture 18" descr="Text&#10;&#10;Description automatically generated with medium confidence">
              <a:extLst>
                <a:ext uri="{FF2B5EF4-FFF2-40B4-BE49-F238E27FC236}">
                  <a16:creationId xmlns:a16="http://schemas.microsoft.com/office/drawing/2014/main" id="{C40664A1-A5A9-4245-671B-A7B0C53E8C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Title 1">
            <a:extLst>
              <a:ext uri="{FF2B5EF4-FFF2-40B4-BE49-F238E27FC236}">
                <a16:creationId xmlns:a16="http://schemas.microsoft.com/office/drawing/2014/main" id="{D3BC89E6-0365-BD73-AFAA-34A3D2BEFFB8}"/>
              </a:ext>
            </a:extLst>
          </p:cNvPr>
          <p:cNvSpPr>
            <a:spLocks noGrp="1"/>
          </p:cNvSpPr>
          <p:nvPr>
            <p:ph type="title"/>
          </p:nvPr>
        </p:nvSpPr>
        <p:spPr>
          <a:xfrm>
            <a:off x="342899" y="5414398"/>
            <a:ext cx="7391400" cy="807074"/>
          </a:xfrm>
        </p:spPr>
        <p:txBody>
          <a:bodyPr>
            <a:normAutofit/>
          </a:bodyPr>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454F0F4-E125-F044-8C84-B6BB9C6AAAA1}"/>
              </a:ext>
            </a:extLst>
          </p:cNvPr>
          <p:cNvSpPr>
            <a:spLocks noGrp="1"/>
          </p:cNvSpPr>
          <p:nvPr>
            <p:ph type="body" idx="1"/>
          </p:nvPr>
        </p:nvSpPr>
        <p:spPr>
          <a:xfrm>
            <a:off x="822251" y="409273"/>
            <a:ext cx="5157787" cy="823912"/>
          </a:xfrm>
        </p:spPr>
        <p:txBody>
          <a:bodyPr anchor="b">
            <a:normAutofit/>
          </a:bodyPr>
          <a:lstStyle>
            <a:lvl1pPr marL="0" indent="0">
              <a:buNone/>
              <a:defRPr sz="2400" b="1">
                <a:solidFill>
                  <a:srgbClr val="0E3F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323B0B-92A0-09CD-74CC-CF7534B2F6FE}"/>
              </a:ext>
            </a:extLst>
          </p:cNvPr>
          <p:cNvSpPr>
            <a:spLocks noGrp="1"/>
          </p:cNvSpPr>
          <p:nvPr>
            <p:ph sz="half" idx="2"/>
          </p:nvPr>
        </p:nvSpPr>
        <p:spPr>
          <a:xfrm>
            <a:off x="822251" y="123318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C081A4-559F-03F5-F57F-199BCC18049F}"/>
              </a:ext>
            </a:extLst>
          </p:cNvPr>
          <p:cNvSpPr>
            <a:spLocks noGrp="1"/>
          </p:cNvSpPr>
          <p:nvPr>
            <p:ph type="body" sz="quarter" idx="3"/>
          </p:nvPr>
        </p:nvSpPr>
        <p:spPr>
          <a:xfrm>
            <a:off x="6154663" y="409273"/>
            <a:ext cx="5183188" cy="823912"/>
          </a:xfrm>
        </p:spPr>
        <p:txBody>
          <a:bodyPr anchor="b">
            <a:normAutofit/>
          </a:bodyPr>
          <a:lstStyle>
            <a:lvl1pPr marL="0" indent="0">
              <a:buNone/>
              <a:defRPr sz="2400" b="1">
                <a:solidFill>
                  <a:srgbClr val="0E3F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1D0A31-5BB7-B734-3950-89F3C02101AF}"/>
              </a:ext>
            </a:extLst>
          </p:cNvPr>
          <p:cNvSpPr>
            <a:spLocks noGrp="1"/>
          </p:cNvSpPr>
          <p:nvPr>
            <p:ph sz="quarter" idx="4"/>
          </p:nvPr>
        </p:nvSpPr>
        <p:spPr>
          <a:xfrm>
            <a:off x="6154663" y="123318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84BBD-DEBF-6801-0518-9563F4B6AEBD}"/>
              </a:ext>
            </a:extLst>
          </p:cNvPr>
          <p:cNvSpPr>
            <a:spLocks noGrp="1"/>
          </p:cNvSpPr>
          <p:nvPr>
            <p:ph type="dt" sz="half" idx="10"/>
          </p:nvPr>
        </p:nvSpPr>
        <p:spPr/>
        <p:txBody>
          <a:bodyPr/>
          <a:lstStyle/>
          <a:p>
            <a:fld id="{0EA64ACE-977A-49AB-B2EB-FC60B46357A6}" type="datetimeFigureOut">
              <a:rPr lang="en-US" smtClean="0"/>
              <a:t>5/21/2026</a:t>
            </a:fld>
            <a:endParaRPr lang="en-US" dirty="0"/>
          </a:p>
        </p:txBody>
      </p:sp>
      <p:sp>
        <p:nvSpPr>
          <p:cNvPr id="8" name="Footer Placeholder 7">
            <a:extLst>
              <a:ext uri="{FF2B5EF4-FFF2-40B4-BE49-F238E27FC236}">
                <a16:creationId xmlns:a16="http://schemas.microsoft.com/office/drawing/2014/main" id="{6BB23DC3-E4ED-C19D-5A41-C2D7F83CCD8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4F8B0DD-CD61-8DAA-B9C8-20DD726DB4AD}"/>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3110793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E229AC8-AE9C-9B51-CB44-BF2F5073896E}"/>
              </a:ext>
            </a:extLst>
          </p:cNvPr>
          <p:cNvGrpSpPr/>
          <p:nvPr userDrawn="1"/>
        </p:nvGrpSpPr>
        <p:grpSpPr>
          <a:xfrm>
            <a:off x="-3" y="-1"/>
            <a:ext cx="12192003" cy="1575956"/>
            <a:chOff x="-3" y="-1"/>
            <a:chExt cx="12192003" cy="1575956"/>
          </a:xfrm>
        </p:grpSpPr>
        <p:sp>
          <p:nvSpPr>
            <p:cNvPr id="8" name="Rectangle 10">
              <a:extLst>
                <a:ext uri="{FF2B5EF4-FFF2-40B4-BE49-F238E27FC236}">
                  <a16:creationId xmlns:a16="http://schemas.microsoft.com/office/drawing/2014/main" id="{0159AC36-84FB-3B0F-0003-281423609751}"/>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9" name="Rectangle 12">
              <a:extLst>
                <a:ext uri="{FF2B5EF4-FFF2-40B4-BE49-F238E27FC236}">
                  <a16:creationId xmlns:a16="http://schemas.microsoft.com/office/drawing/2014/main" id="{957AC6AD-3A59-F932-10FB-AE360FA8069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0" name="Rectangle 14">
              <a:extLst>
                <a:ext uri="{FF2B5EF4-FFF2-40B4-BE49-F238E27FC236}">
                  <a16:creationId xmlns:a16="http://schemas.microsoft.com/office/drawing/2014/main" id="{B7D9B11C-69F7-7551-51A7-EF583BE2642A}"/>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1" name="Picture 10" descr="Text&#10;&#10;Description automatically generated with medium confidence">
              <a:extLst>
                <a:ext uri="{FF2B5EF4-FFF2-40B4-BE49-F238E27FC236}">
                  <a16:creationId xmlns:a16="http://schemas.microsoft.com/office/drawing/2014/main" id="{217037C3-234B-5AB6-C6E4-F99F9322A4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grpSp>
      <p:sp>
        <p:nvSpPr>
          <p:cNvPr id="2" name="Title 1">
            <a:extLst>
              <a:ext uri="{FF2B5EF4-FFF2-40B4-BE49-F238E27FC236}">
                <a16:creationId xmlns:a16="http://schemas.microsoft.com/office/drawing/2014/main" id="{C5AF2B2C-EBFA-AB15-D409-BF94DF8033A6}"/>
              </a:ext>
            </a:extLst>
          </p:cNvPr>
          <p:cNvSpPr>
            <a:spLocks noGrp="1"/>
          </p:cNvSpPr>
          <p:nvPr>
            <p:ph type="title"/>
          </p:nvPr>
        </p:nvSpPr>
        <p:spPr>
          <a:xfrm>
            <a:off x="827752" y="1752600"/>
            <a:ext cx="3932237" cy="9906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CCF2D-7D85-157D-8305-B96D98E57A65}"/>
              </a:ext>
            </a:extLst>
          </p:cNvPr>
          <p:cNvSpPr>
            <a:spLocks noGrp="1"/>
          </p:cNvSpPr>
          <p:nvPr>
            <p:ph idx="1"/>
          </p:nvPr>
        </p:nvSpPr>
        <p:spPr>
          <a:xfrm>
            <a:off x="5183188" y="1752600"/>
            <a:ext cx="6172200" cy="41084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DCA4E4-3BAC-5A08-1913-54F04C5A48AD}"/>
              </a:ext>
            </a:extLst>
          </p:cNvPr>
          <p:cNvSpPr>
            <a:spLocks noGrp="1"/>
          </p:cNvSpPr>
          <p:nvPr>
            <p:ph type="body" sz="half" idx="2"/>
          </p:nvPr>
        </p:nvSpPr>
        <p:spPr>
          <a:xfrm>
            <a:off x="839788" y="2895600"/>
            <a:ext cx="3932237" cy="2973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C64BBB-43D7-0C44-BEB5-83DDA625E94F}"/>
              </a:ext>
            </a:extLst>
          </p:cNvPr>
          <p:cNvSpPr>
            <a:spLocks noGrp="1"/>
          </p:cNvSpPr>
          <p:nvPr>
            <p:ph type="dt" sz="half" idx="10"/>
          </p:nvPr>
        </p:nvSpPr>
        <p:spPr/>
        <p:txBody>
          <a:bodyPr/>
          <a:lstStyle/>
          <a:p>
            <a:fld id="{0EA64ACE-977A-49AB-B2EB-FC60B46357A6}" type="datetimeFigureOut">
              <a:rPr lang="en-US" smtClean="0"/>
              <a:t>5/21/2026</a:t>
            </a:fld>
            <a:endParaRPr lang="en-US" dirty="0"/>
          </a:p>
        </p:txBody>
      </p:sp>
      <p:sp>
        <p:nvSpPr>
          <p:cNvPr id="6" name="Footer Placeholder 5">
            <a:extLst>
              <a:ext uri="{FF2B5EF4-FFF2-40B4-BE49-F238E27FC236}">
                <a16:creationId xmlns:a16="http://schemas.microsoft.com/office/drawing/2014/main" id="{FAB8D11A-28A3-34CC-CD03-273714A23C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AA4A85-060B-AA30-81BA-040B83F67289}"/>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39008240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0B32DC9-0553-719A-2808-1619F4CE9C7A}"/>
              </a:ext>
            </a:extLst>
          </p:cNvPr>
          <p:cNvGrpSpPr/>
          <p:nvPr userDrawn="1"/>
        </p:nvGrpSpPr>
        <p:grpSpPr>
          <a:xfrm>
            <a:off x="-2" y="5282043"/>
            <a:ext cx="12192003" cy="1575956"/>
            <a:chOff x="-2" y="5282043"/>
            <a:chExt cx="12192003" cy="1575956"/>
          </a:xfrm>
        </p:grpSpPr>
        <p:sp>
          <p:nvSpPr>
            <p:cNvPr id="14" name="Rectangle 10">
              <a:extLst>
                <a:ext uri="{FF2B5EF4-FFF2-40B4-BE49-F238E27FC236}">
                  <a16:creationId xmlns:a16="http://schemas.microsoft.com/office/drawing/2014/main" id="{6A1FFCAA-08C5-DFA3-4F75-B2DBBEFF179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5" name="Rectangle 12">
              <a:extLst>
                <a:ext uri="{FF2B5EF4-FFF2-40B4-BE49-F238E27FC236}">
                  <a16:creationId xmlns:a16="http://schemas.microsoft.com/office/drawing/2014/main" id="{87C3C5FB-4BD2-E501-3CB6-9BFB5CF007FD}"/>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6" name="Rectangle 14">
              <a:extLst>
                <a:ext uri="{FF2B5EF4-FFF2-40B4-BE49-F238E27FC236}">
                  <a16:creationId xmlns:a16="http://schemas.microsoft.com/office/drawing/2014/main" id="{4250698F-534D-B3FA-1058-EAB6EED1305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7" name="Picture 16" descr="Text&#10;&#10;Description automatically generated with medium confidence">
              <a:extLst>
                <a:ext uri="{FF2B5EF4-FFF2-40B4-BE49-F238E27FC236}">
                  <a16:creationId xmlns:a16="http://schemas.microsoft.com/office/drawing/2014/main" id="{0F856769-7325-A4D2-D4FF-99EBDFAFFD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Title 1">
            <a:extLst>
              <a:ext uri="{FF2B5EF4-FFF2-40B4-BE49-F238E27FC236}">
                <a16:creationId xmlns:a16="http://schemas.microsoft.com/office/drawing/2014/main" id="{C5AF2B2C-EBFA-AB15-D409-BF94DF8033A6}"/>
              </a:ext>
            </a:extLst>
          </p:cNvPr>
          <p:cNvSpPr>
            <a:spLocks noGrp="1"/>
          </p:cNvSpPr>
          <p:nvPr>
            <p:ph type="title"/>
          </p:nvPr>
        </p:nvSpPr>
        <p:spPr>
          <a:xfrm>
            <a:off x="857693" y="817064"/>
            <a:ext cx="3932237" cy="9906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CCF2D-7D85-157D-8305-B96D98E57A65}"/>
              </a:ext>
            </a:extLst>
          </p:cNvPr>
          <p:cNvSpPr>
            <a:spLocks noGrp="1"/>
          </p:cNvSpPr>
          <p:nvPr>
            <p:ph idx="1"/>
          </p:nvPr>
        </p:nvSpPr>
        <p:spPr>
          <a:xfrm>
            <a:off x="5213129" y="817064"/>
            <a:ext cx="6172200" cy="41084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9DCA4E4-3BAC-5A08-1913-54F04C5A48AD}"/>
              </a:ext>
            </a:extLst>
          </p:cNvPr>
          <p:cNvSpPr>
            <a:spLocks noGrp="1"/>
          </p:cNvSpPr>
          <p:nvPr>
            <p:ph type="body" sz="half" idx="2"/>
          </p:nvPr>
        </p:nvSpPr>
        <p:spPr>
          <a:xfrm>
            <a:off x="869729" y="1960064"/>
            <a:ext cx="3932237" cy="2973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C64BBB-43D7-0C44-BEB5-83DDA625E94F}"/>
              </a:ext>
            </a:extLst>
          </p:cNvPr>
          <p:cNvSpPr>
            <a:spLocks noGrp="1"/>
          </p:cNvSpPr>
          <p:nvPr>
            <p:ph type="dt" sz="half" idx="10"/>
          </p:nvPr>
        </p:nvSpPr>
        <p:spPr/>
        <p:txBody>
          <a:bodyPr/>
          <a:lstStyle/>
          <a:p>
            <a:fld id="{0EA64ACE-977A-49AB-B2EB-FC60B46357A6}" type="datetimeFigureOut">
              <a:rPr lang="en-US" smtClean="0"/>
              <a:t>5/21/2026</a:t>
            </a:fld>
            <a:endParaRPr lang="en-US" dirty="0"/>
          </a:p>
        </p:txBody>
      </p:sp>
      <p:sp>
        <p:nvSpPr>
          <p:cNvPr id="6" name="Footer Placeholder 5">
            <a:extLst>
              <a:ext uri="{FF2B5EF4-FFF2-40B4-BE49-F238E27FC236}">
                <a16:creationId xmlns:a16="http://schemas.microsoft.com/office/drawing/2014/main" id="{FAB8D11A-28A3-34CC-CD03-273714A23C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AA4A85-060B-AA30-81BA-040B83F67289}"/>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4172985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FC00CB-2172-42B4-AD4A-564F65C1F1C1}"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14607987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FC00CB-2172-42B4-AD4A-564F65C1F1C1}"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36973442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FC00CB-2172-42B4-AD4A-564F65C1F1C1}"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34962933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FC00CB-2172-42B4-AD4A-564F65C1F1C1}"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3663578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pic>
        <p:nvPicPr>
          <p:cNvPr id="4" name="Picture 3" descr="A picture containing text&#10;&#10;Description automatically generated">
            <a:extLst>
              <a:ext uri="{FF2B5EF4-FFF2-40B4-BE49-F238E27FC236}">
                <a16:creationId xmlns:a16="http://schemas.microsoft.com/office/drawing/2014/main" id="{D62E6AE7-F445-0A38-7505-13BB506B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274175697"/>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FC00CB-2172-42B4-AD4A-564F65C1F1C1}" type="datetimeFigureOut">
              <a:rPr lang="en-US" smtClean="0"/>
              <a:t>5/21/2026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42938793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FC00CB-2172-42B4-AD4A-564F65C1F1C1}" type="datetimeFigureOut">
              <a:rPr lang="en-US" smtClean="0"/>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3100914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C00CB-2172-42B4-AD4A-564F65C1F1C1}" type="datetimeFigureOut">
              <a:rPr lang="en-US" smtClean="0"/>
              <a:t>5/21/2026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29917736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FC00CB-2172-42B4-AD4A-564F65C1F1C1}"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20152979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FC00CB-2172-42B4-AD4A-564F65C1F1C1}"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13501426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FC00CB-2172-42B4-AD4A-564F65C1F1C1}"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28744714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FC00CB-2172-42B4-AD4A-564F65C1F1C1}"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0D77E-9CAC-4882-87D2-5562657DFE7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097422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FC00CB-2172-42B4-AD4A-564F65C1F1C1}"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31012673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FC00CB-2172-42B4-AD4A-564F65C1F1C1}"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0D77E-9CAC-4882-87D2-5562657DFE7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003598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FC00CB-2172-42B4-AD4A-564F65C1F1C1}"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2134436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316507319"/>
      </p:ext>
    </p:extLst>
  </p:cSld>
  <p:clrMapOvr>
    <a:masterClrMapping/>
  </p:clrMapOvr>
  <p:hf sldNum="0" hdr="0" ftr="0" dt="0"/>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FC00CB-2172-42B4-AD4A-564F65C1F1C1}"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40906439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FC00CB-2172-42B4-AD4A-564F65C1F1C1}"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0D77E-9CAC-4882-87D2-5562657DFE71}" type="slidenum">
              <a:rPr lang="en-US" smtClean="0"/>
              <a:t>‹#›</a:t>
            </a:fld>
            <a:endParaRPr lang="en-US"/>
          </a:p>
        </p:txBody>
      </p:sp>
    </p:spTree>
    <p:extLst>
      <p:ext uri="{BB962C8B-B14F-4D97-AF65-F5344CB8AC3E}">
        <p14:creationId xmlns:p14="http://schemas.microsoft.com/office/powerpoint/2010/main" val="8968778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esentation Intro Slide DEV">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2627111085"/>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esenter Titl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759732410"/>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593782615"/>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347410"/>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063554642"/>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51487887"/>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798259494"/>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354560299"/>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theme" Target="../theme/theme10.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image" Target="../media/image7.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4.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image" Target="../media/image22.png"/><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8.xml"/><Relationship Id="rId7" Type="http://schemas.openxmlformats.org/officeDocument/2006/relationships/image" Target="../media/image5.png"/><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image" Target="../media/image4.jpeg"/><Relationship Id="rId5" Type="http://schemas.openxmlformats.org/officeDocument/2006/relationships/theme" Target="../theme/theme9.xml"/><Relationship Id="rId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9740" y="508288"/>
            <a:ext cx="8247380" cy="1068070"/>
          </a:xfrm>
          <a:prstGeom prst="rect">
            <a:avLst/>
          </a:prstGeom>
        </p:spPr>
        <p:txBody>
          <a:bodyPr wrap="square" lIns="0" tIns="0" rIns="0" bIns="0">
            <a:spAutoFit/>
          </a:bodyPr>
          <a:lstStyle>
            <a:lvl1pPr>
              <a:defRPr sz="3600" b="1" i="0">
                <a:solidFill>
                  <a:srgbClr val="001F5F"/>
                </a:solidFill>
                <a:latin typeface="Calibri"/>
                <a:cs typeface="Calibri"/>
              </a:defRPr>
            </a:lvl1pPr>
          </a:lstStyle>
          <a:p>
            <a:endParaRPr/>
          </a:p>
        </p:txBody>
      </p:sp>
      <p:sp>
        <p:nvSpPr>
          <p:cNvPr id="3" name="Holder 3"/>
          <p:cNvSpPr>
            <a:spLocks noGrp="1"/>
          </p:cNvSpPr>
          <p:nvPr>
            <p:ph type="body" idx="1"/>
          </p:nvPr>
        </p:nvSpPr>
        <p:spPr>
          <a:xfrm>
            <a:off x="1080410" y="1700660"/>
            <a:ext cx="6776084" cy="4111625"/>
          </a:xfrm>
          <a:prstGeom prst="rect">
            <a:avLst/>
          </a:prstGeom>
        </p:spPr>
        <p:txBody>
          <a:bodyPr wrap="square" lIns="0" tIns="0" rIns="0" bIns="0">
            <a:spAutoFit/>
          </a:bodyPr>
          <a:lstStyle>
            <a:lvl1pPr>
              <a:defRPr sz="2400" b="0" i="0">
                <a:solidFill>
                  <a:srgbClr val="2A2E36"/>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15" name="Rectangle 14">
            <a:extLst>
              <a:ext uri="{FF2B5EF4-FFF2-40B4-BE49-F238E27FC236}">
                <a16:creationId xmlns:a16="http://schemas.microsoft.com/office/drawing/2014/main" id="{FDDB4D39-9FA5-5C46-845E-A393FCAF090C}"/>
              </a:ext>
              <a:ext uri="{C183D7F6-B498-43B3-948B-1728B52AA6E4}">
                <adec:decorative xmlns:adec="http://schemas.microsoft.com/office/drawing/2017/decorative" val="1"/>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78180279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Lst>
  <p:hf hdr="0" dt="0"/>
  <p:txStyles>
    <p:titleStyle>
      <a:lvl1pPr algn="l" defTabSz="914400" rtl="0" eaLnBrk="1" latinLnBrk="0" hangingPunct="1">
        <a:lnSpc>
          <a:spcPct val="90000"/>
        </a:lnSpc>
        <a:spcBef>
          <a:spcPct val="0"/>
        </a:spcBef>
        <a:buNone/>
        <a:defRPr sz="3600" b="1" kern="1200" cap="none"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5140F4AC-94BE-5FB4-7C2D-289C9FF58D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84640002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70137651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Lst>
  <p:hf sldNum="0" hdr="0" ft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Rectangle 15">
            <a:extLst>
              <a:ext uri="{FF2B5EF4-FFF2-40B4-BE49-F238E27FC236}">
                <a16:creationId xmlns:a16="http://schemas.microsoft.com/office/drawing/2014/main" id="{7A51A58E-E2B6-4F4D-91A6-034B810B725B}"/>
              </a:ext>
            </a:extLst>
          </p:cNvPr>
          <p:cNvSpPr/>
          <p:nvPr/>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3256" y="6141037"/>
            <a:ext cx="731520" cy="580438"/>
          </a:xfrm>
          <a:prstGeom prst="rect">
            <a:avLst/>
          </a:prstGeom>
        </p:spPr>
      </p:pic>
    </p:spTree>
    <p:extLst>
      <p:ext uri="{BB962C8B-B14F-4D97-AF65-F5344CB8AC3E}">
        <p14:creationId xmlns:p14="http://schemas.microsoft.com/office/powerpoint/2010/main" val="230083709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2" r:id="rId25"/>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23C5C-338D-A404-561B-27C123665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76BA8-DDBC-B825-971E-24E7D388DB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EE05ED-9BF6-58CE-659A-2724801EF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64ACE-977A-49AB-B2EB-FC60B46357A6}" type="datetimeFigureOut">
              <a:rPr lang="en-US" smtClean="0"/>
              <a:t>5/21/2026</a:t>
            </a:fld>
            <a:endParaRPr lang="en-US" dirty="0"/>
          </a:p>
        </p:txBody>
      </p:sp>
      <p:sp>
        <p:nvSpPr>
          <p:cNvPr id="5" name="Footer Placeholder 4">
            <a:extLst>
              <a:ext uri="{FF2B5EF4-FFF2-40B4-BE49-F238E27FC236}">
                <a16:creationId xmlns:a16="http://schemas.microsoft.com/office/drawing/2014/main" id="{37692602-CB20-0443-9C23-DEC67A6D0B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81A8792-E137-F95F-2901-5DD4E035C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23759-F0D8-4D2A-891C-A23754E81718}" type="slidenum">
              <a:rPr lang="en-US" smtClean="0"/>
              <a:t>‹#›</a:t>
            </a:fld>
            <a:endParaRPr lang="en-US" dirty="0"/>
          </a:p>
        </p:txBody>
      </p:sp>
    </p:spTree>
    <p:extLst>
      <p:ext uri="{BB962C8B-B14F-4D97-AF65-F5344CB8AC3E}">
        <p14:creationId xmlns:p14="http://schemas.microsoft.com/office/powerpoint/2010/main" val="217277298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p:txStyles>
    <p:titleStyle>
      <a:lvl1pPr algn="l" defTabSz="914400" rtl="0" eaLnBrk="1" latinLnBrk="0" hangingPunct="1">
        <a:lnSpc>
          <a:spcPct val="90000"/>
        </a:lnSpc>
        <a:spcBef>
          <a:spcPct val="0"/>
        </a:spcBef>
        <a:buNone/>
        <a:defRPr sz="4400" kern="1200">
          <a:solidFill>
            <a:schemeClr val="tx1"/>
          </a:solidFill>
          <a:latin typeface="Source Sans 3 Black" panose="020B09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FC00CB-2172-42B4-AD4A-564F65C1F1C1}" type="datetimeFigureOut">
              <a:rPr lang="en-US" smtClean="0"/>
              <a:t>5/21/2026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080D77E-9CAC-4882-87D2-5562657DFE71}" type="slidenum">
              <a:rPr lang="en-US" smtClean="0"/>
              <a:t>‹#›</a:t>
            </a:fld>
            <a:endParaRPr lang="en-US"/>
          </a:p>
        </p:txBody>
      </p:sp>
    </p:spTree>
    <p:extLst>
      <p:ext uri="{BB962C8B-B14F-4D97-AF65-F5344CB8AC3E}">
        <p14:creationId xmlns:p14="http://schemas.microsoft.com/office/powerpoint/2010/main" val="2178873400"/>
      </p:ext>
    </p:extLst>
  </p:cSld>
  <p:clrMap bg1="dk1" tx1="lt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57981920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Lst>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15" name="Rectangle 14">
            <a:extLst>
              <a:ext uri="{FF2B5EF4-FFF2-40B4-BE49-F238E27FC236}">
                <a16:creationId xmlns:a16="http://schemas.microsoft.com/office/drawing/2014/main" id="{FDDB4D39-9FA5-5C46-845E-A393FCAF090C}"/>
              </a:ext>
              <a:ext uri="{C183D7F6-B498-43B3-948B-1728B52AA6E4}">
                <adec:decorative xmlns:adec="http://schemas.microsoft.com/office/drawing/2017/decorative" val="1"/>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567192484"/>
      </p:ext>
    </p:extLst>
  </p:cSld>
  <p:clrMap bg1="lt1" tx1="dk1" bg2="lt2" tx2="dk2" accent1="accent1" accent2="accent2" accent3="accent3" accent4="accent4" accent5="accent5" accent6="accent6" hlink="hlink" folHlink="folHlink"/>
  <p:hf hdr="0" dt="0"/>
  <p:txStyles>
    <p:titleStyle>
      <a:lvl1pPr algn="l" defTabSz="914400" rtl="0" eaLnBrk="1" latinLnBrk="0" hangingPunct="1">
        <a:lnSpc>
          <a:spcPct val="90000"/>
        </a:lnSpc>
        <a:spcBef>
          <a:spcPct val="0"/>
        </a:spcBef>
        <a:buNone/>
        <a:defRPr sz="3600" b="1" kern="1200" cap="none"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5140F4AC-94BE-5FB4-7C2D-289C9FF58D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385810736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97.xml"/><Relationship Id="rId4" Type="http://schemas.openxmlformats.org/officeDocument/2006/relationships/image" Target="../media/image41.gif"/></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hyperlink" Target="https://limaallenchamber.sharepoint.com/:p:/g/IQAnd5LlsXnYSJIgA1aREY72AZ_LIb-HPYWO3uczwhoONaY?e=Ordsa5" TargetMode="Externa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2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8.xml"/><Relationship Id="rId4" Type="http://schemas.openxmlformats.org/officeDocument/2006/relationships/image" Target="../media/image47.sv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28.xml"/><Relationship Id="rId5" Type="http://schemas.openxmlformats.org/officeDocument/2006/relationships/image" Target="../media/image49.sv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28.xml"/><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28.xml"/><Relationship Id="rId5" Type="http://schemas.openxmlformats.org/officeDocument/2006/relationships/image" Target="../media/image49.sv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8.xml"/></Relationships>
</file>

<file path=ppt/slides/_rels/slide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21.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7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7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7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7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7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0.xml"/><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7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7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xml"/><Relationship Id="rId1" Type="http://schemas.openxmlformats.org/officeDocument/2006/relationships/slideLayout" Target="../slideLayouts/slideLayout7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77.xml"/><Relationship Id="rId4" Type="http://schemas.openxmlformats.org/officeDocument/2006/relationships/image" Target="../media/image98.sv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7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7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8.xml"/><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9.xml"/><Relationship Id="rId1" Type="http://schemas.openxmlformats.org/officeDocument/2006/relationships/slideLayout" Target="../slideLayouts/slideLayout77.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77.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77.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09.jpg"/></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sp>
          <p:nvSpPr>
            <p:cNvPr id="5" name="object 5"/>
            <p:cNvSpPr/>
            <p:nvPr/>
          </p:nvSpPr>
          <p:spPr>
            <a:xfrm>
              <a:off x="0" y="6172200"/>
              <a:ext cx="12192000" cy="685800"/>
            </a:xfrm>
            <a:custGeom>
              <a:avLst/>
              <a:gdLst/>
              <a:ahLst/>
              <a:cxnLst/>
              <a:rect l="l" t="t" r="r" b="b"/>
              <a:pathLst>
                <a:path w="12192000" h="685800">
                  <a:moveTo>
                    <a:pt x="12192000" y="0"/>
                  </a:moveTo>
                  <a:lnTo>
                    <a:pt x="0" y="0"/>
                  </a:lnTo>
                  <a:lnTo>
                    <a:pt x="0" y="685800"/>
                  </a:lnTo>
                  <a:lnTo>
                    <a:pt x="12192000" y="685800"/>
                  </a:lnTo>
                  <a:lnTo>
                    <a:pt x="12192000"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98856" y="6361099"/>
              <a:ext cx="474840" cy="376770"/>
            </a:xfrm>
            <a:prstGeom prst="rect">
              <a:avLst/>
            </a:prstGeom>
          </p:spPr>
        </p:pic>
        <p:pic>
          <p:nvPicPr>
            <p:cNvPr id="7" name="object 7"/>
            <p:cNvPicPr/>
            <p:nvPr/>
          </p:nvPicPr>
          <p:blipFill>
            <a:blip r:embed="rId4" cstate="print"/>
            <a:stretch>
              <a:fillRect/>
            </a:stretch>
          </p:blipFill>
          <p:spPr>
            <a:xfrm>
              <a:off x="3186683" y="652284"/>
              <a:ext cx="6132575" cy="1639811"/>
            </a:xfrm>
            <a:prstGeom prst="rect">
              <a:avLst/>
            </a:prstGeom>
          </p:spPr>
        </p:pic>
        <p:pic>
          <p:nvPicPr>
            <p:cNvPr id="8" name="object 8"/>
            <p:cNvPicPr/>
            <p:nvPr/>
          </p:nvPicPr>
          <p:blipFill>
            <a:blip r:embed="rId5" cstate="print"/>
            <a:stretch>
              <a:fillRect/>
            </a:stretch>
          </p:blipFill>
          <p:spPr>
            <a:xfrm>
              <a:off x="3131820" y="1461528"/>
              <a:ext cx="5971031" cy="1639811"/>
            </a:xfrm>
            <a:prstGeom prst="rect">
              <a:avLst/>
            </a:prstGeom>
          </p:spPr>
        </p:pic>
      </p:grpSp>
      <p:sp>
        <p:nvSpPr>
          <p:cNvPr id="9" name="object 9" descr="$PPTXTitle"/>
          <p:cNvSpPr txBox="1"/>
          <p:nvPr/>
        </p:nvSpPr>
        <p:spPr>
          <a:xfrm>
            <a:off x="3580001" y="824937"/>
            <a:ext cx="6132575" cy="1757532"/>
          </a:xfrm>
          <a:prstGeom prst="rect">
            <a:avLst/>
          </a:prstGeom>
        </p:spPr>
        <p:txBody>
          <a:bodyPr vert="horz" wrap="square" lIns="0" tIns="114935" rIns="0" bIns="0" rtlCol="0">
            <a:spAutoFit/>
          </a:bodyPr>
          <a:lstStyle/>
          <a:p>
            <a:pPr marL="12700" marR="5080" indent="54610">
              <a:lnSpc>
                <a:spcPts val="6370"/>
              </a:lnSpc>
              <a:spcBef>
                <a:spcPts val="905"/>
              </a:spcBef>
            </a:pPr>
            <a:r>
              <a:rPr sz="5900" b="1" spc="940" dirty="0">
                <a:solidFill>
                  <a:srgbClr val="0E4179"/>
                </a:solidFill>
                <a:latin typeface="Broadway" panose="04040905080B02020502" pitchFamily="82" charset="0"/>
                <a:cs typeface="Palatino Linotype"/>
              </a:rPr>
              <a:t>WELCOME </a:t>
            </a:r>
            <a:r>
              <a:rPr sz="5900" b="1" spc="730" dirty="0">
                <a:solidFill>
                  <a:srgbClr val="0E4179"/>
                </a:solidFill>
                <a:latin typeface="Broadway" panose="04040905080B02020502" pitchFamily="82" charset="0"/>
                <a:cs typeface="Palatino Linotype"/>
              </a:rPr>
              <a:t>EVERYONE</a:t>
            </a:r>
            <a:endParaRPr sz="5900" dirty="0">
              <a:latin typeface="Broadway" panose="04040905080B02020502" pitchFamily="82" charset="0"/>
              <a:cs typeface="Palatino Linotype"/>
            </a:endParaRPr>
          </a:p>
        </p:txBody>
      </p:sp>
      <p:sp>
        <p:nvSpPr>
          <p:cNvPr id="13" name="object 13"/>
          <p:cNvSpPr txBox="1"/>
          <p:nvPr/>
        </p:nvSpPr>
        <p:spPr>
          <a:xfrm>
            <a:off x="713484" y="3361728"/>
            <a:ext cx="10792716" cy="1308692"/>
          </a:xfrm>
          <a:prstGeom prst="rect">
            <a:avLst/>
          </a:prstGeom>
        </p:spPr>
        <p:txBody>
          <a:bodyPr vert="horz" wrap="square" lIns="0" tIns="81280" rIns="0" bIns="0" rtlCol="0">
            <a:spAutoFit/>
          </a:bodyPr>
          <a:lstStyle/>
          <a:p>
            <a:pPr marL="1013460" marR="5080" indent="-1001394" algn="ctr">
              <a:lnSpc>
                <a:spcPts val="4320"/>
              </a:lnSpc>
              <a:spcBef>
                <a:spcPts val="640"/>
              </a:spcBef>
            </a:pPr>
            <a:r>
              <a:rPr sz="4800" b="1" spc="680" dirty="0">
                <a:solidFill>
                  <a:srgbClr val="C43343"/>
                </a:solidFill>
                <a:latin typeface="Modern Love Caps" panose="020F0502020204030204" pitchFamily="82" charset="0"/>
                <a:cs typeface="Palatino Linotype"/>
              </a:rPr>
              <a:t>West</a:t>
            </a:r>
            <a:r>
              <a:rPr sz="4800" b="1" spc="459" dirty="0">
                <a:solidFill>
                  <a:srgbClr val="C43343"/>
                </a:solidFill>
                <a:latin typeface="Modern Love Caps" panose="020F0502020204030204" pitchFamily="82" charset="0"/>
                <a:cs typeface="Palatino Linotype"/>
              </a:rPr>
              <a:t> </a:t>
            </a:r>
            <a:r>
              <a:rPr sz="4800" b="1" spc="770" dirty="0">
                <a:solidFill>
                  <a:srgbClr val="C43343"/>
                </a:solidFill>
                <a:latin typeface="Modern Love Caps" panose="020F0502020204030204" pitchFamily="82" charset="0"/>
                <a:cs typeface="Palatino Linotype"/>
              </a:rPr>
              <a:t>Central</a:t>
            </a:r>
            <a:r>
              <a:rPr sz="4800" b="1" spc="484" dirty="0">
                <a:solidFill>
                  <a:srgbClr val="C43343"/>
                </a:solidFill>
                <a:latin typeface="Modern Love Caps" panose="020F0502020204030204" pitchFamily="82" charset="0"/>
                <a:cs typeface="Palatino Linotype"/>
              </a:rPr>
              <a:t> </a:t>
            </a:r>
            <a:r>
              <a:rPr sz="4800" b="1" spc="710" dirty="0">
                <a:solidFill>
                  <a:srgbClr val="C43343"/>
                </a:solidFill>
                <a:latin typeface="Modern Love Caps" panose="020F0502020204030204" pitchFamily="82" charset="0"/>
                <a:cs typeface="Palatino Linotype"/>
              </a:rPr>
              <a:t>Ohio</a:t>
            </a:r>
            <a:r>
              <a:rPr sz="4800" b="1" spc="475" dirty="0">
                <a:solidFill>
                  <a:srgbClr val="C43343"/>
                </a:solidFill>
                <a:latin typeface="Modern Love Caps" panose="020F0502020204030204" pitchFamily="82" charset="0"/>
                <a:cs typeface="Palatino Linotype"/>
              </a:rPr>
              <a:t> </a:t>
            </a:r>
            <a:r>
              <a:rPr sz="4800" b="1" spc="625" dirty="0">
                <a:solidFill>
                  <a:srgbClr val="C43343"/>
                </a:solidFill>
                <a:latin typeface="Modern Love Caps" panose="020F0502020204030204" pitchFamily="82" charset="0"/>
                <a:cs typeface="Palatino Linotype"/>
              </a:rPr>
              <a:t>Safety</a:t>
            </a:r>
            <a:r>
              <a:rPr sz="4800" b="1" spc="490" dirty="0">
                <a:solidFill>
                  <a:srgbClr val="C43343"/>
                </a:solidFill>
                <a:latin typeface="Modern Love Caps" panose="020F0502020204030204" pitchFamily="82" charset="0"/>
                <a:cs typeface="Palatino Linotype"/>
              </a:rPr>
              <a:t> </a:t>
            </a:r>
            <a:r>
              <a:rPr sz="4800" b="1" spc="780" dirty="0">
                <a:solidFill>
                  <a:srgbClr val="C43343"/>
                </a:solidFill>
                <a:latin typeface="Modern Love Caps" panose="020F0502020204030204" pitchFamily="82" charset="0"/>
                <a:cs typeface="Palatino Linotype"/>
              </a:rPr>
              <a:t>Council</a:t>
            </a:r>
            <a:endParaRPr lang="en-US" sz="4800" b="1" spc="780" dirty="0">
              <a:solidFill>
                <a:srgbClr val="C43343"/>
              </a:solidFill>
              <a:latin typeface="Modern Love Caps" panose="020F0502020204030204" pitchFamily="82" charset="0"/>
              <a:cs typeface="Palatino Linotype"/>
            </a:endParaRPr>
          </a:p>
          <a:p>
            <a:pPr marL="1013460" marR="5080" indent="-1001394" algn="ctr">
              <a:lnSpc>
                <a:spcPts val="4320"/>
              </a:lnSpc>
              <a:spcBef>
                <a:spcPts val="640"/>
              </a:spcBef>
            </a:pPr>
            <a:r>
              <a:rPr lang="en-US" sz="4800" b="1" spc="840" dirty="0">
                <a:solidFill>
                  <a:srgbClr val="C43343"/>
                </a:solidFill>
                <a:latin typeface="Modern Love Caps" panose="020F0502020204030204" pitchFamily="82" charset="0"/>
                <a:cs typeface="Palatino Linotype"/>
              </a:rPr>
              <a:t>MAY</a:t>
            </a:r>
            <a:r>
              <a:rPr sz="4800" b="1" spc="484" dirty="0">
                <a:solidFill>
                  <a:srgbClr val="C43343"/>
                </a:solidFill>
                <a:latin typeface="Modern Love Caps" panose="020F0502020204030204" pitchFamily="82" charset="0"/>
                <a:cs typeface="Palatino Linotype"/>
              </a:rPr>
              <a:t> </a:t>
            </a:r>
            <a:r>
              <a:rPr sz="4800" b="1" spc="735" dirty="0">
                <a:solidFill>
                  <a:srgbClr val="C43343"/>
                </a:solidFill>
                <a:latin typeface="Modern Love Caps" panose="020F0502020204030204" pitchFamily="82" charset="0"/>
                <a:cs typeface="Palatino Linotype"/>
              </a:rPr>
              <a:t>Monthly</a:t>
            </a:r>
            <a:r>
              <a:rPr sz="4800" b="1" spc="459" dirty="0">
                <a:solidFill>
                  <a:srgbClr val="C43343"/>
                </a:solidFill>
                <a:latin typeface="Modern Love Caps" panose="020F0502020204030204" pitchFamily="82" charset="0"/>
                <a:cs typeface="Palatino Linotype"/>
              </a:rPr>
              <a:t> </a:t>
            </a:r>
            <a:r>
              <a:rPr sz="4800" b="1" spc="835" dirty="0">
                <a:solidFill>
                  <a:srgbClr val="C43343"/>
                </a:solidFill>
                <a:latin typeface="Modern Love Caps" panose="020F0502020204030204" pitchFamily="82" charset="0"/>
                <a:cs typeface="Palatino Linotype"/>
              </a:rPr>
              <a:t>Meeting</a:t>
            </a:r>
            <a:endParaRPr sz="4800" dirty="0">
              <a:latin typeface="Modern Love Caps" panose="020F0502020204030204" pitchFamily="82" charset="0"/>
              <a:cs typeface="Palatino Linotype"/>
            </a:endParaRPr>
          </a:p>
        </p:txBody>
      </p:sp>
      <p:pic>
        <p:nvPicPr>
          <p:cNvPr id="14" name="object 14" descr="A red and blue logo with text  Description automatically generated"/>
          <p:cNvPicPr/>
          <p:nvPr/>
        </p:nvPicPr>
        <p:blipFill>
          <a:blip r:embed="rId6" cstate="print"/>
          <a:stretch>
            <a:fillRect/>
          </a:stretch>
        </p:blipFill>
        <p:spPr>
          <a:xfrm>
            <a:off x="10138609" y="336892"/>
            <a:ext cx="1491911" cy="14919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6C1A-AEC6-4A70-79BD-BA7E354542D6}"/>
              </a:ext>
            </a:extLst>
          </p:cNvPr>
          <p:cNvSpPr>
            <a:spLocks noGrp="1"/>
          </p:cNvSpPr>
          <p:nvPr>
            <p:ph type="title"/>
          </p:nvPr>
        </p:nvSpPr>
        <p:spPr/>
        <p:txBody>
          <a:bodyPr/>
          <a:lstStyle/>
          <a:p>
            <a:r>
              <a:rPr lang="en-US" dirty="0"/>
              <a:t>Drug Free Safety Program - 2026</a:t>
            </a:r>
          </a:p>
        </p:txBody>
      </p:sp>
      <p:pic>
        <p:nvPicPr>
          <p:cNvPr id="5" name="Picture 4">
            <a:extLst>
              <a:ext uri="{FF2B5EF4-FFF2-40B4-BE49-F238E27FC236}">
                <a16:creationId xmlns:a16="http://schemas.microsoft.com/office/drawing/2014/main" id="{62B4E839-46ED-C1B9-0873-D2DCCD020F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1573" y="314795"/>
            <a:ext cx="1214460" cy="1214460"/>
          </a:xfrm>
          <a:prstGeom prst="rect">
            <a:avLst/>
          </a:prstGeom>
        </p:spPr>
      </p:pic>
      <p:sp>
        <p:nvSpPr>
          <p:cNvPr id="6" name="Content Placeholder 5">
            <a:extLst>
              <a:ext uri="{FF2B5EF4-FFF2-40B4-BE49-F238E27FC236}">
                <a16:creationId xmlns:a16="http://schemas.microsoft.com/office/drawing/2014/main" id="{745E3C72-5757-DA98-5A5C-257B55548063}"/>
              </a:ext>
            </a:extLst>
          </p:cNvPr>
          <p:cNvSpPr>
            <a:spLocks noGrp="1"/>
          </p:cNvSpPr>
          <p:nvPr>
            <p:ph idx="1"/>
          </p:nvPr>
        </p:nvSpPr>
        <p:spPr>
          <a:xfrm>
            <a:off x="381000" y="1579585"/>
            <a:ext cx="10515600" cy="4778184"/>
          </a:xfrm>
        </p:spPr>
        <p:txBody>
          <a:bodyPr anchor="ctr">
            <a:normAutofit/>
          </a:bodyPr>
          <a:lstStyle/>
          <a:p>
            <a:r>
              <a:rPr lang="en-US" sz="4000" b="1" dirty="0"/>
              <a:t>Drug Free Safety Training</a:t>
            </a:r>
          </a:p>
          <a:p>
            <a:r>
              <a:rPr lang="en-US" sz="4000" b="1" dirty="0"/>
              <a:t>October 14, 2026</a:t>
            </a:r>
          </a:p>
          <a:p>
            <a:r>
              <a:rPr lang="en-US" sz="4000" b="1" dirty="0"/>
              <a:t>Sheakley Trainer</a:t>
            </a:r>
          </a:p>
          <a:p>
            <a:pPr marL="0" indent="0">
              <a:lnSpc>
                <a:spcPct val="100000"/>
              </a:lnSpc>
              <a:buNone/>
            </a:pPr>
            <a:endParaRPr lang="en-US" sz="3200" b="1" i="1" dirty="0">
              <a:solidFill>
                <a:srgbClr val="C12637"/>
              </a:solidFill>
            </a:endParaRPr>
          </a:p>
          <a:p>
            <a:pPr marL="0" indent="0">
              <a:lnSpc>
                <a:spcPct val="100000"/>
              </a:lnSpc>
              <a:buNone/>
            </a:pPr>
            <a:r>
              <a:rPr lang="en-US" sz="3200" b="1" i="1" dirty="0">
                <a:solidFill>
                  <a:srgbClr val="C12637"/>
                </a:solidFill>
              </a:rPr>
              <a:t>Invitations will be emailed out</a:t>
            </a:r>
            <a:endParaRPr lang="en-US" sz="2800" b="1" i="1" dirty="0">
              <a:solidFill>
                <a:srgbClr val="C12637"/>
              </a:solidFill>
            </a:endParaRPr>
          </a:p>
        </p:txBody>
      </p:sp>
      <p:pic>
        <p:nvPicPr>
          <p:cNvPr id="1026" name="Picture 2" descr="TODO">
            <a:extLst>
              <a:ext uri="{FF2B5EF4-FFF2-40B4-BE49-F238E27FC236}">
                <a16:creationId xmlns:a16="http://schemas.microsoft.com/office/drawing/2014/main" id="{CA526A7C-CA3B-DF1F-862C-F87AB2858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1579" y="2233804"/>
            <a:ext cx="2714454" cy="358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811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airplane"/>
      </p:transition>
    </mc:Choice>
    <mc:Fallback xmlns="">
      <p:transition spd="slow" advClick="0"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pic>
        <p:nvPicPr>
          <p:cNvPr id="12" name="Picture Placeholder 11" descr="A collage of logos&#10;&#10;Description automatically generated">
            <a:extLst>
              <a:ext uri="{FF2B5EF4-FFF2-40B4-BE49-F238E27FC236}">
                <a16:creationId xmlns:a16="http://schemas.microsoft.com/office/drawing/2014/main" id="{455727F1-1CF3-C9FF-FEB8-7F070354039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p:blipFill>
        <p:spPr>
          <a:xfrm>
            <a:off x="1657164" y="0"/>
            <a:ext cx="8877671" cy="6858000"/>
          </a:xfrm>
          <a:noFill/>
        </p:spPr>
      </p:pic>
    </p:spTree>
    <p:extLst>
      <p:ext uri="{BB962C8B-B14F-4D97-AF65-F5344CB8AC3E}">
        <p14:creationId xmlns:p14="http://schemas.microsoft.com/office/powerpoint/2010/main" val="38884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pic>
        <p:nvPicPr>
          <p:cNvPr id="12" name="Picture Placeholder 11" descr="A collage of logos&#10;&#10;Description automatically generated">
            <a:extLst>
              <a:ext uri="{FF2B5EF4-FFF2-40B4-BE49-F238E27FC236}">
                <a16:creationId xmlns:a16="http://schemas.microsoft.com/office/drawing/2014/main" id="{455727F1-1CF3-C9FF-FEB8-7F070354039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p:blipFill>
        <p:spPr>
          <a:xfrm>
            <a:off x="1657164" y="0"/>
            <a:ext cx="8877671" cy="6858000"/>
          </a:xfrm>
          <a:noFill/>
        </p:spPr>
      </p:pic>
      <p:pic>
        <p:nvPicPr>
          <p:cNvPr id="3" name="Picture 2" descr="A screenshot of a flyer&#10;&#10;Description automatically generated">
            <a:extLst>
              <a:ext uri="{FF2B5EF4-FFF2-40B4-BE49-F238E27FC236}">
                <a16:creationId xmlns:a16="http://schemas.microsoft.com/office/drawing/2014/main" id="{244D60E6-49C4-4687-1FD5-F4350AAD2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65087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929A-8C5A-5196-9C33-3B20EF3C477A}"/>
              </a:ext>
            </a:extLst>
          </p:cNvPr>
          <p:cNvSpPr>
            <a:spLocks noGrp="1"/>
          </p:cNvSpPr>
          <p:nvPr>
            <p:ph type="title" idx="4294967295"/>
          </p:nvPr>
        </p:nvSpPr>
        <p:spPr>
          <a:xfrm>
            <a:off x="838200" y="-1325563"/>
            <a:ext cx="10515600" cy="1325563"/>
          </a:xfrm>
          <a:prstGeom prst="rect">
            <a:avLst/>
          </a:prstGeom>
        </p:spPr>
        <p:txBody>
          <a:bodyPr anchor="b"/>
          <a:lstStyle/>
          <a:p>
            <a:r>
              <a:rPr lang="en-US" dirty="0"/>
              <a:t>Closing slide – BWC logo</a:t>
            </a:r>
          </a:p>
        </p:txBody>
      </p:sp>
      <p:sp>
        <p:nvSpPr>
          <p:cNvPr id="4" name="TextBox 3">
            <a:extLst>
              <a:ext uri="{FF2B5EF4-FFF2-40B4-BE49-F238E27FC236}">
                <a16:creationId xmlns:a16="http://schemas.microsoft.com/office/drawing/2014/main" id="{AAD970A6-3FCB-45DC-4FBA-9E7E362B8B61}"/>
              </a:ext>
            </a:extLst>
          </p:cNvPr>
          <p:cNvSpPr txBox="1"/>
          <p:nvPr/>
        </p:nvSpPr>
        <p:spPr>
          <a:xfrm>
            <a:off x="304800" y="5715000"/>
            <a:ext cx="3352800" cy="646331"/>
          </a:xfrm>
          <a:prstGeom prst="rect">
            <a:avLst/>
          </a:prstGeom>
          <a:noFill/>
        </p:spPr>
        <p:txBody>
          <a:bodyPr wrap="square" rtlCol="0">
            <a:spAutoFit/>
          </a:bodyPr>
          <a:lstStyle/>
          <a:p>
            <a:r>
              <a:rPr lang="en-US" dirty="0">
                <a:hlinkClick r:id="rId2"/>
              </a:rPr>
              <a:t>CLICK HERE</a:t>
            </a:r>
            <a:r>
              <a:rPr lang="en-US" dirty="0"/>
              <a:t> TO ACCESS BWC SLIDES</a:t>
            </a:r>
          </a:p>
        </p:txBody>
      </p:sp>
    </p:spTree>
    <p:extLst>
      <p:ext uri="{BB962C8B-B14F-4D97-AF65-F5344CB8AC3E}">
        <p14:creationId xmlns:p14="http://schemas.microsoft.com/office/powerpoint/2010/main" val="3889892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B820D3-67D9-5812-6295-CBABACE62DC4}"/>
              </a:ext>
            </a:extLst>
          </p:cNvPr>
          <p:cNvSpPr>
            <a:spLocks noGrp="1"/>
          </p:cNvSpPr>
          <p:nvPr>
            <p:ph type="body" sz="quarter" idx="16"/>
          </p:nvPr>
        </p:nvSpPr>
        <p:spPr>
          <a:xfrm>
            <a:off x="367393" y="4511175"/>
            <a:ext cx="11506198" cy="1571217"/>
          </a:xfrm>
        </p:spPr>
        <p:txBody>
          <a:bodyPr>
            <a:noAutofit/>
          </a:bodyPr>
          <a:lstStyle/>
          <a:p>
            <a:pPr algn="ctr"/>
            <a:r>
              <a:rPr lang="en-US" sz="2400" dirty="0">
                <a:solidFill>
                  <a:srgbClr val="002060"/>
                </a:solidFill>
                <a:latin typeface="Segoe UI" panose="020B0502040204020203" pitchFamily="34" charset="0"/>
                <a:cs typeface="Segoe UI" panose="020B0502040204020203" pitchFamily="34" charset="0"/>
              </a:rPr>
              <a:t>Toledo Service Office</a:t>
            </a:r>
          </a:p>
          <a:p>
            <a:pPr algn="ctr"/>
            <a:r>
              <a:rPr lang="en-US" sz="2400" dirty="0">
                <a:solidFill>
                  <a:srgbClr val="002060"/>
                </a:solidFill>
                <a:latin typeface="Segoe UI" panose="020B0502040204020203" pitchFamily="34" charset="0"/>
                <a:cs typeface="Segoe UI" panose="020B0502040204020203" pitchFamily="34" charset="0"/>
              </a:rPr>
              <a:t>419-461-4760                                                       </a:t>
            </a:r>
          </a:p>
          <a:p>
            <a:pPr algn="ctr"/>
            <a:r>
              <a:rPr lang="en-US" sz="2400" dirty="0">
                <a:solidFill>
                  <a:srgbClr val="002060"/>
                </a:solidFill>
                <a:latin typeface="Segoe UI" panose="020B0502040204020203" pitchFamily="34" charset="0"/>
                <a:cs typeface="Segoe UI" panose="020B0502040204020203" pitchFamily="34" charset="0"/>
              </a:rPr>
              <a:t>butch.b.2@bwc.ohio.gov</a:t>
            </a:r>
          </a:p>
        </p:txBody>
      </p:sp>
      <p:sp>
        <p:nvSpPr>
          <p:cNvPr id="7" name="Text Placeholder 6">
            <a:extLst>
              <a:ext uri="{FF2B5EF4-FFF2-40B4-BE49-F238E27FC236}">
                <a16:creationId xmlns:a16="http://schemas.microsoft.com/office/drawing/2014/main" id="{554D3F61-2D42-E2FA-E438-EC5478D36CDA}"/>
              </a:ext>
            </a:extLst>
          </p:cNvPr>
          <p:cNvSpPr>
            <a:spLocks noGrp="1"/>
          </p:cNvSpPr>
          <p:nvPr>
            <p:ph type="body" sz="quarter" idx="17"/>
          </p:nvPr>
        </p:nvSpPr>
        <p:spPr>
          <a:xfrm>
            <a:off x="367393" y="3811217"/>
            <a:ext cx="11506199" cy="624860"/>
          </a:xfrm>
        </p:spPr>
        <p:txBody>
          <a:bodyPr>
            <a:normAutofit/>
          </a:bodyPr>
          <a:lstStyle/>
          <a:p>
            <a:pPr algn="ctr"/>
            <a:r>
              <a:rPr lang="en-US" sz="2400" dirty="0">
                <a:latin typeface="Segoe UI" panose="020B0502040204020203" pitchFamily="34" charset="0"/>
                <a:cs typeface="Segoe UI" panose="020B0502040204020203" pitchFamily="34" charset="0"/>
              </a:rPr>
              <a:t>Industrial Safety Consultant </a:t>
            </a:r>
          </a:p>
        </p:txBody>
      </p:sp>
      <p:sp>
        <p:nvSpPr>
          <p:cNvPr id="4" name="Text Placeholder 3">
            <a:extLst>
              <a:ext uri="{FF2B5EF4-FFF2-40B4-BE49-F238E27FC236}">
                <a16:creationId xmlns:a16="http://schemas.microsoft.com/office/drawing/2014/main" id="{1EA6C5BD-4FF1-C90B-BF65-5BCC66B888DD}"/>
              </a:ext>
            </a:extLst>
          </p:cNvPr>
          <p:cNvSpPr>
            <a:spLocks noGrp="1"/>
          </p:cNvSpPr>
          <p:nvPr>
            <p:ph type="body" sz="quarter" idx="14"/>
          </p:nvPr>
        </p:nvSpPr>
        <p:spPr>
          <a:xfrm>
            <a:off x="367393" y="3206379"/>
            <a:ext cx="11439520" cy="479092"/>
          </a:xfrm>
        </p:spPr>
        <p:txBody>
          <a:bodyPr/>
          <a:lstStyle/>
          <a:p>
            <a:pPr algn="ctr"/>
            <a:r>
              <a:rPr lang="en-US" cap="none" dirty="0">
                <a:latin typeface="Segoe UI" panose="020B0502040204020203" pitchFamily="34" charset="0"/>
                <a:cs typeface="Segoe UI" panose="020B0502040204020203" pitchFamily="34" charset="0"/>
              </a:rPr>
              <a:t>Butch Blankenship</a:t>
            </a:r>
          </a:p>
        </p:txBody>
      </p:sp>
      <p:sp>
        <p:nvSpPr>
          <p:cNvPr id="3" name="Title 2">
            <a:extLst>
              <a:ext uri="{FF2B5EF4-FFF2-40B4-BE49-F238E27FC236}">
                <a16:creationId xmlns:a16="http://schemas.microsoft.com/office/drawing/2014/main" id="{92F77181-E0DD-CBB1-2944-3C6C8BD16AF6}"/>
              </a:ext>
            </a:extLst>
          </p:cNvPr>
          <p:cNvSpPr>
            <a:spLocks noGrp="1"/>
          </p:cNvSpPr>
          <p:nvPr>
            <p:ph type="title"/>
          </p:nvPr>
        </p:nvSpPr>
        <p:spPr>
          <a:xfrm>
            <a:off x="367393" y="533806"/>
            <a:ext cx="11500390" cy="860279"/>
          </a:xfrm>
        </p:spPr>
        <p:txBody>
          <a:bodyPr>
            <a:noAutofit/>
          </a:bodyPr>
          <a:lstStyle/>
          <a:p>
            <a:pPr algn="ctr"/>
            <a:r>
              <a:rPr lang="en-US" sz="6000" dirty="0">
                <a:latin typeface="Segoe UI Light" panose="020B0502040204020203" pitchFamily="34" charset="0"/>
                <a:cs typeface="Segoe UI Light" panose="020B0502040204020203" pitchFamily="34" charset="0"/>
              </a:rPr>
              <a:t>May Safety Council Update</a:t>
            </a:r>
          </a:p>
        </p:txBody>
      </p:sp>
      <p:sp>
        <p:nvSpPr>
          <p:cNvPr id="5" name="Text Placeholder 4">
            <a:extLst>
              <a:ext uri="{FF2B5EF4-FFF2-40B4-BE49-F238E27FC236}">
                <a16:creationId xmlns:a16="http://schemas.microsoft.com/office/drawing/2014/main" id="{6389ADE8-DF8B-9E56-036F-9D203607378D}"/>
              </a:ext>
            </a:extLst>
          </p:cNvPr>
          <p:cNvSpPr>
            <a:spLocks noGrp="1"/>
          </p:cNvSpPr>
          <p:nvPr>
            <p:ph type="body" sz="quarter" idx="15"/>
          </p:nvPr>
        </p:nvSpPr>
        <p:spPr>
          <a:xfrm>
            <a:off x="367393" y="2377867"/>
            <a:ext cx="11557540" cy="687391"/>
          </a:xfrm>
        </p:spPr>
        <p:txBody>
          <a:bodyPr>
            <a:normAutofit/>
          </a:bodyPr>
          <a:lstStyle/>
          <a:p>
            <a:pPr algn="ctr"/>
            <a:r>
              <a:rPr lang="en-US" sz="2800" dirty="0">
                <a:solidFill>
                  <a:srgbClr val="002060"/>
                </a:solidFill>
                <a:latin typeface="Segoe UI" panose="020B0502040204020203" pitchFamily="34" charset="0"/>
                <a:cs typeface="Segoe UI" panose="020B0502040204020203" pitchFamily="34" charset="0"/>
              </a:rPr>
              <a:t>West Central Ohio Safety Council </a:t>
            </a:r>
          </a:p>
        </p:txBody>
      </p:sp>
      <p:pic>
        <p:nvPicPr>
          <p:cNvPr id="9" name="Picture 8">
            <a:extLst>
              <a:ext uri="{FF2B5EF4-FFF2-40B4-BE49-F238E27FC236}">
                <a16:creationId xmlns:a16="http://schemas.microsoft.com/office/drawing/2014/main" id="{63FB4404-E2B4-6BAA-F38C-485BC714898F}"/>
              </a:ext>
            </a:extLst>
          </p:cNvPr>
          <p:cNvPicPr>
            <a:picLocks noChangeAspect="1"/>
          </p:cNvPicPr>
          <p:nvPr/>
        </p:nvPicPr>
        <p:blipFill>
          <a:blip r:embed="rId3"/>
          <a:stretch>
            <a:fillRect/>
          </a:stretch>
        </p:blipFill>
        <p:spPr>
          <a:xfrm>
            <a:off x="9538607" y="3783076"/>
            <a:ext cx="2286000" cy="2256161"/>
          </a:xfrm>
          <a:prstGeom prst="rect">
            <a:avLst/>
          </a:prstGeom>
        </p:spPr>
      </p:pic>
      <p:sp>
        <p:nvSpPr>
          <p:cNvPr id="10" name="TextBox 9">
            <a:extLst>
              <a:ext uri="{FF2B5EF4-FFF2-40B4-BE49-F238E27FC236}">
                <a16:creationId xmlns:a16="http://schemas.microsoft.com/office/drawing/2014/main" id="{A101ED8A-7014-E14E-C763-19C3083B11F7}"/>
              </a:ext>
            </a:extLst>
          </p:cNvPr>
          <p:cNvSpPr txBox="1"/>
          <p:nvPr/>
        </p:nvSpPr>
        <p:spPr>
          <a:xfrm>
            <a:off x="9695569" y="3454638"/>
            <a:ext cx="19720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2F36"/>
                </a:solidFill>
                <a:effectLst/>
                <a:uLnTx/>
                <a:uFillTx/>
                <a:latin typeface="Source Sans 3 "/>
                <a:ea typeface="+mn-ea"/>
                <a:cs typeface="+mn-cs"/>
              </a:rPr>
              <a:t>bwc.ohio.gov</a:t>
            </a:r>
          </a:p>
        </p:txBody>
      </p:sp>
      <p:sp>
        <p:nvSpPr>
          <p:cNvPr id="2" name="Slide Number Placeholder 1">
            <a:extLst>
              <a:ext uri="{FF2B5EF4-FFF2-40B4-BE49-F238E27FC236}">
                <a16:creationId xmlns:a16="http://schemas.microsoft.com/office/drawing/2014/main" id="{8A21D00A-A6A3-4E7C-865D-E45A73E06C8A}"/>
              </a:ext>
            </a:extLst>
          </p:cNvPr>
          <p:cNvSpPr>
            <a:spLocks noGrp="1"/>
          </p:cNvSpPr>
          <p:nvPr>
            <p:ph type="sldNum" sz="quarter" idx="2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2A2F3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srgbClr val="2A2F3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98795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DCC66B0-41E7-B37A-1E5F-CD1EF75C7F21}"/>
              </a:ext>
            </a:extLst>
          </p:cNvPr>
          <p:cNvSpPr>
            <a:spLocks noGrp="1"/>
          </p:cNvSpPr>
          <p:nvPr>
            <p:ph type="title"/>
          </p:nvPr>
        </p:nvSpPr>
        <p:spPr>
          <a:xfrm>
            <a:off x="381000" y="559088"/>
            <a:ext cx="11430000" cy="708397"/>
          </a:xfrm>
        </p:spPr>
        <p:txBody>
          <a:bodyPr>
            <a:normAutofit/>
          </a:bodyPr>
          <a:lstStyle/>
          <a:p>
            <a:r>
              <a:rPr lang="en-US" dirty="0">
                <a:latin typeface="Segoe UI Light" panose="020B0502040204020203" pitchFamily="34" charset="0"/>
                <a:ea typeface="Times New Roman" panose="02020603050405020304" pitchFamily="18" charset="0"/>
                <a:cs typeface="Segoe UI Light" panose="020B0502040204020203" pitchFamily="34" charset="0"/>
              </a:rPr>
              <a:t>Monthly learning May</a:t>
            </a:r>
            <a:endParaRPr lang="en-US" cap="all" dirty="0">
              <a:latin typeface="Segoe UI Light" panose="020B0502040204020203" pitchFamily="34" charset="0"/>
              <a:cs typeface="Segoe UI Light" panose="020B0502040204020203" pitchFamily="34" charset="0"/>
            </a:endParaRPr>
          </a:p>
        </p:txBody>
      </p:sp>
      <p:sp>
        <p:nvSpPr>
          <p:cNvPr id="12" name="Text Placeholder 11">
            <a:extLst>
              <a:ext uri="{FF2B5EF4-FFF2-40B4-BE49-F238E27FC236}">
                <a16:creationId xmlns:a16="http://schemas.microsoft.com/office/drawing/2014/main" id="{0D18B4DA-6480-FC15-D9A9-0275EF6126D6}"/>
              </a:ext>
            </a:extLst>
          </p:cNvPr>
          <p:cNvSpPr>
            <a:spLocks noGrp="1"/>
          </p:cNvSpPr>
          <p:nvPr>
            <p:ph type="body" sz="quarter" idx="12"/>
          </p:nvPr>
        </p:nvSpPr>
        <p:spPr>
          <a:xfrm>
            <a:off x="945738" y="1440873"/>
            <a:ext cx="7934325" cy="5107709"/>
          </a:xfrm>
        </p:spPr>
        <p:txBody>
          <a:bodyPr>
            <a:normAutofit lnSpcReduction="10000"/>
          </a:bodyPr>
          <a:lstStyle/>
          <a:p>
            <a:pPr marL="457200" indent="0">
              <a:lnSpc>
                <a:spcPct val="100000"/>
              </a:lnSpc>
              <a:spcAft>
                <a:spcPts val="0"/>
              </a:spcAft>
              <a:buNone/>
            </a:pPr>
            <a:r>
              <a:rPr lang="en-US" b="1" dirty="0">
                <a:latin typeface="Segoe UI Variable Text" pitchFamily="2" charset="0"/>
                <a:ea typeface="Open Sans"/>
                <a:cs typeface="Open Sans"/>
              </a:rPr>
              <a:t>May 14 </a:t>
            </a:r>
            <a:r>
              <a:rPr lang="en-US" dirty="0">
                <a:latin typeface="Segoe UI Variable Text" pitchFamily="2" charset="0"/>
                <a:ea typeface="Open Sans"/>
                <a:cs typeface="Open Sans"/>
              </a:rPr>
              <a:t>-</a:t>
            </a:r>
            <a:r>
              <a:rPr lang="en-US" i="1" dirty="0">
                <a:latin typeface="Segoe UI Variable Text" pitchFamily="2" charset="0"/>
                <a:ea typeface="Open Sans"/>
                <a:cs typeface="Open Sans"/>
              </a:rPr>
              <a:t> </a:t>
            </a:r>
            <a:r>
              <a:rPr lang="en-US" dirty="0">
                <a:latin typeface="Segoe UI Variable Text" pitchFamily="2" charset="0"/>
                <a:ea typeface="Open Sans"/>
                <a:cs typeface="Open Sans"/>
              </a:rPr>
              <a:t>Emergency preparedness planning half-day workshop</a:t>
            </a:r>
          </a:p>
          <a:p>
            <a:pPr marL="457200" indent="0">
              <a:lnSpc>
                <a:spcPct val="100000"/>
              </a:lnSpc>
              <a:spcAft>
                <a:spcPts val="0"/>
              </a:spcAft>
              <a:buNone/>
            </a:pPr>
            <a:r>
              <a:rPr lang="en-US" i="1" dirty="0">
                <a:latin typeface="Segoe UI Variable Text" pitchFamily="2" charset="0"/>
                <a:ea typeface="Open Sans"/>
                <a:cs typeface="Open Sans"/>
              </a:rPr>
              <a:t>	Cincinnati/Springdale Service Office</a:t>
            </a:r>
          </a:p>
          <a:p>
            <a:pPr marL="457200" indent="0">
              <a:lnSpc>
                <a:spcPct val="100000"/>
              </a:lnSpc>
              <a:spcAft>
                <a:spcPts val="0"/>
              </a:spcAft>
              <a:buNone/>
            </a:pPr>
            <a:r>
              <a:rPr lang="en-US" b="1" dirty="0">
                <a:latin typeface="Segoe UI Variable Text" pitchFamily="2" charset="0"/>
                <a:ea typeface="Open Sans"/>
                <a:cs typeface="Open Sans"/>
              </a:rPr>
              <a:t>May 19 </a:t>
            </a:r>
            <a:r>
              <a:rPr lang="en-US" dirty="0">
                <a:latin typeface="Segoe UI Variable Text" pitchFamily="2" charset="0"/>
                <a:ea typeface="Open Sans"/>
                <a:cs typeface="Open Sans"/>
              </a:rPr>
              <a:t>-</a:t>
            </a:r>
            <a:r>
              <a:rPr lang="en-US" i="1" dirty="0">
                <a:latin typeface="Segoe UI Variable Text" pitchFamily="2" charset="0"/>
                <a:ea typeface="Open Sans"/>
                <a:cs typeface="Open Sans"/>
              </a:rPr>
              <a:t> </a:t>
            </a:r>
            <a:r>
              <a:rPr lang="en-US" dirty="0">
                <a:latin typeface="Segoe UI Variable Text" pitchFamily="2" charset="0"/>
                <a:ea typeface="Open Sans"/>
                <a:cs typeface="Open Sans"/>
              </a:rPr>
              <a:t>Crisis de-escalation tactics and safe practices</a:t>
            </a:r>
          </a:p>
          <a:p>
            <a:pPr marL="457200" indent="0">
              <a:lnSpc>
                <a:spcPct val="100000"/>
              </a:lnSpc>
              <a:spcAft>
                <a:spcPts val="0"/>
              </a:spcAft>
              <a:buNone/>
            </a:pPr>
            <a:r>
              <a:rPr lang="en-US" i="1" dirty="0">
                <a:latin typeface="Segoe UI Variable Text" pitchFamily="2" charset="0"/>
                <a:ea typeface="Open Sans"/>
                <a:cs typeface="Open Sans"/>
              </a:rPr>
              <a:t>	Canton Service Office</a:t>
            </a:r>
          </a:p>
          <a:p>
            <a:pPr marL="457200" lvl="1">
              <a:spcBef>
                <a:spcPts val="0"/>
              </a:spcBef>
              <a:spcAft>
                <a:spcPts val="0"/>
              </a:spcAft>
            </a:pPr>
            <a:r>
              <a:rPr lang="en-US" sz="2400" b="1" dirty="0">
                <a:latin typeface="Segoe UI Variable Text" pitchFamily="2" charset="0"/>
                <a:ea typeface="Open Sans"/>
                <a:cs typeface="Open Sans"/>
              </a:rPr>
              <a:t>May 20-21 </a:t>
            </a:r>
            <a:r>
              <a:rPr lang="en-US" sz="2400" dirty="0">
                <a:latin typeface="Segoe UI Variable Text" pitchFamily="2" charset="0"/>
                <a:ea typeface="Open Sans"/>
                <a:cs typeface="Open Sans"/>
              </a:rPr>
              <a:t>- OSHA 10: Industry safety basics</a:t>
            </a:r>
          </a:p>
          <a:p>
            <a:pPr marL="457200" lvl="1">
              <a:spcBef>
                <a:spcPts val="0"/>
              </a:spcBef>
              <a:spcAft>
                <a:spcPts val="0"/>
              </a:spcAft>
            </a:pPr>
            <a:r>
              <a:rPr lang="en-US" i="1" dirty="0">
                <a:latin typeface="Segoe UI Variable Text" pitchFamily="2" charset="0"/>
                <a:ea typeface="Open Sans"/>
                <a:cs typeface="Open Sans"/>
              </a:rPr>
              <a:t>	</a:t>
            </a:r>
            <a:r>
              <a:rPr lang="en-US" sz="2400" i="1" dirty="0">
                <a:latin typeface="Segoe UI Variable Text" pitchFamily="2" charset="0"/>
                <a:ea typeface="Open Sans"/>
                <a:cs typeface="Open Sans"/>
              </a:rPr>
              <a:t>Bowling Green State University, Perrysburg, OH</a:t>
            </a:r>
          </a:p>
          <a:p>
            <a:pPr marL="457200" indent="0">
              <a:lnSpc>
                <a:spcPct val="100000"/>
              </a:lnSpc>
              <a:spcAft>
                <a:spcPts val="0"/>
              </a:spcAft>
              <a:buNone/>
            </a:pPr>
            <a:r>
              <a:rPr lang="en-US" b="1" dirty="0">
                <a:latin typeface="Segoe UI Variable Text" pitchFamily="2" charset="0"/>
                <a:ea typeface="Open Sans"/>
                <a:cs typeface="Open Sans"/>
              </a:rPr>
              <a:t>May 21 </a:t>
            </a:r>
            <a:r>
              <a:rPr lang="en-US" dirty="0">
                <a:latin typeface="Segoe UI Variable Text" pitchFamily="2" charset="0"/>
                <a:ea typeface="Open Sans"/>
                <a:cs typeface="Open Sans"/>
              </a:rPr>
              <a:t>-</a:t>
            </a:r>
            <a:r>
              <a:rPr lang="en-US" i="1" dirty="0">
                <a:latin typeface="Segoe UI Variable Text" pitchFamily="2" charset="0"/>
                <a:ea typeface="Open Sans"/>
                <a:cs typeface="Open Sans"/>
              </a:rPr>
              <a:t> </a:t>
            </a:r>
            <a:r>
              <a:rPr lang="en-US" dirty="0">
                <a:latin typeface="Segoe UI Variable Text" pitchFamily="2" charset="0"/>
                <a:ea typeface="Open Sans"/>
                <a:cs typeface="Open Sans"/>
              </a:rPr>
              <a:t>First aid in the workplace</a:t>
            </a:r>
          </a:p>
          <a:p>
            <a:pPr marL="457200" indent="0">
              <a:lnSpc>
                <a:spcPct val="100000"/>
              </a:lnSpc>
              <a:spcAft>
                <a:spcPts val="0"/>
              </a:spcAft>
              <a:buNone/>
            </a:pPr>
            <a:r>
              <a:rPr lang="en-US" i="1" dirty="0">
                <a:latin typeface="Segoe UI Variable Text" pitchFamily="2" charset="0"/>
                <a:ea typeface="Open Sans"/>
                <a:cs typeface="Open Sans"/>
              </a:rPr>
              <a:t>	Edison State Community College, Piqua, OH</a:t>
            </a:r>
          </a:p>
          <a:p>
            <a:pPr marL="457200" indent="0">
              <a:lnSpc>
                <a:spcPct val="100000"/>
              </a:lnSpc>
              <a:spcAft>
                <a:spcPts val="0"/>
              </a:spcAft>
              <a:buNone/>
            </a:pPr>
            <a:r>
              <a:rPr lang="en-US" b="1" dirty="0">
                <a:latin typeface="Segoe UI Variable Text" pitchFamily="2" charset="0"/>
                <a:ea typeface="Open Sans"/>
                <a:cs typeface="Open Sans"/>
              </a:rPr>
              <a:t>May 21 </a:t>
            </a:r>
            <a:r>
              <a:rPr lang="en-US" dirty="0">
                <a:latin typeface="Segoe UI Variable Text" pitchFamily="2" charset="0"/>
                <a:ea typeface="Open Sans"/>
                <a:cs typeface="Open Sans"/>
              </a:rPr>
              <a:t>-</a:t>
            </a:r>
            <a:r>
              <a:rPr lang="en-US" i="1" dirty="0">
                <a:latin typeface="Segoe UI Variable Text" pitchFamily="2" charset="0"/>
                <a:ea typeface="Open Sans"/>
                <a:cs typeface="Open Sans"/>
              </a:rPr>
              <a:t> </a:t>
            </a:r>
            <a:r>
              <a:rPr lang="en-US" dirty="0">
                <a:latin typeface="Segoe UI Variable Text" pitchFamily="2" charset="0"/>
                <a:ea typeface="Open Sans"/>
                <a:cs typeface="Open Sans"/>
              </a:rPr>
              <a:t>Combustible dust hazards: Recognition, evaluation and control recommendations</a:t>
            </a:r>
          </a:p>
          <a:p>
            <a:pPr marL="457200" indent="0">
              <a:lnSpc>
                <a:spcPct val="100000"/>
              </a:lnSpc>
              <a:spcAft>
                <a:spcPts val="0"/>
              </a:spcAft>
              <a:buNone/>
            </a:pPr>
            <a:r>
              <a:rPr lang="en-US" i="1" dirty="0">
                <a:latin typeface="Segoe UI Variable Text" pitchFamily="2" charset="0"/>
                <a:ea typeface="Open Sans"/>
                <a:cs typeface="Open Sans"/>
              </a:rPr>
              <a:t>	Indiana Wesleyan University, Independence, OH</a:t>
            </a:r>
          </a:p>
          <a:p>
            <a:pPr marL="457200" lvl="1">
              <a:spcBef>
                <a:spcPts val="0"/>
              </a:spcBef>
              <a:spcAft>
                <a:spcPts val="0"/>
              </a:spcAft>
            </a:pPr>
            <a:r>
              <a:rPr lang="en-US" sz="2400" b="1" dirty="0">
                <a:latin typeface="Segoe UI Variable Text" pitchFamily="2" charset="0"/>
                <a:ea typeface="Open Sans"/>
                <a:cs typeface="Open Sans"/>
              </a:rPr>
              <a:t>May 28 </a:t>
            </a:r>
            <a:r>
              <a:rPr lang="en-US" sz="2400" dirty="0">
                <a:latin typeface="Segoe UI Variable Text" pitchFamily="2" charset="0"/>
                <a:ea typeface="Open Sans"/>
                <a:cs typeface="Open Sans"/>
              </a:rPr>
              <a:t>- Safety for the non-safety professional</a:t>
            </a:r>
          </a:p>
          <a:p>
            <a:pPr marL="457200" lvl="1">
              <a:spcBef>
                <a:spcPts val="0"/>
              </a:spcBef>
              <a:spcAft>
                <a:spcPts val="0"/>
              </a:spcAft>
            </a:pPr>
            <a:r>
              <a:rPr lang="en-US" i="1" dirty="0">
                <a:latin typeface="Segoe UI Variable Text" pitchFamily="2" charset="0"/>
                <a:ea typeface="Open Sans"/>
                <a:cs typeface="Open Sans"/>
              </a:rPr>
              <a:t>	</a:t>
            </a:r>
            <a:r>
              <a:rPr lang="en-US" sz="2400" i="1" dirty="0">
                <a:latin typeface="Segoe UI Variable Text" pitchFamily="2" charset="0"/>
                <a:ea typeface="Open Sans"/>
                <a:cs typeface="Open Sans"/>
              </a:rPr>
              <a:t>Canton Service Office</a:t>
            </a:r>
            <a:endParaRPr lang="en-US" sz="2400" i="1" dirty="0">
              <a:latin typeface="Segoe UI Variable Text" pitchFamily="2" charset="0"/>
            </a:endParaRPr>
          </a:p>
          <a:p>
            <a:pPr marL="457200" lvl="1">
              <a:spcBef>
                <a:spcPts val="0"/>
              </a:spcBef>
              <a:spcAft>
                <a:spcPts val="0"/>
              </a:spcAft>
            </a:pPr>
            <a:endParaRPr lang="en-US" sz="2400" i="1" dirty="0">
              <a:latin typeface="Segoe UI Variable Text" pitchFamily="2" charset="0"/>
            </a:endParaRPr>
          </a:p>
          <a:p>
            <a:pPr marL="457200" indent="-457200">
              <a:buFont typeface="+mj-lt"/>
              <a:buAutoNum type="arabicPeriod"/>
            </a:pPr>
            <a:endParaRPr lang="en-US" dirty="0"/>
          </a:p>
        </p:txBody>
      </p:sp>
      <p:sp>
        <p:nvSpPr>
          <p:cNvPr id="9" name="Footer Placeholder 8" descr="Ohio logo">
            <a:extLst>
              <a:ext uri="{FF2B5EF4-FFF2-40B4-BE49-F238E27FC236}">
                <a16:creationId xmlns:a16="http://schemas.microsoft.com/office/drawing/2014/main" id="{ED53E77B-63B3-DB2A-2CD0-C5EA2F4F7EC6}"/>
              </a:ext>
            </a:extLst>
          </p:cNvPr>
          <p:cNvSpPr>
            <a:spLocks noGrp="1"/>
          </p:cNvSpPr>
          <p:nvPr>
            <p:ph type="ftr" sz="quarter" idx="4294967295"/>
          </p:nvPr>
        </p:nvSpPr>
        <p:spPr>
          <a:xfrm>
            <a:off x="0" y="6356350"/>
            <a:ext cx="79343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A2F36"/>
                </a:solidFill>
                <a:effectLst/>
                <a:uLnTx/>
                <a:uFillTx/>
                <a:latin typeface="Source Sans Pro"/>
                <a:ea typeface="+mn-ea"/>
                <a:cs typeface="+mn-cs"/>
              </a:rPr>
              <a:t>      </a:t>
            </a:r>
          </a:p>
        </p:txBody>
      </p:sp>
      <p:pic>
        <p:nvPicPr>
          <p:cNvPr id="3" name="Picture 2" descr="QR Code to allow attendee to go directly to the learning center webpage for class enrollment.">
            <a:extLst>
              <a:ext uri="{FF2B5EF4-FFF2-40B4-BE49-F238E27FC236}">
                <a16:creationId xmlns:a16="http://schemas.microsoft.com/office/drawing/2014/main" id="{A27EE5CB-8971-5673-83EB-97E9E622CB9A}"/>
              </a:ext>
            </a:extLst>
          </p:cNvPr>
          <p:cNvPicPr>
            <a:picLocks noChangeAspect="1"/>
          </p:cNvPicPr>
          <p:nvPr/>
        </p:nvPicPr>
        <p:blipFill>
          <a:blip r:embed="rId2"/>
          <a:stretch>
            <a:fillRect/>
          </a:stretch>
        </p:blipFill>
        <p:spPr>
          <a:xfrm>
            <a:off x="9539635" y="559088"/>
            <a:ext cx="2271365" cy="2286000"/>
          </a:xfrm>
          <a:prstGeom prst="rect">
            <a:avLst/>
          </a:prstGeom>
        </p:spPr>
      </p:pic>
      <p:sp>
        <p:nvSpPr>
          <p:cNvPr id="5" name="TextBox 4">
            <a:extLst>
              <a:ext uri="{FF2B5EF4-FFF2-40B4-BE49-F238E27FC236}">
                <a16:creationId xmlns:a16="http://schemas.microsoft.com/office/drawing/2014/main" id="{B6B0AC69-D5C8-C66E-0937-DF1276AB5CD2}"/>
              </a:ext>
            </a:extLst>
          </p:cNvPr>
          <p:cNvSpPr txBox="1"/>
          <p:nvPr/>
        </p:nvSpPr>
        <p:spPr>
          <a:xfrm>
            <a:off x="10048267" y="2729672"/>
            <a:ext cx="1707297" cy="2308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A2F36"/>
                </a:solidFill>
                <a:effectLst/>
                <a:uLnTx/>
                <a:uFillTx/>
                <a:latin typeface="Source Sans 3"/>
                <a:ea typeface="+mn-ea"/>
                <a:cs typeface="+mn-cs"/>
              </a:rPr>
              <a:t>bwclearningcenter.com </a:t>
            </a:r>
          </a:p>
        </p:txBody>
      </p:sp>
      <p:sp>
        <p:nvSpPr>
          <p:cNvPr id="6" name="Rectangle: Rounded Corners 5" descr="Blue box with this text&#10;&#10;In-person classes and virtual &#10;training classes (VTC) qualify for Safety Council rebate external training credits.">
            <a:extLst>
              <a:ext uri="{FF2B5EF4-FFF2-40B4-BE49-F238E27FC236}">
                <a16:creationId xmlns:a16="http://schemas.microsoft.com/office/drawing/2014/main" id="{8687C44D-C89C-B1FD-F409-9DCD03219FA4}"/>
              </a:ext>
              <a:ext uri="{C183D7F6-B498-43B3-948B-1728B52AA6E4}">
                <adec:decorative xmlns:adec="http://schemas.microsoft.com/office/drawing/2017/decorative" val="0"/>
              </a:ext>
            </a:extLst>
          </p:cNvPr>
          <p:cNvSpPr/>
          <p:nvPr/>
        </p:nvSpPr>
        <p:spPr>
          <a:xfrm>
            <a:off x="8331199" y="4226132"/>
            <a:ext cx="3701647" cy="2404681"/>
          </a:xfrm>
          <a:prstGeom prst="roundRect">
            <a:avLst/>
          </a:prstGeom>
          <a:solidFill>
            <a:srgbClr val="0E3F7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3"/>
                <a:ea typeface="+mn-ea"/>
                <a:cs typeface="+mn-cs"/>
              </a:rPr>
              <a:t>         </a:t>
            </a:r>
            <a:r>
              <a:rPr kumimoji="0" lang="en-US" sz="1800" b="0" i="0" u="none" strike="noStrike" kern="1200" cap="none" spc="0" normalizeH="0" baseline="0" noProof="0" dirty="0">
                <a:ln>
                  <a:noFill/>
                </a:ln>
                <a:solidFill>
                  <a:srgbClr val="FFFFFF"/>
                </a:solidFill>
                <a:effectLst/>
                <a:uLnTx/>
                <a:uFillTx/>
                <a:latin typeface="Source Sans 3"/>
                <a:ea typeface="+mn-ea"/>
                <a:cs typeface="+mn-cs"/>
              </a:rPr>
              <a:t>I</a:t>
            </a:r>
            <a:r>
              <a:rPr kumimoji="0" lang="en-US" sz="2400" b="0" i="0" u="none" strike="noStrike" kern="1200" cap="none" spc="0" normalizeH="0" baseline="0" noProof="0" dirty="0">
                <a:ln>
                  <a:noFill/>
                </a:ln>
                <a:solidFill>
                  <a:srgbClr val="FFFFFF"/>
                </a:solidFill>
                <a:effectLst/>
                <a:uLnTx/>
                <a:uFillTx/>
                <a:latin typeface="Source Sans 3"/>
                <a:ea typeface="+mn-ea"/>
                <a:cs typeface="+mn-cs"/>
              </a:rPr>
              <a:t>n-person classes and virtual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3"/>
                <a:ea typeface="+mn-ea"/>
                <a:cs typeface="+mn-cs"/>
              </a:rPr>
              <a:t>training classes (VTC) qualify for Safety Council rebate external training credits.</a:t>
            </a:r>
          </a:p>
        </p:txBody>
      </p:sp>
      <p:pic>
        <p:nvPicPr>
          <p:cNvPr id="7" name="Graphic 6" descr="Lights On with solid fill">
            <a:extLst>
              <a:ext uri="{FF2B5EF4-FFF2-40B4-BE49-F238E27FC236}">
                <a16:creationId xmlns:a16="http://schemas.microsoft.com/office/drawing/2014/main" id="{54C532AA-46C6-9951-CE59-5BF657E792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04586" y="4224116"/>
            <a:ext cx="462117" cy="461672"/>
          </a:xfrm>
          <a:prstGeom prst="rect">
            <a:avLst/>
          </a:prstGeom>
        </p:spPr>
      </p:pic>
    </p:spTree>
    <p:extLst>
      <p:ext uri="{BB962C8B-B14F-4D97-AF65-F5344CB8AC3E}">
        <p14:creationId xmlns:p14="http://schemas.microsoft.com/office/powerpoint/2010/main" val="2136673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ED671-7DA6-E194-E9BF-2A1733B57CD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92EBAE1-4413-74D8-60A7-B0CDBCC19F80}"/>
              </a:ext>
            </a:extLst>
          </p:cNvPr>
          <p:cNvSpPr>
            <a:spLocks noGrp="1"/>
          </p:cNvSpPr>
          <p:nvPr>
            <p:ph type="title"/>
          </p:nvPr>
        </p:nvSpPr>
        <p:spPr>
          <a:xfrm>
            <a:off x="381000" y="559088"/>
            <a:ext cx="11430000" cy="708397"/>
          </a:xfrm>
        </p:spPr>
        <p:txBody>
          <a:bodyPr>
            <a:normAutofit/>
          </a:bodyPr>
          <a:lstStyle/>
          <a:p>
            <a:r>
              <a:rPr lang="en-US" dirty="0">
                <a:latin typeface="Segoe UI" panose="020B0502040204020203" pitchFamily="34" charset="0"/>
                <a:ea typeface="Times New Roman" panose="02020603050405020304" pitchFamily="18" charset="0"/>
                <a:cs typeface="Segoe UI" panose="020B0502040204020203" pitchFamily="34" charset="0"/>
              </a:rPr>
              <a:t>Monthly learning June</a:t>
            </a:r>
            <a:endParaRPr lang="en-US" dirty="0">
              <a:latin typeface="Segoe UI" panose="020B0502040204020203" pitchFamily="34" charset="0"/>
              <a:cs typeface="Segoe UI" panose="020B0502040204020203" pitchFamily="34" charset="0"/>
            </a:endParaRPr>
          </a:p>
        </p:txBody>
      </p:sp>
      <p:sp>
        <p:nvSpPr>
          <p:cNvPr id="12" name="Text Placeholder 11">
            <a:extLst>
              <a:ext uri="{FF2B5EF4-FFF2-40B4-BE49-F238E27FC236}">
                <a16:creationId xmlns:a16="http://schemas.microsoft.com/office/drawing/2014/main" id="{03ECD1B9-3561-82F7-D489-94980C9528AF}"/>
              </a:ext>
            </a:extLst>
          </p:cNvPr>
          <p:cNvSpPr>
            <a:spLocks noGrp="1"/>
          </p:cNvSpPr>
          <p:nvPr>
            <p:ph type="body" sz="quarter" idx="12"/>
          </p:nvPr>
        </p:nvSpPr>
        <p:spPr>
          <a:xfrm>
            <a:off x="714679" y="1339273"/>
            <a:ext cx="7934325" cy="5291540"/>
          </a:xfrm>
        </p:spPr>
        <p:txBody>
          <a:bodyPr>
            <a:normAutofit/>
          </a:bodyPr>
          <a:lstStyle/>
          <a:p>
            <a:pPr marL="457200" indent="0">
              <a:lnSpc>
                <a:spcPct val="100000"/>
              </a:lnSpc>
              <a:spcAft>
                <a:spcPts val="0"/>
              </a:spcAft>
              <a:buNone/>
            </a:pPr>
            <a:r>
              <a:rPr lang="en-US" b="1" dirty="0">
                <a:latin typeface="Segoe UI" panose="020B0502040204020203" pitchFamily="34" charset="0"/>
                <a:ea typeface="Open Sans"/>
                <a:cs typeface="Segoe UI" panose="020B0502040204020203" pitchFamily="34" charset="0"/>
              </a:rPr>
              <a:t>June 2 </a:t>
            </a:r>
            <a:r>
              <a:rPr lang="en-US" dirty="0">
                <a:latin typeface="Segoe UI" panose="020B0502040204020203" pitchFamily="34" charset="0"/>
                <a:ea typeface="Open Sans"/>
                <a:cs typeface="Segoe UI" panose="020B0502040204020203" pitchFamily="34" charset="0"/>
              </a:rPr>
              <a:t>-</a:t>
            </a:r>
            <a:r>
              <a:rPr lang="en-US" i="1" dirty="0">
                <a:latin typeface="Segoe UI" panose="020B0502040204020203" pitchFamily="34" charset="0"/>
                <a:ea typeface="Open Sans"/>
                <a:cs typeface="Segoe UI" panose="020B0502040204020203" pitchFamily="34" charset="0"/>
              </a:rPr>
              <a:t> </a:t>
            </a:r>
            <a:r>
              <a:rPr lang="en-US" dirty="0">
                <a:latin typeface="Segoe UI" panose="020B0502040204020203" pitchFamily="34" charset="0"/>
                <a:ea typeface="Open Sans"/>
                <a:cs typeface="Segoe UI" panose="020B0502040204020203" pitchFamily="34" charset="0"/>
              </a:rPr>
              <a:t>First aid in the workplace</a:t>
            </a:r>
          </a:p>
          <a:p>
            <a:pPr marL="457200" indent="0">
              <a:lnSpc>
                <a:spcPct val="100000"/>
              </a:lnSpc>
              <a:spcAft>
                <a:spcPts val="0"/>
              </a:spcAft>
              <a:buNone/>
            </a:pPr>
            <a:r>
              <a:rPr lang="en-US" i="1" dirty="0">
                <a:latin typeface="Segoe UI" panose="020B0502040204020203" pitchFamily="34" charset="0"/>
                <a:ea typeface="Open Sans"/>
                <a:cs typeface="Segoe UI" panose="020B0502040204020203" pitchFamily="34" charset="0"/>
              </a:rPr>
              <a:t>	Del-Co Water Co. Wolf Event Center 201, Delaware, OH</a:t>
            </a:r>
          </a:p>
          <a:p>
            <a:pPr marL="457200" indent="0">
              <a:lnSpc>
                <a:spcPct val="100000"/>
              </a:lnSpc>
              <a:spcAft>
                <a:spcPts val="0"/>
              </a:spcAft>
              <a:buNone/>
            </a:pPr>
            <a:r>
              <a:rPr lang="en-US" b="1" dirty="0">
                <a:latin typeface="Segoe UI" panose="020B0502040204020203" pitchFamily="34" charset="0"/>
                <a:ea typeface="Open Sans"/>
                <a:cs typeface="Segoe UI" panose="020B0502040204020203" pitchFamily="34" charset="0"/>
              </a:rPr>
              <a:t>June 9 </a:t>
            </a:r>
            <a:r>
              <a:rPr lang="en-US" dirty="0">
                <a:latin typeface="Segoe UI" panose="020B0502040204020203" pitchFamily="34" charset="0"/>
                <a:ea typeface="Open Sans"/>
                <a:cs typeface="Segoe UI" panose="020B0502040204020203" pitchFamily="34" charset="0"/>
              </a:rPr>
              <a:t>-</a:t>
            </a:r>
            <a:r>
              <a:rPr lang="en-US" i="1" dirty="0">
                <a:latin typeface="Segoe UI" panose="020B0502040204020203" pitchFamily="34" charset="0"/>
                <a:ea typeface="Open Sans"/>
                <a:cs typeface="Segoe UI" panose="020B0502040204020203" pitchFamily="34" charset="0"/>
              </a:rPr>
              <a:t> </a:t>
            </a:r>
            <a:r>
              <a:rPr lang="en-US" dirty="0">
                <a:latin typeface="Segoe UI" panose="020B0502040204020203" pitchFamily="34" charset="0"/>
                <a:ea typeface="Open Sans"/>
                <a:cs typeface="Segoe UI" panose="020B0502040204020203" pitchFamily="34" charset="0"/>
              </a:rPr>
              <a:t>Violence in the workplace</a:t>
            </a:r>
          </a:p>
          <a:p>
            <a:pPr marL="457200" indent="0">
              <a:lnSpc>
                <a:spcPct val="100000"/>
              </a:lnSpc>
              <a:spcAft>
                <a:spcPts val="0"/>
              </a:spcAft>
              <a:buNone/>
            </a:pPr>
            <a:r>
              <a:rPr lang="en-US" i="1" dirty="0">
                <a:latin typeface="Segoe UI" panose="020B0502040204020203" pitchFamily="34" charset="0"/>
                <a:ea typeface="Open Sans"/>
                <a:cs typeface="Segoe UI" panose="020B0502040204020203" pitchFamily="34" charset="0"/>
              </a:rPr>
              <a:t>	Bowling Green State University, Perrysburg, OH</a:t>
            </a:r>
          </a:p>
          <a:p>
            <a:pPr marL="457200" lvl="1">
              <a:spcBef>
                <a:spcPts val="0"/>
              </a:spcBef>
              <a:spcAft>
                <a:spcPts val="0"/>
              </a:spcAft>
            </a:pPr>
            <a:r>
              <a:rPr lang="en-US" sz="2400" b="1" dirty="0">
                <a:latin typeface="Segoe UI" panose="020B0502040204020203" pitchFamily="34" charset="0"/>
                <a:ea typeface="Open Sans"/>
                <a:cs typeface="Segoe UI" panose="020B0502040204020203" pitchFamily="34" charset="0"/>
              </a:rPr>
              <a:t>June 9 </a:t>
            </a:r>
            <a:r>
              <a:rPr lang="en-US" sz="2400" dirty="0">
                <a:latin typeface="Segoe UI" panose="020B0502040204020203" pitchFamily="34" charset="0"/>
                <a:ea typeface="Open Sans"/>
                <a:cs typeface="Segoe UI" panose="020B0502040204020203" pitchFamily="34" charset="0"/>
              </a:rPr>
              <a:t>- Ergonomics: Basic principles</a:t>
            </a:r>
          </a:p>
          <a:p>
            <a:pPr marL="457200" lvl="1">
              <a:spcBef>
                <a:spcPts val="0"/>
              </a:spcBef>
              <a:spcAft>
                <a:spcPts val="0"/>
              </a:spcAft>
            </a:pPr>
            <a:r>
              <a:rPr lang="en-US" i="1" dirty="0">
                <a:latin typeface="Segoe UI" panose="020B0502040204020203" pitchFamily="34" charset="0"/>
                <a:ea typeface="Open Sans"/>
                <a:cs typeface="Segoe UI" panose="020B0502040204020203" pitchFamily="34" charset="0"/>
              </a:rPr>
              <a:t>	</a:t>
            </a:r>
            <a:r>
              <a:rPr lang="en-US" sz="2400" i="1" dirty="0">
                <a:latin typeface="Segoe UI" panose="020B0502040204020203" pitchFamily="34" charset="0"/>
                <a:ea typeface="Open Sans"/>
                <a:cs typeface="Segoe UI" panose="020B0502040204020203" pitchFamily="34" charset="0"/>
              </a:rPr>
              <a:t> Del-Co Water Co. Wolf Event Center 201,</a:t>
            </a:r>
          </a:p>
          <a:p>
            <a:pPr marL="457200" lvl="1">
              <a:spcBef>
                <a:spcPts val="0"/>
              </a:spcBef>
              <a:spcAft>
                <a:spcPts val="0"/>
              </a:spcAft>
            </a:pPr>
            <a:r>
              <a:rPr lang="en-US" sz="2400" i="1" dirty="0">
                <a:latin typeface="Segoe UI" panose="020B0502040204020203" pitchFamily="34" charset="0"/>
                <a:ea typeface="Open Sans"/>
                <a:cs typeface="Segoe UI" panose="020B0502040204020203" pitchFamily="34" charset="0"/>
              </a:rPr>
              <a:t>	Delaware, OH</a:t>
            </a:r>
          </a:p>
          <a:p>
            <a:pPr marL="457200" indent="0">
              <a:lnSpc>
                <a:spcPct val="100000"/>
              </a:lnSpc>
              <a:spcAft>
                <a:spcPts val="0"/>
              </a:spcAft>
              <a:buNone/>
            </a:pPr>
            <a:r>
              <a:rPr lang="en-US" b="1" dirty="0">
                <a:latin typeface="Segoe UI" panose="020B0502040204020203" pitchFamily="34" charset="0"/>
                <a:ea typeface="Open Sans"/>
                <a:cs typeface="Segoe UI" panose="020B0502040204020203" pitchFamily="34" charset="0"/>
              </a:rPr>
              <a:t>June 16 </a:t>
            </a:r>
            <a:r>
              <a:rPr lang="en-US" dirty="0">
                <a:latin typeface="Segoe UI" panose="020B0502040204020203" pitchFamily="34" charset="0"/>
                <a:ea typeface="Open Sans"/>
                <a:cs typeface="Segoe UI" panose="020B0502040204020203" pitchFamily="34" charset="0"/>
              </a:rPr>
              <a:t>-</a:t>
            </a:r>
            <a:r>
              <a:rPr lang="en-US" i="1" dirty="0">
                <a:latin typeface="Segoe UI" panose="020B0502040204020203" pitchFamily="34" charset="0"/>
                <a:ea typeface="Open Sans"/>
                <a:cs typeface="Segoe UI" panose="020B0502040204020203" pitchFamily="34" charset="0"/>
              </a:rPr>
              <a:t> </a:t>
            </a:r>
            <a:r>
              <a:rPr lang="en-US" dirty="0">
                <a:latin typeface="Segoe UI" panose="020B0502040204020203" pitchFamily="34" charset="0"/>
                <a:ea typeface="Open Sans"/>
                <a:cs typeface="Segoe UI" panose="020B0502040204020203" pitchFamily="34" charset="0"/>
              </a:rPr>
              <a:t>Electrical basics</a:t>
            </a:r>
          </a:p>
          <a:p>
            <a:pPr marL="457200" indent="0">
              <a:lnSpc>
                <a:spcPct val="100000"/>
              </a:lnSpc>
              <a:spcAft>
                <a:spcPts val="0"/>
              </a:spcAft>
              <a:buNone/>
            </a:pPr>
            <a:r>
              <a:rPr lang="en-US" i="1" dirty="0">
                <a:latin typeface="Segoe UI" panose="020B0502040204020203" pitchFamily="34" charset="0"/>
                <a:ea typeface="Open Sans"/>
                <a:cs typeface="Segoe UI" panose="020B0502040204020203" pitchFamily="34" charset="0"/>
              </a:rPr>
              <a:t>	Edison State Community College, Piqua, OH</a:t>
            </a:r>
          </a:p>
          <a:p>
            <a:pPr marL="457200" indent="0">
              <a:lnSpc>
                <a:spcPct val="100000"/>
              </a:lnSpc>
              <a:spcAft>
                <a:spcPts val="0"/>
              </a:spcAft>
              <a:buNone/>
            </a:pPr>
            <a:r>
              <a:rPr lang="en-US" b="1" dirty="0">
                <a:latin typeface="Segoe UI" panose="020B0502040204020203" pitchFamily="34" charset="0"/>
                <a:ea typeface="Open Sans"/>
                <a:cs typeface="Segoe UI" panose="020B0502040204020203" pitchFamily="34" charset="0"/>
              </a:rPr>
              <a:t>June 17 </a:t>
            </a:r>
            <a:r>
              <a:rPr lang="en-US" dirty="0">
                <a:latin typeface="Segoe UI" panose="020B0502040204020203" pitchFamily="34" charset="0"/>
                <a:ea typeface="Open Sans"/>
                <a:cs typeface="Segoe UI" panose="020B0502040204020203" pitchFamily="34" charset="0"/>
              </a:rPr>
              <a:t>-</a:t>
            </a:r>
            <a:r>
              <a:rPr lang="en-US" i="1" dirty="0">
                <a:latin typeface="Segoe UI" panose="020B0502040204020203" pitchFamily="34" charset="0"/>
                <a:ea typeface="Open Sans"/>
                <a:cs typeface="Segoe UI" panose="020B0502040204020203" pitchFamily="34" charset="0"/>
              </a:rPr>
              <a:t> </a:t>
            </a:r>
            <a:r>
              <a:rPr lang="en-US" dirty="0">
                <a:latin typeface="Segoe UI" panose="020B0502040204020203" pitchFamily="34" charset="0"/>
                <a:ea typeface="Open Sans"/>
                <a:cs typeface="Segoe UI" panose="020B0502040204020203" pitchFamily="34" charset="0"/>
              </a:rPr>
              <a:t>Safety for the non-safety professional</a:t>
            </a:r>
          </a:p>
          <a:p>
            <a:pPr marL="457200" indent="0">
              <a:lnSpc>
                <a:spcPct val="100000"/>
              </a:lnSpc>
              <a:spcAft>
                <a:spcPts val="0"/>
              </a:spcAft>
              <a:buNone/>
            </a:pPr>
            <a:r>
              <a:rPr lang="en-US" i="1" dirty="0">
                <a:latin typeface="Segoe UI" panose="020B0502040204020203" pitchFamily="34" charset="0"/>
                <a:ea typeface="Open Sans"/>
                <a:cs typeface="Segoe UI" panose="020B0502040204020203" pitchFamily="34" charset="0"/>
              </a:rPr>
              <a:t>	Bowling Green State University, Perrysburg, OH</a:t>
            </a:r>
          </a:p>
          <a:p>
            <a:pPr marL="457200" lvl="1">
              <a:spcBef>
                <a:spcPts val="0"/>
              </a:spcBef>
              <a:spcAft>
                <a:spcPts val="0"/>
              </a:spcAft>
            </a:pPr>
            <a:r>
              <a:rPr lang="en-US" sz="2400" b="1" dirty="0">
                <a:latin typeface="Segoe UI" panose="020B0502040204020203" pitchFamily="34" charset="0"/>
                <a:ea typeface="Open Sans"/>
                <a:cs typeface="Segoe UI" panose="020B0502040204020203" pitchFamily="34" charset="0"/>
              </a:rPr>
              <a:t>June 18 </a:t>
            </a:r>
            <a:r>
              <a:rPr lang="en-US" sz="2400" dirty="0">
                <a:latin typeface="Segoe UI" panose="020B0502040204020203" pitchFamily="34" charset="0"/>
                <a:ea typeface="Open Sans"/>
                <a:cs typeface="Segoe UI" panose="020B0502040204020203" pitchFamily="34" charset="0"/>
              </a:rPr>
              <a:t>- First aid in the workplace</a:t>
            </a:r>
          </a:p>
          <a:p>
            <a:pPr marL="457200" lvl="1">
              <a:spcBef>
                <a:spcPts val="0"/>
              </a:spcBef>
              <a:spcAft>
                <a:spcPts val="0"/>
              </a:spcAft>
            </a:pPr>
            <a:r>
              <a:rPr lang="en-US" i="1" dirty="0">
                <a:latin typeface="Segoe UI" panose="020B0502040204020203" pitchFamily="34" charset="0"/>
                <a:ea typeface="Open Sans"/>
                <a:cs typeface="Segoe UI" panose="020B0502040204020203" pitchFamily="34" charset="0"/>
              </a:rPr>
              <a:t>	</a:t>
            </a:r>
            <a:r>
              <a:rPr lang="en-US" sz="2400" i="1" dirty="0">
                <a:latin typeface="Segoe UI" panose="020B0502040204020203" pitchFamily="34" charset="0"/>
                <a:ea typeface="Open Sans"/>
                <a:cs typeface="Segoe UI" panose="020B0502040204020203" pitchFamily="34" charset="0"/>
              </a:rPr>
              <a:t>Canton Service Office</a:t>
            </a:r>
            <a:endParaRPr lang="en-US" i="1" dirty="0">
              <a:latin typeface="Segoe UI" panose="020B0502040204020203" pitchFamily="34" charset="0"/>
              <a:cs typeface="Segoe UI" panose="020B0502040204020203" pitchFamily="34" charset="0"/>
            </a:endParaRPr>
          </a:p>
          <a:p>
            <a:pPr marL="457200" lvl="1">
              <a:spcBef>
                <a:spcPts val="0"/>
              </a:spcBef>
              <a:spcAft>
                <a:spcPts val="0"/>
              </a:spcAft>
            </a:pPr>
            <a:endParaRPr lang="en-US" dirty="0"/>
          </a:p>
        </p:txBody>
      </p:sp>
      <p:sp>
        <p:nvSpPr>
          <p:cNvPr id="9" name="Footer Placeholder 8" descr="Ohio logo">
            <a:extLst>
              <a:ext uri="{FF2B5EF4-FFF2-40B4-BE49-F238E27FC236}">
                <a16:creationId xmlns:a16="http://schemas.microsoft.com/office/drawing/2014/main" id="{82023CB1-1B12-798E-7B6B-A46FA5CB8710}"/>
              </a:ext>
            </a:extLst>
          </p:cNvPr>
          <p:cNvSpPr>
            <a:spLocks noGrp="1"/>
          </p:cNvSpPr>
          <p:nvPr>
            <p:ph type="ftr" sz="quarter" idx="4294967295"/>
          </p:nvPr>
        </p:nvSpPr>
        <p:spPr>
          <a:xfrm>
            <a:off x="0" y="6356350"/>
            <a:ext cx="79343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A2F36"/>
                </a:solidFill>
                <a:effectLst/>
                <a:uLnTx/>
                <a:uFillTx/>
                <a:latin typeface="Source Sans Pro"/>
                <a:ea typeface="+mn-ea"/>
                <a:cs typeface="+mn-cs"/>
              </a:rPr>
              <a:t>      </a:t>
            </a:r>
          </a:p>
        </p:txBody>
      </p:sp>
      <p:pic>
        <p:nvPicPr>
          <p:cNvPr id="3" name="Picture 2" descr="QR Code to allow attendee to go directly to the learning center webpage for class enrollment.">
            <a:extLst>
              <a:ext uri="{FF2B5EF4-FFF2-40B4-BE49-F238E27FC236}">
                <a16:creationId xmlns:a16="http://schemas.microsoft.com/office/drawing/2014/main" id="{A121FA3D-F426-46F0-8D64-2B720B37DBAD}"/>
              </a:ext>
            </a:extLst>
          </p:cNvPr>
          <p:cNvPicPr>
            <a:picLocks noChangeAspect="1"/>
          </p:cNvPicPr>
          <p:nvPr/>
        </p:nvPicPr>
        <p:blipFill>
          <a:blip r:embed="rId3"/>
          <a:stretch>
            <a:fillRect/>
          </a:stretch>
        </p:blipFill>
        <p:spPr>
          <a:xfrm>
            <a:off x="9539635" y="559088"/>
            <a:ext cx="2271365" cy="2286000"/>
          </a:xfrm>
          <a:prstGeom prst="rect">
            <a:avLst/>
          </a:prstGeom>
        </p:spPr>
      </p:pic>
      <p:sp>
        <p:nvSpPr>
          <p:cNvPr id="5" name="TextBox 4">
            <a:extLst>
              <a:ext uri="{FF2B5EF4-FFF2-40B4-BE49-F238E27FC236}">
                <a16:creationId xmlns:a16="http://schemas.microsoft.com/office/drawing/2014/main" id="{54FB811E-26F2-3157-5207-61F029994B7B}"/>
              </a:ext>
            </a:extLst>
          </p:cNvPr>
          <p:cNvSpPr txBox="1"/>
          <p:nvPr/>
        </p:nvSpPr>
        <p:spPr>
          <a:xfrm>
            <a:off x="10048267" y="2729672"/>
            <a:ext cx="1707297" cy="2308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A2F36"/>
                </a:solidFill>
                <a:effectLst/>
                <a:uLnTx/>
                <a:uFillTx/>
                <a:latin typeface="Source Sans 3"/>
                <a:ea typeface="+mn-ea"/>
                <a:cs typeface="+mn-cs"/>
              </a:rPr>
              <a:t>bwclearningcenter.com </a:t>
            </a:r>
          </a:p>
        </p:txBody>
      </p:sp>
      <p:sp>
        <p:nvSpPr>
          <p:cNvPr id="6" name="Rectangle: Rounded Corners 5" descr="Blue box with this text&#10;&#10;In-person classes and virtual &#10;training classes (VTC) qualify for Safety Council rebate external training credits.">
            <a:extLst>
              <a:ext uri="{FF2B5EF4-FFF2-40B4-BE49-F238E27FC236}">
                <a16:creationId xmlns:a16="http://schemas.microsoft.com/office/drawing/2014/main" id="{FB1AF7E1-8262-F746-428C-069DA6DC603F}"/>
              </a:ext>
              <a:ext uri="{C183D7F6-B498-43B3-948B-1728B52AA6E4}">
                <adec:decorative xmlns:adec="http://schemas.microsoft.com/office/drawing/2017/decorative" val="0"/>
              </a:ext>
            </a:extLst>
          </p:cNvPr>
          <p:cNvSpPr/>
          <p:nvPr/>
        </p:nvSpPr>
        <p:spPr>
          <a:xfrm>
            <a:off x="7737225" y="4429332"/>
            <a:ext cx="4288520" cy="2201481"/>
          </a:xfrm>
          <a:prstGeom prst="roundRect">
            <a:avLst/>
          </a:prstGeom>
          <a:solidFill>
            <a:srgbClr val="0E3F7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         In-person classes and virtual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training classes (VTC) qualify for Safety Council rebate external training credits.</a:t>
            </a:r>
          </a:p>
        </p:txBody>
      </p:sp>
      <p:pic>
        <p:nvPicPr>
          <p:cNvPr id="7" name="Graphic 6" descr="Lights On with solid fill">
            <a:extLst>
              <a:ext uri="{FF2B5EF4-FFF2-40B4-BE49-F238E27FC236}">
                <a16:creationId xmlns:a16="http://schemas.microsoft.com/office/drawing/2014/main" id="{92583005-8F1A-8FC4-8906-59023F05D2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37226" y="4427316"/>
            <a:ext cx="401157" cy="624232"/>
          </a:xfrm>
          <a:prstGeom prst="rect">
            <a:avLst/>
          </a:prstGeom>
        </p:spPr>
      </p:pic>
    </p:spTree>
    <p:extLst>
      <p:ext uri="{BB962C8B-B14F-4D97-AF65-F5344CB8AC3E}">
        <p14:creationId xmlns:p14="http://schemas.microsoft.com/office/powerpoint/2010/main" val="1543233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8C04C-5DF4-B132-1299-BF06B88D0DC2}"/>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14B191EB-4809-1957-53F3-BBACC4B2EB9D}"/>
              </a:ext>
            </a:extLst>
          </p:cNvPr>
          <p:cNvSpPr>
            <a:spLocks noGrp="1"/>
          </p:cNvSpPr>
          <p:nvPr>
            <p:ph type="title"/>
          </p:nvPr>
        </p:nvSpPr>
        <p:spPr>
          <a:xfrm>
            <a:off x="381000" y="559088"/>
            <a:ext cx="11430000" cy="708397"/>
          </a:xfrm>
        </p:spPr>
        <p:txBody>
          <a:bodyPr>
            <a:normAutofit/>
          </a:bodyPr>
          <a:lstStyle/>
          <a:p>
            <a:r>
              <a:rPr lang="en-US" dirty="0">
                <a:latin typeface="Segoe UI" panose="020B0502040204020203" pitchFamily="34" charset="0"/>
                <a:cs typeface="Segoe UI" panose="020B0502040204020203" pitchFamily="34" charset="0"/>
              </a:rPr>
              <a:t>Virtual learning May/June</a:t>
            </a:r>
            <a:endParaRPr lang="en-US" cap="all" dirty="0">
              <a:latin typeface="Segoe UI" panose="020B0502040204020203" pitchFamily="34" charset="0"/>
              <a:cs typeface="Segoe UI" panose="020B0502040204020203" pitchFamily="34" charset="0"/>
            </a:endParaRPr>
          </a:p>
        </p:txBody>
      </p:sp>
      <p:sp>
        <p:nvSpPr>
          <p:cNvPr id="12" name="Text Placeholder 11">
            <a:extLst>
              <a:ext uri="{FF2B5EF4-FFF2-40B4-BE49-F238E27FC236}">
                <a16:creationId xmlns:a16="http://schemas.microsoft.com/office/drawing/2014/main" id="{3DF72D4B-E7F3-F9C7-CF22-57B080DF92E1}"/>
              </a:ext>
            </a:extLst>
          </p:cNvPr>
          <p:cNvSpPr>
            <a:spLocks noGrp="1"/>
          </p:cNvSpPr>
          <p:nvPr>
            <p:ph type="body" sz="quarter" idx="12"/>
          </p:nvPr>
        </p:nvSpPr>
        <p:spPr>
          <a:xfrm>
            <a:off x="945738" y="1582060"/>
            <a:ext cx="7644347" cy="4774290"/>
          </a:xfrm>
        </p:spPr>
        <p:txBody>
          <a:bodyPr>
            <a:normAutofit/>
          </a:bodyPr>
          <a:lstStyle/>
          <a:p>
            <a:r>
              <a:rPr lang="en-US" b="1" dirty="0">
                <a:latin typeface="Segoe UI" panose="020B0502040204020203" pitchFamily="34" charset="0"/>
                <a:ea typeface="Open Sans"/>
                <a:cs typeface="Segoe UI" panose="020B0502040204020203" pitchFamily="34" charset="0"/>
              </a:rPr>
              <a:t>May 20 </a:t>
            </a:r>
            <a:r>
              <a:rPr lang="en-US" dirty="0">
                <a:latin typeface="Segoe UI" panose="020B0502040204020203" pitchFamily="34" charset="0"/>
                <a:ea typeface="Open Sans"/>
                <a:cs typeface="Segoe UI" panose="020B0502040204020203" pitchFamily="34" charset="0"/>
              </a:rPr>
              <a:t>- Job safety analysis</a:t>
            </a:r>
          </a:p>
          <a:p>
            <a:r>
              <a:rPr lang="en-US" b="1" dirty="0">
                <a:latin typeface="Segoe UI" panose="020B0502040204020203" pitchFamily="34" charset="0"/>
                <a:ea typeface="Open Sans"/>
                <a:cs typeface="Segoe UI" panose="020B0502040204020203" pitchFamily="34" charset="0"/>
              </a:rPr>
              <a:t>May 28 </a:t>
            </a:r>
            <a:r>
              <a:rPr lang="en-US" dirty="0">
                <a:latin typeface="Segoe UI" panose="020B0502040204020203" pitchFamily="34" charset="0"/>
                <a:ea typeface="Open Sans"/>
                <a:cs typeface="Segoe UI" panose="020B0502040204020203" pitchFamily="34" charset="0"/>
              </a:rPr>
              <a:t>- Safety series workshop module 6: Machine guarding basics and powered equipment basics </a:t>
            </a:r>
          </a:p>
          <a:p>
            <a:r>
              <a:rPr lang="en-US" b="1" dirty="0">
                <a:latin typeface="Segoe UI" panose="020B0502040204020203" pitchFamily="34" charset="0"/>
                <a:ea typeface="Open Sans"/>
                <a:cs typeface="Segoe UI" panose="020B0502040204020203" pitchFamily="34" charset="0"/>
              </a:rPr>
              <a:t>June 3-4 </a:t>
            </a:r>
            <a:r>
              <a:rPr lang="en-US" dirty="0">
                <a:latin typeface="Segoe UI" panose="020B0502040204020203" pitchFamily="34" charset="0"/>
                <a:ea typeface="Open Sans"/>
                <a:cs typeface="Segoe UI" panose="020B0502040204020203" pitchFamily="34" charset="0"/>
              </a:rPr>
              <a:t>- Electrical safety in the workplace through insight and implementation of NFPA 70E </a:t>
            </a:r>
          </a:p>
          <a:p>
            <a:r>
              <a:rPr lang="en-US" b="1" dirty="0">
                <a:latin typeface="Segoe UI" panose="020B0502040204020203" pitchFamily="34" charset="0"/>
                <a:ea typeface="Open Sans"/>
                <a:cs typeface="Segoe UI" panose="020B0502040204020203" pitchFamily="34" charset="0"/>
              </a:rPr>
              <a:t>June 10 </a:t>
            </a:r>
            <a:r>
              <a:rPr lang="en-US" dirty="0">
                <a:latin typeface="Segoe UI" panose="020B0502040204020203" pitchFamily="34" charset="0"/>
                <a:ea typeface="Open Sans"/>
                <a:cs typeface="Segoe UI" panose="020B0502040204020203" pitchFamily="34" charset="0"/>
              </a:rPr>
              <a:t>- Emergency preparedness planning half-day workshop</a:t>
            </a:r>
          </a:p>
          <a:p>
            <a:r>
              <a:rPr lang="en-US" b="1" dirty="0">
                <a:latin typeface="Segoe UI" panose="020B0502040204020203" pitchFamily="34" charset="0"/>
                <a:ea typeface="Open Sans"/>
                <a:cs typeface="Segoe UI" panose="020B0502040204020203" pitchFamily="34" charset="0"/>
              </a:rPr>
              <a:t>June 17 </a:t>
            </a:r>
            <a:r>
              <a:rPr lang="en-US" dirty="0">
                <a:latin typeface="Segoe UI" panose="020B0502040204020203" pitchFamily="34" charset="0"/>
                <a:ea typeface="Open Sans"/>
                <a:cs typeface="Segoe UI" panose="020B0502040204020203" pitchFamily="34" charset="0"/>
              </a:rPr>
              <a:t>- Bloodborne pathogens </a:t>
            </a:r>
          </a:p>
          <a:p>
            <a:r>
              <a:rPr lang="en-US" b="1" dirty="0">
                <a:latin typeface="Segoe UI" panose="020B0502040204020203" pitchFamily="34" charset="0"/>
                <a:ea typeface="Open Sans"/>
                <a:cs typeface="Segoe UI" panose="020B0502040204020203" pitchFamily="34" charset="0"/>
              </a:rPr>
              <a:t>June 30 </a:t>
            </a:r>
            <a:r>
              <a:rPr lang="en-US" dirty="0">
                <a:latin typeface="Segoe UI" panose="020B0502040204020203" pitchFamily="34" charset="0"/>
                <a:ea typeface="Open Sans"/>
                <a:cs typeface="Segoe UI" panose="020B0502040204020203" pitchFamily="34" charset="0"/>
              </a:rPr>
              <a:t>- Lockout/tagout and safety-related work practices </a:t>
            </a:r>
            <a:endParaRPr lang="en-US" dirty="0">
              <a:latin typeface="Segoe UI" panose="020B0502040204020203" pitchFamily="34" charset="0"/>
              <a:cs typeface="Segoe UI" panose="020B0502040204020203" pitchFamily="34" charset="0"/>
            </a:endParaRPr>
          </a:p>
        </p:txBody>
      </p:sp>
      <p:sp>
        <p:nvSpPr>
          <p:cNvPr id="9" name="Footer Placeholder 8" descr="Ohio logo">
            <a:extLst>
              <a:ext uri="{FF2B5EF4-FFF2-40B4-BE49-F238E27FC236}">
                <a16:creationId xmlns:a16="http://schemas.microsoft.com/office/drawing/2014/main" id="{D2108F4C-FB14-8D9A-4F18-2884994D6824}"/>
              </a:ext>
            </a:extLst>
          </p:cNvPr>
          <p:cNvSpPr>
            <a:spLocks noGrp="1"/>
          </p:cNvSpPr>
          <p:nvPr>
            <p:ph type="ftr" sz="quarter" idx="4294967295"/>
          </p:nvPr>
        </p:nvSpPr>
        <p:spPr>
          <a:xfrm>
            <a:off x="0" y="6356350"/>
            <a:ext cx="79343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A2F36"/>
                </a:solidFill>
                <a:effectLst/>
                <a:uLnTx/>
                <a:uFillTx/>
                <a:latin typeface="Source Sans Pro"/>
                <a:ea typeface="+mn-ea"/>
                <a:cs typeface="+mn-cs"/>
              </a:rPr>
              <a:t>      </a:t>
            </a:r>
          </a:p>
        </p:txBody>
      </p:sp>
      <p:pic>
        <p:nvPicPr>
          <p:cNvPr id="3" name="Picture 2" descr="QR Code to allow attendee to go directly to the learning center webpage for class enrollment.">
            <a:extLst>
              <a:ext uri="{FF2B5EF4-FFF2-40B4-BE49-F238E27FC236}">
                <a16:creationId xmlns:a16="http://schemas.microsoft.com/office/drawing/2014/main" id="{3890C47A-2375-5B9E-DC38-8D1C5550AF0F}"/>
              </a:ext>
            </a:extLst>
          </p:cNvPr>
          <p:cNvPicPr>
            <a:picLocks noChangeAspect="1"/>
          </p:cNvPicPr>
          <p:nvPr/>
        </p:nvPicPr>
        <p:blipFill>
          <a:blip r:embed="rId3"/>
          <a:stretch>
            <a:fillRect/>
          </a:stretch>
        </p:blipFill>
        <p:spPr>
          <a:xfrm>
            <a:off x="9539635" y="559088"/>
            <a:ext cx="2271365" cy="2286000"/>
          </a:xfrm>
          <a:prstGeom prst="rect">
            <a:avLst/>
          </a:prstGeom>
        </p:spPr>
      </p:pic>
      <p:sp>
        <p:nvSpPr>
          <p:cNvPr id="5" name="TextBox 4">
            <a:extLst>
              <a:ext uri="{FF2B5EF4-FFF2-40B4-BE49-F238E27FC236}">
                <a16:creationId xmlns:a16="http://schemas.microsoft.com/office/drawing/2014/main" id="{384C85A6-A191-13B0-7886-4761CF1927C4}"/>
              </a:ext>
            </a:extLst>
          </p:cNvPr>
          <p:cNvSpPr txBox="1"/>
          <p:nvPr/>
        </p:nvSpPr>
        <p:spPr>
          <a:xfrm>
            <a:off x="10048267" y="2729672"/>
            <a:ext cx="1707297" cy="2308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A2F36"/>
                </a:solidFill>
                <a:effectLst/>
                <a:uLnTx/>
                <a:uFillTx/>
                <a:latin typeface="Source Sans 3"/>
                <a:ea typeface="+mn-ea"/>
                <a:cs typeface="+mn-cs"/>
              </a:rPr>
              <a:t>bwclearningcenter.com </a:t>
            </a:r>
          </a:p>
        </p:txBody>
      </p:sp>
      <p:sp>
        <p:nvSpPr>
          <p:cNvPr id="6" name="Rectangle: Rounded Corners 5" descr="Blue box with this text&#10;&#10;In-person classes and virtual &#10;training classes (VTC) qualify for Safety Council rebate external training credits.">
            <a:extLst>
              <a:ext uri="{FF2B5EF4-FFF2-40B4-BE49-F238E27FC236}">
                <a16:creationId xmlns:a16="http://schemas.microsoft.com/office/drawing/2014/main" id="{C758A279-A800-FE0D-ADB5-9079E618E054}"/>
              </a:ext>
              <a:ext uri="{C183D7F6-B498-43B3-948B-1728B52AA6E4}">
                <adec:decorative xmlns:adec="http://schemas.microsoft.com/office/drawing/2017/decorative" val="0"/>
              </a:ext>
            </a:extLst>
          </p:cNvPr>
          <p:cNvSpPr/>
          <p:nvPr/>
        </p:nvSpPr>
        <p:spPr>
          <a:xfrm>
            <a:off x="7819619" y="4256151"/>
            <a:ext cx="4141880" cy="2282761"/>
          </a:xfrm>
          <a:prstGeom prst="roundRect">
            <a:avLst/>
          </a:prstGeom>
          <a:solidFill>
            <a:srgbClr val="0E3F7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3"/>
                <a:ea typeface="+mn-ea"/>
                <a:cs typeface="+mn-cs"/>
              </a:rPr>
              <a:t>         In-person classes and virtual training classes (VTC) qualify for Safety Council rebate external training credits.</a:t>
            </a:r>
          </a:p>
        </p:txBody>
      </p:sp>
      <p:pic>
        <p:nvPicPr>
          <p:cNvPr id="7" name="Graphic 6" descr="Lights On with solid fill">
            <a:extLst>
              <a:ext uri="{FF2B5EF4-FFF2-40B4-BE49-F238E27FC236}">
                <a16:creationId xmlns:a16="http://schemas.microsoft.com/office/drawing/2014/main" id="{DE5F2D38-CEEE-F8F2-57A2-77FEAF3E04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33466" y="4356196"/>
            <a:ext cx="462117" cy="461672"/>
          </a:xfrm>
          <a:prstGeom prst="rect">
            <a:avLst/>
          </a:prstGeom>
        </p:spPr>
      </p:pic>
    </p:spTree>
    <p:extLst>
      <p:ext uri="{BB962C8B-B14F-4D97-AF65-F5344CB8AC3E}">
        <p14:creationId xmlns:p14="http://schemas.microsoft.com/office/powerpoint/2010/main" val="1428827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4B698-226B-CCE4-6C91-855FAADE522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207C542-22E4-7DAE-C55E-E642DAFF7117}"/>
              </a:ext>
            </a:extLst>
          </p:cNvPr>
          <p:cNvSpPr>
            <a:spLocks noGrp="1"/>
          </p:cNvSpPr>
          <p:nvPr>
            <p:ph type="title"/>
          </p:nvPr>
        </p:nvSpPr>
        <p:spPr>
          <a:xfrm>
            <a:off x="381000" y="559088"/>
            <a:ext cx="11430000" cy="708397"/>
          </a:xfrm>
        </p:spPr>
        <p:txBody>
          <a:bodyPr>
            <a:normAutofit/>
          </a:bodyPr>
          <a:lstStyle/>
          <a:p>
            <a:r>
              <a:rPr lang="en-US">
                <a:latin typeface="Source Sans 3"/>
                <a:ea typeface="Times New Roman" panose="02020603050405020304" pitchFamily="18" charset="0"/>
              </a:rPr>
              <a:t>Webinars – May and June</a:t>
            </a:r>
            <a:endParaRPr lang="en-US" cap="all"/>
          </a:p>
        </p:txBody>
      </p:sp>
      <p:sp>
        <p:nvSpPr>
          <p:cNvPr id="12" name="Text Placeholder 11">
            <a:extLst>
              <a:ext uri="{FF2B5EF4-FFF2-40B4-BE49-F238E27FC236}">
                <a16:creationId xmlns:a16="http://schemas.microsoft.com/office/drawing/2014/main" id="{4E2CFAC2-B4D4-475A-20AF-B255DBD71475}"/>
              </a:ext>
            </a:extLst>
          </p:cNvPr>
          <p:cNvSpPr>
            <a:spLocks noGrp="1"/>
          </p:cNvSpPr>
          <p:nvPr>
            <p:ph type="body" sz="quarter" idx="12"/>
          </p:nvPr>
        </p:nvSpPr>
        <p:spPr>
          <a:xfrm>
            <a:off x="945739" y="2120540"/>
            <a:ext cx="8153106" cy="3097627"/>
          </a:xfrm>
        </p:spPr>
        <p:txBody>
          <a:bodyPr>
            <a:normAutofit/>
          </a:bodyPr>
          <a:lstStyle/>
          <a:p>
            <a:pPr marL="457200" indent="0">
              <a:lnSpc>
                <a:spcPct val="100000"/>
              </a:lnSpc>
              <a:spcAft>
                <a:spcPts val="0"/>
              </a:spcAft>
              <a:buNone/>
            </a:pPr>
            <a:r>
              <a:rPr lang="en-US" b="1" dirty="0">
                <a:latin typeface="Source Sans 3"/>
                <a:ea typeface="Open Sans"/>
                <a:cs typeface="Open Sans"/>
              </a:rPr>
              <a:t>May </a:t>
            </a:r>
            <a:r>
              <a:rPr lang="en-US" dirty="0">
                <a:latin typeface="Source Sans 3"/>
                <a:ea typeface="Open Sans"/>
                <a:cs typeface="Open Sans"/>
              </a:rPr>
              <a:t>-</a:t>
            </a:r>
            <a:r>
              <a:rPr lang="en-US" i="1" dirty="0">
                <a:latin typeface="Source Sans 3"/>
                <a:ea typeface="Open Sans"/>
                <a:cs typeface="Open Sans"/>
              </a:rPr>
              <a:t> </a:t>
            </a:r>
            <a:r>
              <a:rPr lang="en-US" dirty="0">
                <a:latin typeface="Source Sans 3"/>
                <a:ea typeface="Open Sans"/>
                <a:cs typeface="Open Sans"/>
              </a:rPr>
              <a:t>No webinars</a:t>
            </a:r>
          </a:p>
          <a:p>
            <a:pPr marL="457200" indent="0">
              <a:lnSpc>
                <a:spcPct val="100000"/>
              </a:lnSpc>
              <a:spcAft>
                <a:spcPts val="0"/>
              </a:spcAft>
              <a:buNone/>
            </a:pPr>
            <a:r>
              <a:rPr lang="en-US" i="1" dirty="0">
                <a:latin typeface="Source Sans 3"/>
                <a:ea typeface="Open Sans"/>
                <a:cs typeface="Open Sans"/>
              </a:rPr>
              <a:t>	</a:t>
            </a:r>
          </a:p>
          <a:p>
            <a:pPr marL="457200" indent="0">
              <a:lnSpc>
                <a:spcPct val="100000"/>
              </a:lnSpc>
              <a:spcAft>
                <a:spcPts val="0"/>
              </a:spcAft>
              <a:buNone/>
            </a:pPr>
            <a:endParaRPr lang="en-US" b="1" dirty="0"/>
          </a:p>
          <a:p>
            <a:pPr marL="457200" indent="0">
              <a:lnSpc>
                <a:spcPct val="100000"/>
              </a:lnSpc>
              <a:spcAft>
                <a:spcPts val="0"/>
              </a:spcAft>
              <a:buNone/>
            </a:pPr>
            <a:r>
              <a:rPr lang="en-US" b="1" dirty="0">
                <a:latin typeface="Source Sans 3"/>
                <a:ea typeface="Open Sans"/>
                <a:cs typeface="Open Sans"/>
              </a:rPr>
              <a:t>June  4 </a:t>
            </a:r>
            <a:r>
              <a:rPr lang="en-US" dirty="0">
                <a:latin typeface="Source Sans 3"/>
                <a:ea typeface="Open Sans"/>
                <a:cs typeface="Open Sans"/>
              </a:rPr>
              <a:t>-</a:t>
            </a:r>
            <a:r>
              <a:rPr lang="en-US" i="1" dirty="0">
                <a:latin typeface="Source Sans 3"/>
                <a:ea typeface="Open Sans"/>
                <a:cs typeface="Open Sans"/>
              </a:rPr>
              <a:t> </a:t>
            </a:r>
            <a:r>
              <a:rPr lang="en-US" dirty="0"/>
              <a:t>Working in a confined space? What you should know before you break the plane </a:t>
            </a:r>
          </a:p>
          <a:p>
            <a:pPr marL="457200" indent="0">
              <a:lnSpc>
                <a:spcPct val="100000"/>
              </a:lnSpc>
              <a:spcAft>
                <a:spcPts val="0"/>
              </a:spcAft>
              <a:buNone/>
            </a:pPr>
            <a:endParaRPr lang="en-US" i="1" dirty="0">
              <a:latin typeface="Source Sans 3"/>
              <a:ea typeface="Open Sans"/>
              <a:cs typeface="Open Sans"/>
            </a:endParaRPr>
          </a:p>
          <a:p>
            <a:pPr marL="457200" indent="0">
              <a:lnSpc>
                <a:spcPct val="100000"/>
              </a:lnSpc>
              <a:spcAft>
                <a:spcPts val="0"/>
              </a:spcAft>
              <a:buNone/>
            </a:pPr>
            <a:endParaRPr lang="en-US" i="1" dirty="0"/>
          </a:p>
          <a:p>
            <a:pPr marL="0" indent="0">
              <a:buNone/>
            </a:pPr>
            <a:endParaRPr lang="en-US" dirty="0"/>
          </a:p>
        </p:txBody>
      </p:sp>
      <p:sp>
        <p:nvSpPr>
          <p:cNvPr id="9" name="Footer Placeholder 8" descr="Ohio logo">
            <a:extLst>
              <a:ext uri="{FF2B5EF4-FFF2-40B4-BE49-F238E27FC236}">
                <a16:creationId xmlns:a16="http://schemas.microsoft.com/office/drawing/2014/main" id="{20FD008A-31DD-B9AA-0FB6-2C0460E36B15}"/>
              </a:ext>
            </a:extLst>
          </p:cNvPr>
          <p:cNvSpPr>
            <a:spLocks noGrp="1"/>
          </p:cNvSpPr>
          <p:nvPr>
            <p:ph type="ftr" sz="quarter" idx="4294967295"/>
          </p:nvPr>
        </p:nvSpPr>
        <p:spPr>
          <a:xfrm>
            <a:off x="0" y="6356350"/>
            <a:ext cx="79343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A2F36"/>
                </a:solidFill>
                <a:effectLst/>
                <a:uLnTx/>
                <a:uFillTx/>
                <a:latin typeface="Source Sans Pro"/>
                <a:ea typeface="+mn-ea"/>
                <a:cs typeface="+mn-cs"/>
              </a:rPr>
              <a:t>      </a:t>
            </a:r>
          </a:p>
        </p:txBody>
      </p:sp>
      <p:pic>
        <p:nvPicPr>
          <p:cNvPr id="3" name="Picture 2" descr="QR Code to allow attendee to go directly to the learning center webpage for class enrollment.">
            <a:extLst>
              <a:ext uri="{FF2B5EF4-FFF2-40B4-BE49-F238E27FC236}">
                <a16:creationId xmlns:a16="http://schemas.microsoft.com/office/drawing/2014/main" id="{E8B6816E-28CA-366A-DD02-AF0B493A7584}"/>
              </a:ext>
            </a:extLst>
          </p:cNvPr>
          <p:cNvPicPr>
            <a:picLocks noChangeAspect="1"/>
          </p:cNvPicPr>
          <p:nvPr/>
        </p:nvPicPr>
        <p:blipFill>
          <a:blip r:embed="rId3"/>
          <a:stretch>
            <a:fillRect/>
          </a:stretch>
        </p:blipFill>
        <p:spPr>
          <a:xfrm>
            <a:off x="9539635" y="559088"/>
            <a:ext cx="2271365" cy="2286000"/>
          </a:xfrm>
          <a:prstGeom prst="rect">
            <a:avLst/>
          </a:prstGeom>
        </p:spPr>
      </p:pic>
      <p:sp>
        <p:nvSpPr>
          <p:cNvPr id="5" name="TextBox 4">
            <a:extLst>
              <a:ext uri="{FF2B5EF4-FFF2-40B4-BE49-F238E27FC236}">
                <a16:creationId xmlns:a16="http://schemas.microsoft.com/office/drawing/2014/main" id="{EF5BD3C6-81CB-FC44-DF7E-97620513FF96}"/>
              </a:ext>
            </a:extLst>
          </p:cNvPr>
          <p:cNvSpPr txBox="1"/>
          <p:nvPr/>
        </p:nvSpPr>
        <p:spPr>
          <a:xfrm>
            <a:off x="10048267" y="2729672"/>
            <a:ext cx="1707297" cy="2308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A2F36"/>
                </a:solidFill>
                <a:effectLst/>
                <a:uLnTx/>
                <a:uFillTx/>
                <a:latin typeface="Source Sans 3"/>
                <a:ea typeface="+mn-ea"/>
                <a:cs typeface="+mn-cs"/>
              </a:rPr>
              <a:t>bwclearningcenter.com </a:t>
            </a:r>
          </a:p>
        </p:txBody>
      </p:sp>
      <p:sp>
        <p:nvSpPr>
          <p:cNvPr id="6" name="Rectangle: Rounded Corners 5" descr="Blue box with this text&#10;&#10;Webinars do not qualify for Safety Council rebate external training credits.">
            <a:extLst>
              <a:ext uri="{FF2B5EF4-FFF2-40B4-BE49-F238E27FC236}">
                <a16:creationId xmlns:a16="http://schemas.microsoft.com/office/drawing/2014/main" id="{5BFCD08E-A626-5187-2216-AA954DB6D77A}"/>
              </a:ext>
              <a:ext uri="{C183D7F6-B498-43B3-948B-1728B52AA6E4}">
                <adec:decorative xmlns:adec="http://schemas.microsoft.com/office/drawing/2017/decorative" val="0"/>
              </a:ext>
            </a:extLst>
          </p:cNvPr>
          <p:cNvSpPr/>
          <p:nvPr/>
        </p:nvSpPr>
        <p:spPr>
          <a:xfrm>
            <a:off x="8283608" y="4699742"/>
            <a:ext cx="3685892" cy="1912964"/>
          </a:xfrm>
          <a:prstGeom prst="roundRect">
            <a:avLst/>
          </a:prstGeom>
          <a:solidFill>
            <a:srgbClr val="0E3F7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3"/>
                <a:ea typeface="+mn-ea"/>
                <a:cs typeface="+mn-cs"/>
              </a:rPr>
              <a:t>         Webinars do not qualify for Safety Council rebate external training credits.</a:t>
            </a:r>
          </a:p>
        </p:txBody>
      </p:sp>
      <p:pic>
        <p:nvPicPr>
          <p:cNvPr id="7" name="Graphic 6" descr="Lights On with solid fill">
            <a:extLst>
              <a:ext uri="{FF2B5EF4-FFF2-40B4-BE49-F238E27FC236}">
                <a16:creationId xmlns:a16="http://schemas.microsoft.com/office/drawing/2014/main" id="{BE2B7040-E9EF-46E7-7848-E1C4211831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3645" y="4703167"/>
            <a:ext cx="462117" cy="461672"/>
          </a:xfrm>
          <a:prstGeom prst="rect">
            <a:avLst/>
          </a:prstGeom>
        </p:spPr>
      </p:pic>
    </p:spTree>
    <p:extLst>
      <p:ext uri="{BB962C8B-B14F-4D97-AF65-F5344CB8AC3E}">
        <p14:creationId xmlns:p14="http://schemas.microsoft.com/office/powerpoint/2010/main" val="1063982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15648-0007-6C69-3B72-3C02A700FEAD}"/>
              </a:ext>
            </a:extLst>
          </p:cNvPr>
          <p:cNvSpPr>
            <a:spLocks noGrp="1"/>
          </p:cNvSpPr>
          <p:nvPr>
            <p:ph type="title"/>
          </p:nvPr>
        </p:nvSpPr>
        <p:spPr>
          <a:xfrm>
            <a:off x="381000" y="559088"/>
            <a:ext cx="11550162" cy="1160313"/>
          </a:xfrm>
        </p:spPr>
        <p:txBody>
          <a:bodyPr>
            <a:normAutofit/>
          </a:bodyPr>
          <a:lstStyle/>
          <a:p>
            <a:r>
              <a:rPr lang="en-US" dirty="0">
                <a:latin typeface="Segoe UI" panose="020B0502040204020203" pitchFamily="34" charset="0"/>
                <a:cs typeface="Segoe UI" panose="020B0502040204020203" pitchFamily="34" charset="0"/>
              </a:rPr>
              <a:t>Private employer important dates – May and June</a:t>
            </a:r>
            <a:endParaRPr lang="en-US" cap="all" dirty="0">
              <a:latin typeface="Segoe UI" panose="020B0502040204020203" pitchFamily="34" charset="0"/>
              <a:cs typeface="Segoe UI" panose="020B0502040204020203" pitchFamily="34" charset="0"/>
            </a:endParaRPr>
          </a:p>
        </p:txBody>
      </p:sp>
      <p:sp>
        <p:nvSpPr>
          <p:cNvPr id="3" name="Text Placeholder 2">
            <a:extLst>
              <a:ext uri="{FF2B5EF4-FFF2-40B4-BE49-F238E27FC236}">
                <a16:creationId xmlns:a16="http://schemas.microsoft.com/office/drawing/2014/main" id="{0A2E4B2D-B5DB-A5E5-0FAB-CF7FB74CC818}"/>
              </a:ext>
            </a:extLst>
          </p:cNvPr>
          <p:cNvSpPr>
            <a:spLocks noGrp="1"/>
          </p:cNvSpPr>
          <p:nvPr>
            <p:ph type="body" sz="quarter" idx="12"/>
          </p:nvPr>
        </p:nvSpPr>
        <p:spPr>
          <a:xfrm>
            <a:off x="1064302" y="2008682"/>
            <a:ext cx="9878336" cy="4172309"/>
          </a:xfrm>
        </p:spPr>
        <p:txBody>
          <a:bodyPr vert="horz" lIns="91440" tIns="45720" rIns="91440" bIns="45720" rtlCol="0" anchor="t">
            <a:normAutofit lnSpcReduction="10000"/>
          </a:bodyPr>
          <a:lstStyle/>
          <a:p>
            <a:r>
              <a:rPr lang="en-US" b="1" dirty="0">
                <a:latin typeface="Segoe UI" panose="020B0502040204020203" pitchFamily="34" charset="0"/>
                <a:ea typeface="Open Sans"/>
                <a:cs typeface="Segoe UI" panose="020B0502040204020203" pitchFamily="34" charset="0"/>
              </a:rPr>
              <a:t>May 1 - </a:t>
            </a:r>
            <a:r>
              <a:rPr lang="en-US" dirty="0">
                <a:latin typeface="Segoe UI" panose="020B0502040204020203" pitchFamily="34" charset="0"/>
                <a:ea typeface="Open Sans"/>
                <a:cs typeface="Segoe UI" panose="020B0502040204020203" pitchFamily="34" charset="0"/>
              </a:rPr>
              <a:t>PA PY 2026 notice of estimated annual premium sent (approximate date) </a:t>
            </a:r>
          </a:p>
          <a:p>
            <a:r>
              <a:rPr lang="en-US" b="1" dirty="0">
                <a:latin typeface="Segoe UI" panose="020B0502040204020203" pitchFamily="34" charset="0"/>
                <a:ea typeface="Open Sans"/>
                <a:cs typeface="Segoe UI" panose="020B0502040204020203" pitchFamily="34" charset="0"/>
              </a:rPr>
              <a:t>May 15 - </a:t>
            </a:r>
            <a:r>
              <a:rPr lang="en-US" dirty="0">
                <a:latin typeface="Segoe UI" panose="020B0502040204020203" pitchFamily="34" charset="0"/>
                <a:cs typeface="Segoe UI" panose="020B0502040204020203" pitchFamily="34" charset="0"/>
              </a:rPr>
              <a:t>PA last date employer can change installment plan for PY 2026</a:t>
            </a:r>
            <a:endParaRPr lang="en-US" dirty="0">
              <a:latin typeface="Segoe UI" panose="020B0502040204020203" pitchFamily="34" charset="0"/>
              <a:ea typeface="Open Sans"/>
              <a:cs typeface="Segoe UI" panose="020B0502040204020203" pitchFamily="34" charset="0"/>
            </a:endParaRPr>
          </a:p>
          <a:p>
            <a:r>
              <a:rPr lang="en-US" b="1" dirty="0">
                <a:latin typeface="Segoe UI" panose="020B0502040204020203" pitchFamily="34" charset="0"/>
                <a:cs typeface="Segoe UI" panose="020B0502040204020203" pitchFamily="34" charset="0"/>
              </a:rPr>
              <a:t>May 29 - </a:t>
            </a:r>
            <a:r>
              <a:rPr lang="en-US" dirty="0">
                <a:latin typeface="Segoe UI" panose="020B0502040204020203" pitchFamily="34" charset="0"/>
                <a:cs typeface="Segoe UI" panose="020B0502040204020203" pitchFamily="34" charset="0"/>
              </a:rPr>
              <a:t>PA Risk Management Essentials application deadline for 7/1/2026 start date</a:t>
            </a:r>
          </a:p>
          <a:p>
            <a:r>
              <a:rPr lang="en-US" b="1" dirty="0">
                <a:latin typeface="Segoe UI" panose="020B0502040204020203" pitchFamily="34" charset="0"/>
                <a:cs typeface="Segoe UI" panose="020B0502040204020203" pitchFamily="34" charset="0"/>
              </a:rPr>
              <a:t>June 1 - </a:t>
            </a:r>
            <a:r>
              <a:rPr lang="en-US" dirty="0">
                <a:latin typeface="Segoe UI" panose="020B0502040204020203" pitchFamily="34" charset="0"/>
                <a:cs typeface="Segoe UI" panose="020B0502040204020203" pitchFamily="34" charset="0"/>
              </a:rPr>
              <a:t>PA last day for individual retro settlements (close out year for 10-year annual evaluation)</a:t>
            </a:r>
          </a:p>
          <a:p>
            <a:r>
              <a:rPr lang="en-US" b="1" dirty="0">
                <a:latin typeface="Segoe UI" panose="020B0502040204020203" pitchFamily="34" charset="0"/>
                <a:cs typeface="Segoe UI" panose="020B0502040204020203" pitchFamily="34" charset="0"/>
              </a:rPr>
              <a:t>June 22 - </a:t>
            </a:r>
            <a:r>
              <a:rPr lang="en-US" dirty="0">
                <a:latin typeface="Segoe UI" panose="020B0502040204020203" pitchFamily="34" charset="0"/>
                <a:cs typeface="Segoe UI" panose="020B0502040204020203" pitchFamily="34" charset="0"/>
              </a:rPr>
              <a:t>PA PY 2026 first installment due</a:t>
            </a:r>
          </a:p>
        </p:txBody>
      </p:sp>
    </p:spTree>
    <p:extLst>
      <p:ext uri="{BB962C8B-B14F-4D97-AF65-F5344CB8AC3E}">
        <p14:creationId xmlns:p14="http://schemas.microsoft.com/office/powerpoint/2010/main" val="2747184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459740" y="383554"/>
            <a:ext cx="4133850" cy="696595"/>
          </a:xfrm>
          <a:prstGeom prst="rect">
            <a:avLst/>
          </a:prstGeom>
        </p:spPr>
        <p:txBody>
          <a:bodyPr vert="horz" wrap="square" lIns="0" tIns="12700" rIns="0" bIns="0" rtlCol="0">
            <a:spAutoFit/>
          </a:bodyPr>
          <a:lstStyle/>
          <a:p>
            <a:pPr marL="12700">
              <a:lnSpc>
                <a:spcPct val="100000"/>
              </a:lnSpc>
              <a:spcBef>
                <a:spcPts val="100"/>
              </a:spcBef>
            </a:pPr>
            <a:r>
              <a:rPr sz="4400" spc="-65" dirty="0"/>
              <a:t>TODAY’S</a:t>
            </a:r>
            <a:r>
              <a:rPr sz="4400" spc="-135" dirty="0"/>
              <a:t> </a:t>
            </a:r>
            <a:r>
              <a:rPr sz="4400" spc="-10" dirty="0"/>
              <a:t>AGENDA</a:t>
            </a:r>
            <a:endParaRPr sz="4400" dirty="0"/>
          </a:p>
        </p:txBody>
      </p:sp>
      <p:sp>
        <p:nvSpPr>
          <p:cNvPr id="5" name="object 5"/>
          <p:cNvSpPr txBox="1"/>
          <p:nvPr/>
        </p:nvSpPr>
        <p:spPr>
          <a:xfrm>
            <a:off x="459740" y="1228316"/>
            <a:ext cx="11068685" cy="4676280"/>
          </a:xfrm>
          <a:prstGeom prst="rect">
            <a:avLst/>
          </a:prstGeom>
        </p:spPr>
        <p:txBody>
          <a:bodyPr vert="horz" wrap="square" lIns="0" tIns="13335" rIns="0" bIns="0" rtlCol="0">
            <a:spAutoFit/>
          </a:bodyPr>
          <a:lstStyle/>
          <a:p>
            <a:pPr marL="12700">
              <a:lnSpc>
                <a:spcPct val="100000"/>
              </a:lnSpc>
              <a:spcBef>
                <a:spcPts val="105"/>
              </a:spcBef>
            </a:pPr>
            <a:r>
              <a:rPr sz="2000" spc="-10" dirty="0">
                <a:solidFill>
                  <a:srgbClr val="002F6B"/>
                </a:solidFill>
                <a:latin typeface="Calibri"/>
                <a:cs typeface="Calibri"/>
              </a:rPr>
              <a:t>8:00</a:t>
            </a:r>
            <a:r>
              <a:rPr sz="2000" dirty="0">
                <a:solidFill>
                  <a:srgbClr val="002F6B"/>
                </a:solidFill>
                <a:latin typeface="Calibri"/>
                <a:cs typeface="Calibri"/>
              </a:rPr>
              <a:t> am:</a:t>
            </a:r>
            <a:r>
              <a:rPr sz="2000" spc="10" dirty="0">
                <a:solidFill>
                  <a:srgbClr val="002F6B"/>
                </a:solidFill>
                <a:latin typeface="Calibri"/>
                <a:cs typeface="Calibri"/>
              </a:rPr>
              <a:t> </a:t>
            </a:r>
            <a:r>
              <a:rPr sz="2000" spc="-30" dirty="0">
                <a:solidFill>
                  <a:srgbClr val="002F6B"/>
                </a:solidFill>
                <a:latin typeface="Calibri"/>
                <a:cs typeface="Calibri"/>
              </a:rPr>
              <a:t>Meeting</a:t>
            </a:r>
            <a:r>
              <a:rPr sz="2000" spc="-5" dirty="0">
                <a:solidFill>
                  <a:srgbClr val="002F6B"/>
                </a:solidFill>
                <a:latin typeface="Calibri"/>
                <a:cs typeface="Calibri"/>
              </a:rPr>
              <a:t> </a:t>
            </a:r>
            <a:r>
              <a:rPr sz="2000" dirty="0">
                <a:solidFill>
                  <a:srgbClr val="002F6B"/>
                </a:solidFill>
                <a:latin typeface="Calibri"/>
                <a:cs typeface="Calibri"/>
              </a:rPr>
              <a:t>Begins</a:t>
            </a:r>
            <a:r>
              <a:rPr sz="2000" spc="5" dirty="0">
                <a:solidFill>
                  <a:srgbClr val="002F6B"/>
                </a:solidFill>
                <a:latin typeface="Calibri"/>
                <a:cs typeface="Calibri"/>
              </a:rPr>
              <a:t> </a:t>
            </a:r>
            <a:r>
              <a:rPr sz="2000" dirty="0">
                <a:solidFill>
                  <a:srgbClr val="002F6B"/>
                </a:solidFill>
                <a:latin typeface="Calibri"/>
                <a:cs typeface="Calibri"/>
              </a:rPr>
              <a:t>with</a:t>
            </a:r>
            <a:r>
              <a:rPr sz="2000" spc="-25" dirty="0">
                <a:solidFill>
                  <a:srgbClr val="002F6B"/>
                </a:solidFill>
                <a:latin typeface="Calibri"/>
                <a:cs typeface="Calibri"/>
              </a:rPr>
              <a:t> </a:t>
            </a:r>
            <a:r>
              <a:rPr sz="2000" spc="-10" dirty="0">
                <a:solidFill>
                  <a:srgbClr val="002F6B"/>
                </a:solidFill>
                <a:latin typeface="Calibri"/>
                <a:cs typeface="Calibri"/>
              </a:rPr>
              <a:t>Announcements</a:t>
            </a:r>
            <a:endParaRPr sz="2000" dirty="0">
              <a:latin typeface="Calibri"/>
              <a:cs typeface="Calibri"/>
            </a:endParaRPr>
          </a:p>
          <a:p>
            <a:pPr marL="789305" indent="-227965">
              <a:lnSpc>
                <a:spcPct val="100000"/>
              </a:lnSpc>
              <a:spcBef>
                <a:spcPts val="2395"/>
              </a:spcBef>
              <a:buSzPct val="108333"/>
              <a:buFont typeface="Arial"/>
              <a:buChar char="•"/>
              <a:tabLst>
                <a:tab pos="789305" algn="l"/>
              </a:tabLst>
            </a:pPr>
            <a:r>
              <a:rPr sz="1800" dirty="0">
                <a:solidFill>
                  <a:srgbClr val="C12537"/>
                </a:solidFill>
                <a:latin typeface="Calibri"/>
                <a:cs typeface="Calibri"/>
              </a:rPr>
              <a:t>Deb</a:t>
            </a:r>
            <a:r>
              <a:rPr sz="1800" spc="25" dirty="0">
                <a:solidFill>
                  <a:srgbClr val="C12537"/>
                </a:solidFill>
                <a:latin typeface="Calibri"/>
                <a:cs typeface="Calibri"/>
              </a:rPr>
              <a:t> </a:t>
            </a:r>
            <a:r>
              <a:rPr sz="1800" dirty="0">
                <a:solidFill>
                  <a:srgbClr val="C12537"/>
                </a:solidFill>
                <a:latin typeface="Calibri"/>
                <a:cs typeface="Calibri"/>
              </a:rPr>
              <a:t>–</a:t>
            </a:r>
            <a:r>
              <a:rPr sz="1800" spc="10" dirty="0">
                <a:solidFill>
                  <a:srgbClr val="C12537"/>
                </a:solidFill>
                <a:latin typeface="Calibri"/>
                <a:cs typeface="Calibri"/>
              </a:rPr>
              <a:t> </a:t>
            </a:r>
            <a:r>
              <a:rPr sz="1800" spc="90" dirty="0">
                <a:solidFill>
                  <a:srgbClr val="C12537"/>
                </a:solidFill>
                <a:latin typeface="Calibri"/>
                <a:cs typeface="Calibri"/>
              </a:rPr>
              <a:t>SC</a:t>
            </a:r>
            <a:r>
              <a:rPr sz="1800" spc="15" dirty="0">
                <a:solidFill>
                  <a:srgbClr val="C12537"/>
                </a:solidFill>
                <a:latin typeface="Calibri"/>
                <a:cs typeface="Calibri"/>
              </a:rPr>
              <a:t> </a:t>
            </a:r>
            <a:r>
              <a:rPr sz="1800" dirty="0">
                <a:solidFill>
                  <a:srgbClr val="C12537"/>
                </a:solidFill>
                <a:latin typeface="Calibri"/>
                <a:cs typeface="Calibri"/>
              </a:rPr>
              <a:t>updates</a:t>
            </a:r>
            <a:r>
              <a:rPr sz="1800" spc="10" dirty="0">
                <a:solidFill>
                  <a:srgbClr val="C12537"/>
                </a:solidFill>
                <a:latin typeface="Calibri"/>
                <a:cs typeface="Calibri"/>
              </a:rPr>
              <a:t> </a:t>
            </a:r>
            <a:r>
              <a:rPr sz="1800" dirty="0">
                <a:solidFill>
                  <a:srgbClr val="C12537"/>
                </a:solidFill>
                <a:latin typeface="Calibri"/>
                <a:cs typeface="Calibri"/>
              </a:rPr>
              <a:t>and</a:t>
            </a:r>
            <a:r>
              <a:rPr sz="1800" spc="25" dirty="0">
                <a:solidFill>
                  <a:srgbClr val="C12537"/>
                </a:solidFill>
                <a:latin typeface="Calibri"/>
                <a:cs typeface="Calibri"/>
              </a:rPr>
              <a:t> </a:t>
            </a:r>
            <a:r>
              <a:rPr sz="1800" dirty="0">
                <a:solidFill>
                  <a:srgbClr val="C12537"/>
                </a:solidFill>
                <a:latin typeface="Calibri"/>
                <a:cs typeface="Calibri"/>
              </a:rPr>
              <a:t>External</a:t>
            </a:r>
            <a:r>
              <a:rPr sz="1800" spc="20" dirty="0">
                <a:solidFill>
                  <a:srgbClr val="C12537"/>
                </a:solidFill>
                <a:latin typeface="Calibri"/>
                <a:cs typeface="Calibri"/>
              </a:rPr>
              <a:t> </a:t>
            </a:r>
            <a:r>
              <a:rPr sz="1800" dirty="0">
                <a:solidFill>
                  <a:srgbClr val="C12537"/>
                </a:solidFill>
                <a:latin typeface="Calibri"/>
                <a:cs typeface="Calibri"/>
              </a:rPr>
              <a:t>Training</a:t>
            </a:r>
            <a:r>
              <a:rPr sz="1800" spc="45" dirty="0">
                <a:solidFill>
                  <a:srgbClr val="C12537"/>
                </a:solidFill>
                <a:latin typeface="Calibri"/>
                <a:cs typeface="Calibri"/>
              </a:rPr>
              <a:t> </a:t>
            </a:r>
            <a:r>
              <a:rPr sz="1800" spc="-10" dirty="0">
                <a:solidFill>
                  <a:srgbClr val="C12537"/>
                </a:solidFill>
                <a:latin typeface="Calibri"/>
                <a:cs typeface="Calibri"/>
              </a:rPr>
              <a:t>Opportunities</a:t>
            </a:r>
            <a:endParaRPr sz="1800" dirty="0">
              <a:latin typeface="Calibri"/>
              <a:cs typeface="Calibri"/>
            </a:endParaRPr>
          </a:p>
          <a:p>
            <a:pPr marL="789305" indent="-227965">
              <a:lnSpc>
                <a:spcPct val="100000"/>
              </a:lnSpc>
              <a:spcBef>
                <a:spcPts val="1800"/>
              </a:spcBef>
              <a:buClr>
                <a:srgbClr val="C12537"/>
              </a:buClr>
              <a:buSzPct val="108333"/>
              <a:buFont typeface="Arial"/>
              <a:buChar char="•"/>
              <a:tabLst>
                <a:tab pos="789305" algn="l"/>
              </a:tabLst>
            </a:pPr>
            <a:r>
              <a:rPr lang="en-US" sz="1800" dirty="0">
                <a:solidFill>
                  <a:srgbClr val="0E4179"/>
                </a:solidFill>
                <a:latin typeface="Calibri"/>
                <a:cs typeface="Calibri"/>
              </a:rPr>
              <a:t>Julie Klingler, Director of Programs and Partnerships at the Chamber</a:t>
            </a:r>
            <a:endParaRPr sz="1800" dirty="0">
              <a:latin typeface="Calibri"/>
              <a:cs typeface="Calibri"/>
            </a:endParaRPr>
          </a:p>
          <a:p>
            <a:pPr marL="789305" indent="-227965">
              <a:lnSpc>
                <a:spcPct val="100000"/>
              </a:lnSpc>
              <a:spcBef>
                <a:spcPts val="1800"/>
              </a:spcBef>
              <a:buClr>
                <a:srgbClr val="C12537"/>
              </a:buClr>
              <a:buSzPct val="108333"/>
              <a:buFont typeface="Arial"/>
              <a:buChar char="•"/>
              <a:tabLst>
                <a:tab pos="789305" algn="l"/>
              </a:tabLst>
            </a:pPr>
            <a:r>
              <a:rPr sz="1800" spc="-20" dirty="0">
                <a:solidFill>
                  <a:srgbClr val="002F6B"/>
                </a:solidFill>
                <a:latin typeface="Calibri"/>
                <a:cs typeface="Calibri"/>
              </a:rPr>
              <a:t>BWC</a:t>
            </a:r>
            <a:r>
              <a:rPr sz="1800" spc="20" dirty="0">
                <a:solidFill>
                  <a:srgbClr val="002F6B"/>
                </a:solidFill>
                <a:latin typeface="Calibri"/>
                <a:cs typeface="Calibri"/>
              </a:rPr>
              <a:t> </a:t>
            </a:r>
            <a:r>
              <a:rPr sz="1800" dirty="0">
                <a:solidFill>
                  <a:srgbClr val="002F6B"/>
                </a:solidFill>
                <a:latin typeface="Calibri"/>
                <a:cs typeface="Calibri"/>
              </a:rPr>
              <a:t>Updates</a:t>
            </a:r>
            <a:r>
              <a:rPr sz="1800" spc="20" dirty="0">
                <a:solidFill>
                  <a:srgbClr val="002F6B"/>
                </a:solidFill>
                <a:latin typeface="Calibri"/>
                <a:cs typeface="Calibri"/>
              </a:rPr>
              <a:t> </a:t>
            </a:r>
            <a:r>
              <a:rPr sz="1800" dirty="0">
                <a:solidFill>
                  <a:srgbClr val="002F6B"/>
                </a:solidFill>
                <a:latin typeface="Calibri"/>
                <a:cs typeface="Calibri"/>
              </a:rPr>
              <a:t>from</a:t>
            </a:r>
            <a:r>
              <a:rPr sz="1800" spc="15" dirty="0">
                <a:solidFill>
                  <a:srgbClr val="002F6B"/>
                </a:solidFill>
                <a:latin typeface="Calibri"/>
                <a:cs typeface="Calibri"/>
              </a:rPr>
              <a:t> </a:t>
            </a:r>
            <a:r>
              <a:rPr sz="1800" strike="sngStrike" dirty="0">
                <a:solidFill>
                  <a:srgbClr val="002F6B"/>
                </a:solidFill>
                <a:latin typeface="Calibri"/>
                <a:cs typeface="Calibri"/>
              </a:rPr>
              <a:t>Butch</a:t>
            </a:r>
            <a:r>
              <a:rPr sz="1800" strike="sngStrike" spc="25" dirty="0">
                <a:solidFill>
                  <a:srgbClr val="002F6B"/>
                </a:solidFill>
                <a:latin typeface="Calibri"/>
                <a:cs typeface="Calibri"/>
              </a:rPr>
              <a:t> </a:t>
            </a:r>
            <a:r>
              <a:rPr sz="1800" strike="sngStrike" spc="-10" dirty="0">
                <a:solidFill>
                  <a:srgbClr val="002F6B"/>
                </a:solidFill>
                <a:latin typeface="Calibri"/>
                <a:cs typeface="Calibri"/>
              </a:rPr>
              <a:t>Blankenship</a:t>
            </a:r>
            <a:r>
              <a:rPr lang="en-US" sz="1800" strike="sngStrike" spc="-10" dirty="0">
                <a:solidFill>
                  <a:srgbClr val="002F6B"/>
                </a:solidFill>
                <a:latin typeface="Calibri"/>
                <a:cs typeface="Calibri"/>
              </a:rPr>
              <a:t> </a:t>
            </a:r>
            <a:r>
              <a:rPr lang="en-US" sz="1800" spc="-10" dirty="0">
                <a:solidFill>
                  <a:srgbClr val="002F6B"/>
                </a:solidFill>
                <a:latin typeface="Calibri"/>
                <a:cs typeface="Calibri"/>
              </a:rPr>
              <a:t>*Deb is playing Butch this month</a:t>
            </a:r>
          </a:p>
          <a:p>
            <a:pPr marL="789305" indent="-227965">
              <a:lnSpc>
                <a:spcPct val="100000"/>
              </a:lnSpc>
              <a:spcBef>
                <a:spcPts val="1800"/>
              </a:spcBef>
              <a:buClr>
                <a:srgbClr val="C12537"/>
              </a:buClr>
              <a:buSzPct val="108333"/>
              <a:buFont typeface="Arial"/>
              <a:buChar char="•"/>
              <a:tabLst>
                <a:tab pos="789305" algn="l"/>
              </a:tabLst>
            </a:pPr>
            <a:r>
              <a:rPr lang="en-US" sz="1800" dirty="0">
                <a:solidFill>
                  <a:srgbClr val="C12537"/>
                </a:solidFill>
                <a:latin typeface="Calibri"/>
                <a:cs typeface="Calibri"/>
              </a:rPr>
              <a:t>Keynote</a:t>
            </a:r>
            <a:r>
              <a:rPr lang="en-US" sz="1800" spc="25" dirty="0">
                <a:solidFill>
                  <a:srgbClr val="C12537"/>
                </a:solidFill>
                <a:latin typeface="Calibri"/>
                <a:cs typeface="Calibri"/>
              </a:rPr>
              <a:t> </a:t>
            </a:r>
            <a:r>
              <a:rPr lang="en-US" sz="1800" dirty="0">
                <a:solidFill>
                  <a:srgbClr val="C12537"/>
                </a:solidFill>
                <a:latin typeface="Calibri"/>
                <a:cs typeface="Calibri"/>
              </a:rPr>
              <a:t>Speaker Presentation - </a:t>
            </a:r>
            <a:r>
              <a:rPr lang="en-US" sz="1800" b="1" dirty="0">
                <a:solidFill>
                  <a:srgbClr val="D21E39"/>
                </a:solidFill>
                <a:latin typeface="+mn-lt"/>
              </a:rPr>
              <a:t>Nicholas </a:t>
            </a:r>
            <a:r>
              <a:rPr lang="en-US" sz="1800" b="1" dirty="0" err="1">
                <a:solidFill>
                  <a:srgbClr val="D21E39"/>
                </a:solidFill>
                <a:latin typeface="+mn-lt"/>
              </a:rPr>
              <a:t>Coia</a:t>
            </a:r>
            <a:r>
              <a:rPr lang="en-US" sz="1800" b="1" dirty="0">
                <a:solidFill>
                  <a:srgbClr val="D21E39"/>
                </a:solidFill>
                <a:latin typeface="+mn-lt"/>
              </a:rPr>
              <a:t>, COO, CS² Safety</a:t>
            </a:r>
          </a:p>
          <a:p>
            <a:pPr marL="789305" indent="-227965">
              <a:spcBef>
                <a:spcPts val="1800"/>
              </a:spcBef>
              <a:buClr>
                <a:srgbClr val="C12537"/>
              </a:buClr>
              <a:buSzPct val="108333"/>
              <a:buFont typeface="Arial"/>
              <a:buChar char="•"/>
              <a:tabLst>
                <a:tab pos="789305" algn="l"/>
              </a:tabLst>
            </a:pPr>
            <a:r>
              <a:rPr lang="en-US" sz="3200" b="1" spc="-20" dirty="0">
                <a:solidFill>
                  <a:srgbClr val="C12537"/>
                </a:solidFill>
                <a:latin typeface="Calibri"/>
                <a:cs typeface="Calibri"/>
              </a:rPr>
              <a:t>Volunteer for June 4th at Allen County Fairgrounds</a:t>
            </a:r>
          </a:p>
          <a:p>
            <a:pPr marL="789305" indent="-227965">
              <a:lnSpc>
                <a:spcPct val="100000"/>
              </a:lnSpc>
              <a:spcBef>
                <a:spcPts val="1800"/>
              </a:spcBef>
              <a:buClr>
                <a:srgbClr val="C12537"/>
              </a:buClr>
              <a:buSzPct val="108333"/>
              <a:buFont typeface="Arial"/>
              <a:buChar char="•"/>
              <a:tabLst>
                <a:tab pos="789305" algn="l"/>
              </a:tabLst>
            </a:pPr>
            <a:r>
              <a:rPr sz="1800" spc="-20" dirty="0">
                <a:solidFill>
                  <a:srgbClr val="0E4179"/>
                </a:solidFill>
                <a:latin typeface="Calibri"/>
                <a:cs typeface="Calibri"/>
              </a:rPr>
              <a:t>Meeting</a:t>
            </a:r>
            <a:r>
              <a:rPr sz="1800" spc="-30" dirty="0">
                <a:solidFill>
                  <a:srgbClr val="0E4179"/>
                </a:solidFill>
                <a:latin typeface="Calibri"/>
                <a:cs typeface="Calibri"/>
              </a:rPr>
              <a:t> </a:t>
            </a:r>
            <a:r>
              <a:rPr sz="1800" spc="-40" dirty="0">
                <a:solidFill>
                  <a:srgbClr val="0E4179"/>
                </a:solidFill>
                <a:latin typeface="Calibri"/>
                <a:cs typeface="Calibri"/>
              </a:rPr>
              <a:t>Wrap-</a:t>
            </a:r>
            <a:r>
              <a:rPr sz="1800" dirty="0">
                <a:solidFill>
                  <a:srgbClr val="0E4179"/>
                </a:solidFill>
                <a:latin typeface="Calibri"/>
                <a:cs typeface="Calibri"/>
              </a:rPr>
              <a:t>Up</a:t>
            </a:r>
            <a:r>
              <a:rPr sz="1800" spc="-15" dirty="0">
                <a:solidFill>
                  <a:srgbClr val="0E4179"/>
                </a:solidFill>
                <a:latin typeface="Calibri"/>
                <a:cs typeface="Calibri"/>
              </a:rPr>
              <a:t> </a:t>
            </a:r>
            <a:r>
              <a:rPr sz="1800" dirty="0">
                <a:solidFill>
                  <a:srgbClr val="0E4179"/>
                </a:solidFill>
                <a:latin typeface="Calibri"/>
                <a:cs typeface="Calibri"/>
              </a:rPr>
              <a:t>-</a:t>
            </a:r>
            <a:r>
              <a:rPr sz="1800" spc="-30" dirty="0">
                <a:solidFill>
                  <a:srgbClr val="0E4179"/>
                </a:solidFill>
                <a:latin typeface="Calibri"/>
                <a:cs typeface="Calibri"/>
              </a:rPr>
              <a:t> </a:t>
            </a:r>
            <a:r>
              <a:rPr sz="1800" spc="50" dirty="0">
                <a:solidFill>
                  <a:srgbClr val="0E4179"/>
                </a:solidFill>
                <a:latin typeface="Calibri"/>
                <a:cs typeface="Calibri"/>
              </a:rPr>
              <a:t>Pull</a:t>
            </a:r>
            <a:r>
              <a:rPr sz="1800" spc="-25" dirty="0">
                <a:solidFill>
                  <a:srgbClr val="0E4179"/>
                </a:solidFill>
                <a:latin typeface="Calibri"/>
                <a:cs typeface="Calibri"/>
              </a:rPr>
              <a:t> 50/50 </a:t>
            </a:r>
            <a:r>
              <a:rPr sz="1800" dirty="0">
                <a:solidFill>
                  <a:srgbClr val="0E4179"/>
                </a:solidFill>
                <a:latin typeface="Calibri"/>
                <a:cs typeface="Calibri"/>
              </a:rPr>
              <a:t>Winning</a:t>
            </a:r>
            <a:r>
              <a:rPr sz="1800" spc="-30" dirty="0">
                <a:solidFill>
                  <a:srgbClr val="0E4179"/>
                </a:solidFill>
                <a:latin typeface="Calibri"/>
                <a:cs typeface="Calibri"/>
              </a:rPr>
              <a:t> </a:t>
            </a:r>
            <a:r>
              <a:rPr sz="1800" spc="-10" dirty="0">
                <a:solidFill>
                  <a:srgbClr val="0E4179"/>
                </a:solidFill>
                <a:latin typeface="Calibri"/>
                <a:cs typeface="Calibri"/>
              </a:rPr>
              <a:t>Number</a:t>
            </a:r>
            <a:endParaRPr sz="1800" dirty="0">
              <a:latin typeface="Calibri"/>
              <a:cs typeface="Calibri"/>
            </a:endParaRPr>
          </a:p>
          <a:p>
            <a:pPr marL="789305" indent="-227965">
              <a:lnSpc>
                <a:spcPct val="100000"/>
              </a:lnSpc>
              <a:spcBef>
                <a:spcPts val="1800"/>
              </a:spcBef>
              <a:buSzPct val="108333"/>
              <a:buFont typeface="Arial"/>
              <a:buChar char="•"/>
              <a:tabLst>
                <a:tab pos="789305" algn="l"/>
              </a:tabLst>
            </a:pPr>
            <a:r>
              <a:rPr sz="1800" spc="-20" dirty="0">
                <a:solidFill>
                  <a:srgbClr val="002060"/>
                </a:solidFill>
                <a:latin typeface="Calibri"/>
                <a:cs typeface="Calibri"/>
              </a:rPr>
              <a:t>Meeting</a:t>
            </a:r>
            <a:r>
              <a:rPr sz="1800" spc="-15" dirty="0">
                <a:solidFill>
                  <a:srgbClr val="002060"/>
                </a:solidFill>
                <a:latin typeface="Calibri"/>
                <a:cs typeface="Calibri"/>
              </a:rPr>
              <a:t> </a:t>
            </a:r>
            <a:r>
              <a:rPr sz="1800" dirty="0">
                <a:solidFill>
                  <a:srgbClr val="002060"/>
                </a:solidFill>
                <a:latin typeface="Calibri"/>
                <a:cs typeface="Calibri"/>
              </a:rPr>
              <a:t>Adjourned</a:t>
            </a:r>
            <a:r>
              <a:rPr sz="1800" spc="-10" dirty="0">
                <a:solidFill>
                  <a:srgbClr val="002060"/>
                </a:solidFill>
                <a:latin typeface="Calibri"/>
                <a:cs typeface="Calibri"/>
              </a:rPr>
              <a:t> </a:t>
            </a:r>
            <a:r>
              <a:rPr sz="1800" dirty="0">
                <a:solidFill>
                  <a:srgbClr val="002060"/>
                </a:solidFill>
                <a:latin typeface="Calibri"/>
                <a:cs typeface="Calibri"/>
              </a:rPr>
              <a:t>by</a:t>
            </a:r>
            <a:r>
              <a:rPr sz="1800" spc="-15" dirty="0">
                <a:solidFill>
                  <a:srgbClr val="002060"/>
                </a:solidFill>
                <a:latin typeface="Calibri"/>
                <a:cs typeface="Calibri"/>
              </a:rPr>
              <a:t> </a:t>
            </a:r>
            <a:r>
              <a:rPr sz="1800" dirty="0">
                <a:solidFill>
                  <a:srgbClr val="002060"/>
                </a:solidFill>
                <a:latin typeface="Calibri"/>
                <a:cs typeface="Calibri"/>
              </a:rPr>
              <a:t>9</a:t>
            </a:r>
            <a:r>
              <a:rPr sz="1800" spc="-15" dirty="0">
                <a:solidFill>
                  <a:srgbClr val="002060"/>
                </a:solidFill>
                <a:latin typeface="Calibri"/>
                <a:cs typeface="Calibri"/>
              </a:rPr>
              <a:t> </a:t>
            </a:r>
            <a:r>
              <a:rPr sz="1800" spc="25" dirty="0">
                <a:solidFill>
                  <a:srgbClr val="002060"/>
                </a:solidFill>
                <a:latin typeface="Calibri"/>
                <a:cs typeface="Calibri"/>
              </a:rPr>
              <a:t>am</a:t>
            </a:r>
            <a:endParaRPr sz="1800" dirty="0">
              <a:solidFill>
                <a:srgbClr val="002060"/>
              </a:solidFill>
              <a:latin typeface="Calibri"/>
              <a:cs typeface="Calibri"/>
            </a:endParaRPr>
          </a:p>
          <a:p>
            <a:pPr marL="561340">
              <a:lnSpc>
                <a:spcPct val="100000"/>
              </a:lnSpc>
              <a:spcBef>
                <a:spcPts val="1800"/>
              </a:spcBef>
            </a:pPr>
            <a:r>
              <a:rPr sz="1800" dirty="0">
                <a:solidFill>
                  <a:srgbClr val="C12537"/>
                </a:solidFill>
                <a:latin typeface="Calibri"/>
                <a:cs typeface="Calibri"/>
              </a:rPr>
              <a:t>***SLIDES</a:t>
            </a:r>
            <a:r>
              <a:rPr sz="1800" spc="15" dirty="0">
                <a:solidFill>
                  <a:srgbClr val="C12537"/>
                </a:solidFill>
                <a:latin typeface="Calibri"/>
                <a:cs typeface="Calibri"/>
              </a:rPr>
              <a:t> </a:t>
            </a:r>
            <a:r>
              <a:rPr sz="1800" dirty="0">
                <a:solidFill>
                  <a:srgbClr val="C12537"/>
                </a:solidFill>
                <a:latin typeface="Calibri"/>
                <a:cs typeface="Calibri"/>
              </a:rPr>
              <a:t>WILL</a:t>
            </a:r>
            <a:r>
              <a:rPr sz="1800" spc="35" dirty="0">
                <a:solidFill>
                  <a:srgbClr val="C12537"/>
                </a:solidFill>
                <a:latin typeface="Calibri"/>
                <a:cs typeface="Calibri"/>
              </a:rPr>
              <a:t> </a:t>
            </a:r>
            <a:r>
              <a:rPr sz="1800" spc="70" dirty="0">
                <a:solidFill>
                  <a:srgbClr val="C12537"/>
                </a:solidFill>
                <a:latin typeface="Calibri"/>
                <a:cs typeface="Calibri"/>
              </a:rPr>
              <a:t>BE</a:t>
            </a:r>
            <a:r>
              <a:rPr sz="1800" spc="40" dirty="0">
                <a:solidFill>
                  <a:srgbClr val="C12537"/>
                </a:solidFill>
                <a:latin typeface="Calibri"/>
                <a:cs typeface="Calibri"/>
              </a:rPr>
              <a:t> </a:t>
            </a:r>
            <a:r>
              <a:rPr sz="1800" dirty="0">
                <a:solidFill>
                  <a:srgbClr val="C12537"/>
                </a:solidFill>
                <a:latin typeface="Calibri"/>
                <a:cs typeface="Calibri"/>
              </a:rPr>
              <a:t>SHARED</a:t>
            </a:r>
            <a:r>
              <a:rPr sz="1800" spc="30" dirty="0">
                <a:solidFill>
                  <a:srgbClr val="C12537"/>
                </a:solidFill>
                <a:latin typeface="Calibri"/>
                <a:cs typeface="Calibri"/>
              </a:rPr>
              <a:t> </a:t>
            </a:r>
            <a:r>
              <a:rPr sz="1800" dirty="0">
                <a:solidFill>
                  <a:srgbClr val="C12537"/>
                </a:solidFill>
                <a:latin typeface="Calibri"/>
                <a:cs typeface="Calibri"/>
              </a:rPr>
              <a:t>WITH</a:t>
            </a:r>
            <a:r>
              <a:rPr sz="1800" spc="25" dirty="0">
                <a:solidFill>
                  <a:srgbClr val="C12537"/>
                </a:solidFill>
                <a:latin typeface="Calibri"/>
                <a:cs typeface="Calibri"/>
              </a:rPr>
              <a:t> </a:t>
            </a:r>
            <a:r>
              <a:rPr sz="1800" dirty="0">
                <a:solidFill>
                  <a:srgbClr val="C12537"/>
                </a:solidFill>
                <a:latin typeface="Calibri"/>
                <a:cs typeface="Calibri"/>
              </a:rPr>
              <a:t>ATTENDEES</a:t>
            </a:r>
            <a:r>
              <a:rPr sz="1800" spc="30" dirty="0">
                <a:solidFill>
                  <a:srgbClr val="C12537"/>
                </a:solidFill>
                <a:latin typeface="Calibri"/>
                <a:cs typeface="Calibri"/>
              </a:rPr>
              <a:t> </a:t>
            </a:r>
            <a:r>
              <a:rPr sz="1800" dirty="0">
                <a:solidFill>
                  <a:srgbClr val="C12537"/>
                </a:solidFill>
                <a:latin typeface="Calibri"/>
                <a:cs typeface="Calibri"/>
              </a:rPr>
              <a:t>AFTER</a:t>
            </a:r>
            <a:r>
              <a:rPr sz="1800" spc="10" dirty="0">
                <a:solidFill>
                  <a:srgbClr val="C12537"/>
                </a:solidFill>
                <a:latin typeface="Calibri"/>
                <a:cs typeface="Calibri"/>
              </a:rPr>
              <a:t> </a:t>
            </a:r>
            <a:r>
              <a:rPr sz="1800" spc="65" dirty="0">
                <a:solidFill>
                  <a:srgbClr val="C12537"/>
                </a:solidFill>
                <a:latin typeface="Calibri"/>
                <a:cs typeface="Calibri"/>
              </a:rPr>
              <a:t>THE</a:t>
            </a:r>
            <a:r>
              <a:rPr sz="1800" spc="40" dirty="0">
                <a:solidFill>
                  <a:srgbClr val="C12537"/>
                </a:solidFill>
                <a:latin typeface="Calibri"/>
                <a:cs typeface="Calibri"/>
              </a:rPr>
              <a:t> </a:t>
            </a:r>
            <a:r>
              <a:rPr sz="1800" dirty="0">
                <a:solidFill>
                  <a:srgbClr val="C12537"/>
                </a:solidFill>
                <a:latin typeface="Calibri"/>
                <a:cs typeface="Calibri"/>
              </a:rPr>
              <a:t>MEETING</a:t>
            </a:r>
            <a:r>
              <a:rPr sz="1800" spc="40" dirty="0">
                <a:solidFill>
                  <a:srgbClr val="C12537"/>
                </a:solidFill>
                <a:latin typeface="Calibri"/>
                <a:cs typeface="Calibri"/>
              </a:rPr>
              <a:t> </a:t>
            </a:r>
            <a:r>
              <a:rPr sz="1800" dirty="0">
                <a:solidFill>
                  <a:srgbClr val="C12537"/>
                </a:solidFill>
                <a:latin typeface="Calibri"/>
                <a:cs typeface="Calibri"/>
              </a:rPr>
              <a:t>AS</a:t>
            </a:r>
            <a:r>
              <a:rPr sz="1800" spc="20" dirty="0">
                <a:solidFill>
                  <a:srgbClr val="C12537"/>
                </a:solidFill>
                <a:latin typeface="Calibri"/>
                <a:cs typeface="Calibri"/>
              </a:rPr>
              <a:t> </a:t>
            </a:r>
            <a:r>
              <a:rPr sz="1800" dirty="0">
                <a:solidFill>
                  <a:srgbClr val="C12537"/>
                </a:solidFill>
                <a:latin typeface="Calibri"/>
                <a:cs typeface="Calibri"/>
              </a:rPr>
              <a:t>WELL</a:t>
            </a:r>
            <a:r>
              <a:rPr sz="1800" spc="20" dirty="0">
                <a:solidFill>
                  <a:srgbClr val="C12537"/>
                </a:solidFill>
                <a:latin typeface="Calibri"/>
                <a:cs typeface="Calibri"/>
              </a:rPr>
              <a:t> </a:t>
            </a:r>
            <a:r>
              <a:rPr sz="1800" dirty="0">
                <a:solidFill>
                  <a:srgbClr val="C12537"/>
                </a:solidFill>
                <a:latin typeface="Calibri"/>
                <a:cs typeface="Calibri"/>
              </a:rPr>
              <a:t>AS </a:t>
            </a:r>
            <a:r>
              <a:rPr sz="1800" spc="65" dirty="0">
                <a:solidFill>
                  <a:srgbClr val="C12537"/>
                </a:solidFill>
                <a:latin typeface="Calibri"/>
                <a:cs typeface="Calibri"/>
              </a:rPr>
              <a:t>THE</a:t>
            </a:r>
            <a:r>
              <a:rPr sz="1800" spc="35" dirty="0">
                <a:solidFill>
                  <a:srgbClr val="C12537"/>
                </a:solidFill>
                <a:latin typeface="Calibri"/>
                <a:cs typeface="Calibri"/>
              </a:rPr>
              <a:t> </a:t>
            </a:r>
            <a:r>
              <a:rPr sz="1800" spc="-10" dirty="0">
                <a:solidFill>
                  <a:srgbClr val="C12537"/>
                </a:solidFill>
                <a:latin typeface="Calibri"/>
                <a:cs typeface="Calibri"/>
              </a:rPr>
              <a:t>ATTENDANCE</a:t>
            </a:r>
            <a:endParaRPr sz="1800" dirty="0">
              <a:latin typeface="Calibri"/>
              <a:cs typeface="Calibri"/>
            </a:endParaRPr>
          </a:p>
        </p:txBody>
      </p:sp>
      <p:pic>
        <p:nvPicPr>
          <p:cNvPr id="6" name="object 6" descr="A red and blue logo with text  Description automatically generated"/>
          <p:cNvPicPr/>
          <p:nvPr/>
        </p:nvPicPr>
        <p:blipFill>
          <a:blip r:embed="rId3" cstate="print"/>
          <a:stretch>
            <a:fillRect/>
          </a:stretch>
        </p:blipFill>
        <p:spPr>
          <a:xfrm>
            <a:off x="10169056" y="355161"/>
            <a:ext cx="1437106" cy="1458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7F057-29EF-3884-9933-49FFE1C08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0FC2A4-1510-D2F0-DA07-B3043218CBA5}"/>
              </a:ext>
            </a:extLst>
          </p:cNvPr>
          <p:cNvSpPr>
            <a:spLocks noGrp="1"/>
          </p:cNvSpPr>
          <p:nvPr>
            <p:ph type="title"/>
          </p:nvPr>
        </p:nvSpPr>
        <p:spPr>
          <a:xfrm>
            <a:off x="381000" y="559088"/>
            <a:ext cx="11550162" cy="1233381"/>
          </a:xfrm>
        </p:spPr>
        <p:txBody>
          <a:bodyPr>
            <a:normAutofit/>
          </a:bodyPr>
          <a:lstStyle/>
          <a:p>
            <a:r>
              <a:rPr lang="en-US" dirty="0">
                <a:latin typeface="Segoe UI" panose="020B0502040204020203" pitchFamily="34" charset="0"/>
                <a:cs typeface="Segoe UI" panose="020B0502040204020203" pitchFamily="34" charset="0"/>
              </a:rPr>
              <a:t>Public employer important dates – May and June</a:t>
            </a:r>
            <a:endParaRPr lang="en-US" cap="all" dirty="0">
              <a:latin typeface="Segoe UI" panose="020B0502040204020203" pitchFamily="34" charset="0"/>
              <a:cs typeface="Segoe UI" panose="020B0502040204020203" pitchFamily="34" charset="0"/>
            </a:endParaRPr>
          </a:p>
        </p:txBody>
      </p:sp>
      <p:sp>
        <p:nvSpPr>
          <p:cNvPr id="3" name="Text Placeholder 2">
            <a:extLst>
              <a:ext uri="{FF2B5EF4-FFF2-40B4-BE49-F238E27FC236}">
                <a16:creationId xmlns:a16="http://schemas.microsoft.com/office/drawing/2014/main" id="{6E0F44C8-C7AC-7B91-82AB-856DB3E23FA1}"/>
              </a:ext>
            </a:extLst>
          </p:cNvPr>
          <p:cNvSpPr>
            <a:spLocks noGrp="1"/>
          </p:cNvSpPr>
          <p:nvPr>
            <p:ph type="body" sz="quarter" idx="12"/>
          </p:nvPr>
        </p:nvSpPr>
        <p:spPr/>
        <p:txBody>
          <a:bodyPr/>
          <a:lstStyle/>
          <a:p>
            <a:pPr marL="320040" indent="-342900">
              <a:spcBef>
                <a:spcPts val="300"/>
              </a:spcBef>
              <a:spcAft>
                <a:spcPts val="0"/>
              </a:spcAft>
            </a:pPr>
            <a:r>
              <a:rPr lang="en-US" b="1" dirty="0">
                <a:latin typeface="Segoe UI" panose="020B0502040204020203" pitchFamily="34" charset="0"/>
                <a:cs typeface="Segoe UI" panose="020B0502040204020203" pitchFamily="34" charset="0"/>
              </a:rPr>
              <a:t>May 29 </a:t>
            </a:r>
            <a:r>
              <a:rPr lang="en-US" dirty="0">
                <a:latin typeface="Segoe UI" panose="020B0502040204020203" pitchFamily="34" charset="0"/>
                <a:cs typeface="Segoe UI" panose="020B0502040204020203" pitchFamily="34" charset="0"/>
              </a:rPr>
              <a:t>-</a:t>
            </a:r>
            <a:r>
              <a:rPr lang="en-US" b="1" dirty="0">
                <a:latin typeface="Segoe UI" panose="020B0502040204020203" pitchFamily="34" charset="0"/>
                <a:cs typeface="Segoe UI" panose="020B0502040204020203" pitchFamily="34" charset="0"/>
              </a:rPr>
              <a:t> </a:t>
            </a:r>
            <a:r>
              <a:rPr lang="en-US" dirty="0">
                <a:latin typeface="Segoe UI" panose="020B0502040204020203" pitchFamily="34" charset="0"/>
                <a:cs typeface="Segoe UI" panose="020B0502040204020203" pitchFamily="34" charset="0"/>
              </a:rPr>
              <a:t>PEC Risk Management Essentials application deadline for 7/1/2026 start date</a:t>
            </a:r>
          </a:p>
          <a:p>
            <a:pPr marL="320040" indent="-342900">
              <a:spcBef>
                <a:spcPts val="300"/>
              </a:spcBef>
              <a:spcAft>
                <a:spcPts val="0"/>
              </a:spcAft>
            </a:pPr>
            <a:r>
              <a:rPr lang="en-US" b="1" dirty="0">
                <a:latin typeface="Segoe UI" panose="020B0502040204020203" pitchFamily="34" charset="0"/>
                <a:cs typeface="Segoe UI" panose="020B0502040204020203" pitchFamily="34" charset="0"/>
              </a:rPr>
              <a:t>May 29 </a:t>
            </a:r>
            <a:r>
              <a:rPr lang="en-US" dirty="0">
                <a:latin typeface="Segoe UI" panose="020B0502040204020203" pitchFamily="34" charset="0"/>
                <a:cs typeface="Segoe UI" panose="020B0502040204020203" pitchFamily="34" charset="0"/>
              </a:rPr>
              <a:t>-</a:t>
            </a:r>
            <a:r>
              <a:rPr lang="en-US" b="1" dirty="0">
                <a:latin typeface="Segoe UI" panose="020B0502040204020203" pitchFamily="34" charset="0"/>
                <a:cs typeface="Segoe UI" panose="020B0502040204020203" pitchFamily="34" charset="0"/>
              </a:rPr>
              <a:t> </a:t>
            </a:r>
            <a:r>
              <a:rPr lang="en-US" dirty="0">
                <a:latin typeface="Segoe UI" panose="020B0502040204020203" pitchFamily="34" charset="0"/>
                <a:cs typeface="Segoe UI" panose="020B0502040204020203" pitchFamily="34" charset="0"/>
              </a:rPr>
              <a:t>PEC Group experience rating application deadline for 1/1/2027 start date (must be filed by COB)</a:t>
            </a:r>
          </a:p>
          <a:p>
            <a:pPr marL="320040" indent="-342900">
              <a:spcBef>
                <a:spcPts val="300"/>
              </a:spcBef>
              <a:spcAft>
                <a:spcPts val="0"/>
              </a:spcAft>
            </a:pPr>
            <a:r>
              <a:rPr lang="en-US" b="1" dirty="0">
                <a:latin typeface="Segoe UI" panose="020B0502040204020203" pitchFamily="34" charset="0"/>
                <a:cs typeface="Segoe UI" panose="020B0502040204020203" pitchFamily="34" charset="0"/>
              </a:rPr>
              <a:t>June - </a:t>
            </a:r>
            <a:r>
              <a:rPr lang="en-US" dirty="0">
                <a:latin typeface="Segoe UI" panose="020B0502040204020203" pitchFamily="34" charset="0"/>
                <a:cs typeface="Segoe UI" panose="020B0502040204020203" pitchFamily="34" charset="0"/>
              </a:rPr>
              <a:t>No important public employer deadline dates </a:t>
            </a:r>
          </a:p>
        </p:txBody>
      </p:sp>
    </p:spTree>
    <p:extLst>
      <p:ext uri="{BB962C8B-B14F-4D97-AF65-F5344CB8AC3E}">
        <p14:creationId xmlns:p14="http://schemas.microsoft.com/office/powerpoint/2010/main" val="3197343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930E-00AE-56E1-BB7C-2055A7E535A0}"/>
              </a:ext>
            </a:extLst>
          </p:cNvPr>
          <p:cNvSpPr>
            <a:spLocks noGrp="1"/>
          </p:cNvSpPr>
          <p:nvPr>
            <p:ph type="title"/>
          </p:nvPr>
        </p:nvSpPr>
        <p:spPr>
          <a:xfrm>
            <a:off x="380999" y="899761"/>
            <a:ext cx="11430000" cy="1316062"/>
          </a:xfrm>
        </p:spPr>
        <p:txBody>
          <a:bodyPr>
            <a:noAutofit/>
          </a:bodyPr>
          <a:lstStyle/>
          <a:p>
            <a:pPr>
              <a:lnSpc>
                <a:spcPct val="70000"/>
              </a:lnSpc>
            </a:pPr>
            <a:r>
              <a:rPr lang="en-US" dirty="0">
                <a:latin typeface="Segoe UI" panose="020B0502040204020203" pitchFamily="34" charset="0"/>
                <a:cs typeface="Segoe UI" panose="020B0502040204020203" pitchFamily="34" charset="0"/>
              </a:rPr>
              <a:t>Fall prevention stand-down</a:t>
            </a:r>
          </a:p>
        </p:txBody>
      </p:sp>
      <p:pic>
        <p:nvPicPr>
          <p:cNvPr id="4" name="Picture 3" descr="Falls can be prevented: PLAN ahead to get the job done safely. PROVIDE the right equipment. TRAIN everyone to use the equipment safely.&#10;Man standing on the top of a flat roof with fall protection strapped on. ">
            <a:extLst>
              <a:ext uri="{FF2B5EF4-FFF2-40B4-BE49-F238E27FC236}">
                <a16:creationId xmlns:a16="http://schemas.microsoft.com/office/drawing/2014/main" id="{378641F7-6E1E-9CAF-9FFB-CF395A3722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2022" y="1986230"/>
            <a:ext cx="6627955" cy="3313978"/>
          </a:xfrm>
          <a:prstGeom prst="rect">
            <a:avLst/>
          </a:prstGeom>
          <a:noFill/>
          <a:ln>
            <a:noFill/>
          </a:ln>
        </p:spPr>
      </p:pic>
    </p:spTree>
    <p:extLst>
      <p:ext uri="{BB962C8B-B14F-4D97-AF65-F5344CB8AC3E}">
        <p14:creationId xmlns:p14="http://schemas.microsoft.com/office/powerpoint/2010/main" val="2305739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1F26B-17AE-C3A5-8E76-BC4967444649}"/>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What is a fall stand-down</a:t>
            </a:r>
            <a:endParaRPr lang="en-US" cap="all" dirty="0">
              <a:latin typeface="Segoe UI" panose="020B0502040204020203" pitchFamily="34" charset="0"/>
              <a:cs typeface="Segoe UI" panose="020B0502040204020203" pitchFamily="34" charset="0"/>
            </a:endParaRPr>
          </a:p>
        </p:txBody>
      </p:sp>
      <p:sp>
        <p:nvSpPr>
          <p:cNvPr id="3" name="Text Placeholder 2">
            <a:extLst>
              <a:ext uri="{FF2B5EF4-FFF2-40B4-BE49-F238E27FC236}">
                <a16:creationId xmlns:a16="http://schemas.microsoft.com/office/drawing/2014/main" id="{9E3776C9-CBC2-27CE-FE53-978F4AF2838A}"/>
              </a:ext>
            </a:extLst>
          </p:cNvPr>
          <p:cNvSpPr>
            <a:spLocks noGrp="1"/>
          </p:cNvSpPr>
          <p:nvPr>
            <p:ph type="body" sz="quarter" idx="12"/>
          </p:nvPr>
        </p:nvSpPr>
        <p:spPr>
          <a:xfrm>
            <a:off x="1064302" y="1951264"/>
            <a:ext cx="9878336" cy="3744687"/>
          </a:xfrm>
        </p:spPr>
        <p:txBody>
          <a:bodyPr>
            <a:normAutofit/>
          </a:bodyPr>
          <a:lstStyle/>
          <a:p>
            <a:r>
              <a:rPr lang="en-US" sz="2800" b="0" i="0" dirty="0">
                <a:solidFill>
                  <a:srgbClr val="212121"/>
                </a:solidFill>
                <a:effectLst/>
                <a:latin typeface="Segoe UI" panose="020B0502040204020203" pitchFamily="34" charset="0"/>
                <a:cs typeface="Segoe UI" panose="020B0502040204020203" pitchFamily="34" charset="0"/>
              </a:rPr>
              <a:t>It’s a voluntary event for employers and organizations to talk directly to employees and participants about safety.</a:t>
            </a:r>
          </a:p>
          <a:p>
            <a:pPr marL="0" indent="0">
              <a:buNone/>
            </a:pPr>
            <a:endParaRPr lang="en-US" sz="2800" dirty="0">
              <a:latin typeface="Segoe UI" panose="020B0502040204020203" pitchFamily="34" charset="0"/>
              <a:cs typeface="Segoe UI" panose="020B0502040204020203" pitchFamily="34" charset="0"/>
            </a:endParaRPr>
          </a:p>
          <a:p>
            <a:r>
              <a:rPr lang="en-US" sz="2800" dirty="0">
                <a:latin typeface="Segoe UI" panose="020B0502040204020203" pitchFamily="34" charset="0"/>
                <a:cs typeface="Segoe UI" panose="020B0502040204020203" pitchFamily="34" charset="0"/>
              </a:rPr>
              <a:t>It should provide an opportunity for open discussion about hazards, protective methods, and the company's safety policies, goals and expectations.</a:t>
            </a:r>
          </a:p>
        </p:txBody>
      </p:sp>
    </p:spTree>
    <p:extLst>
      <p:ext uri="{BB962C8B-B14F-4D97-AF65-F5344CB8AC3E}">
        <p14:creationId xmlns:p14="http://schemas.microsoft.com/office/powerpoint/2010/main" val="954120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1C3C1-3E68-B64C-EFA5-8E21E7881E95}"/>
              </a:ext>
            </a:extLst>
          </p:cNvPr>
          <p:cNvSpPr>
            <a:spLocks noGrp="1"/>
          </p:cNvSpPr>
          <p:nvPr>
            <p:ph type="title"/>
          </p:nvPr>
        </p:nvSpPr>
        <p:spPr>
          <a:xfrm>
            <a:off x="381000" y="533276"/>
            <a:ext cx="11430000" cy="982861"/>
          </a:xfrm>
        </p:spPr>
        <p:txBody>
          <a:bodyPr/>
          <a:lstStyle/>
          <a:p>
            <a:r>
              <a:rPr lang="en-US" dirty="0">
                <a:latin typeface="Segoe UI" panose="020B0502040204020203" pitchFamily="34" charset="0"/>
                <a:cs typeface="Segoe UI" panose="020B0502040204020203" pitchFamily="34" charset="0"/>
              </a:rPr>
              <a:t>Fall protection stand-down origin</a:t>
            </a:r>
          </a:p>
        </p:txBody>
      </p:sp>
      <p:sp>
        <p:nvSpPr>
          <p:cNvPr id="3" name="Text Placeholder 2">
            <a:extLst>
              <a:ext uri="{FF2B5EF4-FFF2-40B4-BE49-F238E27FC236}">
                <a16:creationId xmlns:a16="http://schemas.microsoft.com/office/drawing/2014/main" id="{BB753CC2-03F4-3BDB-E141-CE9DEAB1C759}"/>
              </a:ext>
            </a:extLst>
          </p:cNvPr>
          <p:cNvSpPr>
            <a:spLocks noGrp="1"/>
          </p:cNvSpPr>
          <p:nvPr>
            <p:ph type="body" sz="quarter" idx="12"/>
          </p:nvPr>
        </p:nvSpPr>
        <p:spPr>
          <a:xfrm>
            <a:off x="1030769" y="2502187"/>
            <a:ext cx="8385793" cy="2913875"/>
          </a:xfrm>
        </p:spPr>
        <p:txBody>
          <a:bodyPr/>
          <a:lstStyle/>
          <a:p>
            <a:r>
              <a:rPr lang="en-US" sz="2800" dirty="0">
                <a:latin typeface="Segoe UI" panose="020B0502040204020203" pitchFamily="34" charset="0"/>
                <a:ea typeface="Source Sans Pro" panose="020B0503030403020204" pitchFamily="34" charset="0"/>
                <a:cs typeface="Segoe UI" panose="020B0502040204020203" pitchFamily="34" charset="0"/>
              </a:rPr>
              <a:t>Since 2012, OSHA has partnered with employers to focus on fall prevention.</a:t>
            </a:r>
          </a:p>
          <a:p>
            <a:r>
              <a:rPr lang="en-US" sz="2800" dirty="0">
                <a:latin typeface="Segoe UI" panose="020B0502040204020203" pitchFamily="34" charset="0"/>
                <a:ea typeface="Source Sans Pro" panose="020B0503030403020204" pitchFamily="34" charset="0"/>
                <a:cs typeface="Segoe UI" panose="020B0502040204020203" pitchFamily="34" charset="0"/>
              </a:rPr>
              <a:t>Goal: R</a:t>
            </a:r>
            <a:r>
              <a:rPr lang="en-US" sz="2800" b="0" i="0" dirty="0">
                <a:solidFill>
                  <a:srgbClr val="212121"/>
                </a:solidFill>
                <a:effectLst/>
                <a:latin typeface="Segoe UI" panose="020B0502040204020203" pitchFamily="34" charset="0"/>
                <a:ea typeface="Source Sans Pro" panose="020B0503030403020204" pitchFamily="34" charset="0"/>
                <a:cs typeface="Segoe UI" panose="020B0502040204020203" pitchFamily="34" charset="0"/>
              </a:rPr>
              <a:t>aise awareness about common fall hazards in construction and general industry.</a:t>
            </a:r>
            <a:endParaRPr lang="en-US" sz="2800" dirty="0">
              <a:latin typeface="Segoe UI" panose="020B0502040204020203" pitchFamily="34" charset="0"/>
              <a:ea typeface="Source Sans Pro" panose="020B0503030403020204" pitchFamily="34" charset="0"/>
              <a:cs typeface="Segoe UI" panose="020B0502040204020203" pitchFamily="34" charset="0"/>
            </a:endParaRPr>
          </a:p>
          <a:p>
            <a:pPr marL="891540" lvl="1" indent="-342900">
              <a:buFont typeface="Arial" panose="020B0604020202020204" pitchFamily="34" charset="0"/>
              <a:buChar char="•"/>
            </a:pP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05905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8D3FC-AB48-453D-3AAB-4C0CFD997811}"/>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How do I conduct a safety stand-down</a:t>
            </a:r>
          </a:p>
        </p:txBody>
      </p:sp>
      <p:sp>
        <p:nvSpPr>
          <p:cNvPr id="3" name="Text Placeholder 2">
            <a:extLst>
              <a:ext uri="{FF2B5EF4-FFF2-40B4-BE49-F238E27FC236}">
                <a16:creationId xmlns:a16="http://schemas.microsoft.com/office/drawing/2014/main" id="{CA02D096-1691-A2B8-A82A-61190C02AD3D}"/>
              </a:ext>
            </a:extLst>
          </p:cNvPr>
          <p:cNvSpPr>
            <a:spLocks noGrp="1"/>
          </p:cNvSpPr>
          <p:nvPr>
            <p:ph type="body" sz="quarter" idx="12"/>
          </p:nvPr>
        </p:nvSpPr>
        <p:spPr/>
        <p:txBody>
          <a:bodyPr/>
          <a:lstStyle/>
          <a:p>
            <a:r>
              <a:rPr lang="en-US" sz="2800" b="0" i="0" dirty="0">
                <a:solidFill>
                  <a:srgbClr val="212121"/>
                </a:solidFill>
                <a:effectLst/>
                <a:latin typeface="Segoe UI" panose="020B0502040204020203" pitchFamily="34" charset="0"/>
                <a:cs typeface="Segoe UI" panose="020B0502040204020203" pitchFamily="34" charset="0"/>
              </a:rPr>
              <a:t>Conduct a safety </a:t>
            </a:r>
            <a:r>
              <a:rPr lang="en-US" sz="2800" dirty="0">
                <a:solidFill>
                  <a:srgbClr val="212121"/>
                </a:solidFill>
                <a:latin typeface="Segoe UI" panose="020B0502040204020203" pitchFamily="34" charset="0"/>
                <a:cs typeface="Segoe UI" panose="020B0502040204020203" pitchFamily="34" charset="0"/>
              </a:rPr>
              <a:t>s</a:t>
            </a:r>
            <a:r>
              <a:rPr lang="en-US" sz="2800" b="0" i="0" dirty="0">
                <a:solidFill>
                  <a:srgbClr val="212121"/>
                </a:solidFill>
                <a:effectLst/>
                <a:latin typeface="Segoe UI" panose="020B0502040204020203" pitchFamily="34" charset="0"/>
                <a:cs typeface="Segoe UI" panose="020B0502040204020203" pitchFamily="34" charset="0"/>
              </a:rPr>
              <a:t>tand-down by taking a break during the workday to have a toolbox talk or another safety activity.</a:t>
            </a:r>
          </a:p>
          <a:p>
            <a:r>
              <a:rPr lang="en-US" sz="2800" dirty="0">
                <a:latin typeface="Segoe UI" panose="020B0502040204020203" pitchFamily="34" charset="0"/>
                <a:cs typeface="Segoe UI" panose="020B0502040204020203" pitchFamily="34" charset="0"/>
              </a:rPr>
              <a:t>Start planning early:</a:t>
            </a:r>
          </a:p>
          <a:p>
            <a:pPr marL="891540" lvl="1" indent="-342900">
              <a:buFont typeface="Arial" panose="020B0604020202020204" pitchFamily="34" charset="0"/>
              <a:buChar char="•"/>
            </a:pPr>
            <a:r>
              <a:rPr lang="en-US" sz="2800" dirty="0">
                <a:latin typeface="Segoe UI" panose="020B0502040204020203" pitchFamily="34" charset="0"/>
                <a:cs typeface="Segoe UI" panose="020B0502040204020203" pitchFamily="34" charset="0"/>
              </a:rPr>
              <a:t>Designate individual(s) that will coordinate and organize the stand-down.</a:t>
            </a:r>
          </a:p>
          <a:p>
            <a:pPr marL="891540" lvl="1" indent="-342900">
              <a:buFont typeface="Arial" panose="020B0604020202020204" pitchFamily="34" charset="0"/>
              <a:buChar char="•"/>
            </a:pPr>
            <a:r>
              <a:rPr lang="en-US" sz="2800" dirty="0">
                <a:latin typeface="Segoe UI" panose="020B0502040204020203" pitchFamily="34" charset="0"/>
                <a:cs typeface="Segoe UI" panose="020B0502040204020203" pitchFamily="34" charset="0"/>
              </a:rPr>
              <a:t>Keep it simple – it does not need to be complicated.</a:t>
            </a:r>
          </a:p>
          <a:p>
            <a:endParaRPr lang="en-US" b="0" i="0" dirty="0">
              <a:solidFill>
                <a:srgbClr val="212121"/>
              </a:solidFill>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05511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D7A58-F938-2120-C00D-A31C7AB3E9FF}"/>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How much time is needed</a:t>
            </a:r>
          </a:p>
        </p:txBody>
      </p:sp>
      <p:sp>
        <p:nvSpPr>
          <p:cNvPr id="3" name="Text Placeholder 2">
            <a:extLst>
              <a:ext uri="{FF2B5EF4-FFF2-40B4-BE49-F238E27FC236}">
                <a16:creationId xmlns:a16="http://schemas.microsoft.com/office/drawing/2014/main" id="{135CF326-72C8-23C7-6758-285989F1D576}"/>
              </a:ext>
            </a:extLst>
          </p:cNvPr>
          <p:cNvSpPr>
            <a:spLocks noGrp="1"/>
          </p:cNvSpPr>
          <p:nvPr>
            <p:ph type="body" sz="quarter" idx="12"/>
          </p:nvPr>
        </p:nvSpPr>
        <p:spPr>
          <a:xfrm>
            <a:off x="1064302" y="1836964"/>
            <a:ext cx="9878336" cy="4243325"/>
          </a:xfrm>
        </p:spPr>
        <p:txBody>
          <a:bodyPr vert="horz" lIns="91440" tIns="45720" rIns="91440" bIns="45720" rtlCol="0" anchor="t">
            <a:normAutofit lnSpcReduction="10000"/>
          </a:bodyPr>
          <a:lstStyle/>
          <a:p>
            <a:r>
              <a:rPr lang="en-US" sz="2800">
                <a:solidFill>
                  <a:srgbClr val="212121"/>
                </a:solidFill>
                <a:latin typeface="Segoe UI" panose="020B0502040204020203" pitchFamily="34" charset="0"/>
                <a:ea typeface="Open Sans"/>
                <a:cs typeface="Segoe UI" panose="020B0502040204020203" pitchFamily="34" charset="0"/>
              </a:rPr>
              <a:t>Start by determining date(s) and time(s).</a:t>
            </a:r>
          </a:p>
          <a:p>
            <a:r>
              <a:rPr lang="en-US" sz="2800" b="0" i="0" dirty="0">
                <a:solidFill>
                  <a:srgbClr val="212121"/>
                </a:solidFill>
                <a:effectLst/>
                <a:latin typeface="Segoe UI" panose="020B0502040204020203" pitchFamily="34" charset="0"/>
                <a:cs typeface="Segoe UI" panose="020B0502040204020203" pitchFamily="34" charset="0"/>
              </a:rPr>
              <a:t>A stand-down could be as simple as a 15-minute toolbox talk or several hours of training over a week, or the entire month.</a:t>
            </a:r>
          </a:p>
          <a:p>
            <a:r>
              <a:rPr lang="en-US" sz="2800" dirty="0">
                <a:solidFill>
                  <a:srgbClr val="212121"/>
                </a:solidFill>
                <a:latin typeface="Segoe UI" panose="020B0502040204020203" pitchFamily="34" charset="0"/>
                <a:cs typeface="Segoe UI" panose="020B0502040204020203" pitchFamily="34" charset="0"/>
              </a:rPr>
              <a:t>The choice is yours:</a:t>
            </a:r>
          </a:p>
          <a:p>
            <a:pPr lvl="1"/>
            <a:r>
              <a:rPr lang="en-US" sz="2800" dirty="0">
                <a:solidFill>
                  <a:srgbClr val="212121"/>
                </a:solidFill>
                <a:latin typeface="Segoe UI" panose="020B0502040204020203" pitchFamily="34" charset="0"/>
                <a:cs typeface="Segoe UI" panose="020B0502040204020203" pitchFamily="34" charset="0"/>
              </a:rPr>
              <a:t>How much time do you want to dedicate?</a:t>
            </a:r>
          </a:p>
          <a:p>
            <a:pPr lvl="1"/>
            <a:r>
              <a:rPr lang="en-US" sz="2800" dirty="0">
                <a:solidFill>
                  <a:srgbClr val="212121"/>
                </a:solidFill>
                <a:latin typeface="Segoe UI" panose="020B0502040204020203" pitchFamily="34" charset="0"/>
                <a:cs typeface="Segoe UI" panose="020B0502040204020203" pitchFamily="34" charset="0"/>
              </a:rPr>
              <a:t>Availability of participants, number of shifts, presenters, equipment, facilities, etc.</a:t>
            </a:r>
          </a:p>
          <a:p>
            <a:pPr lvl="1"/>
            <a:endParaRPr lang="en-US" dirty="0">
              <a:solidFill>
                <a:srgbClr val="21212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20744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8CB4-DFCC-8D16-9E9D-5E12AC9999EF}"/>
              </a:ext>
            </a:extLst>
          </p:cNvPr>
          <p:cNvSpPr>
            <a:spLocks noGrp="1"/>
          </p:cNvSpPr>
          <p:nvPr>
            <p:ph type="title"/>
          </p:nvPr>
        </p:nvSpPr>
        <p:spPr>
          <a:xfrm>
            <a:off x="381000" y="609888"/>
            <a:ext cx="11430000" cy="982861"/>
          </a:xfrm>
        </p:spPr>
        <p:txBody>
          <a:bodyPr/>
          <a:lstStyle/>
          <a:p>
            <a:r>
              <a:rPr lang="en-US" dirty="0">
                <a:latin typeface="Segoe UI" panose="020B0502040204020203" pitchFamily="34" charset="0"/>
                <a:cs typeface="Segoe UI" panose="020B0502040204020203" pitchFamily="34" charset="0"/>
              </a:rPr>
              <a:t>Hold your stand-down</a:t>
            </a:r>
          </a:p>
        </p:txBody>
      </p:sp>
      <p:sp>
        <p:nvSpPr>
          <p:cNvPr id="3" name="Text Placeholder 2">
            <a:extLst>
              <a:ext uri="{FF2B5EF4-FFF2-40B4-BE49-F238E27FC236}">
                <a16:creationId xmlns:a16="http://schemas.microsoft.com/office/drawing/2014/main" id="{D0F26C88-07F5-8C05-E524-C767885718E3}"/>
              </a:ext>
            </a:extLst>
          </p:cNvPr>
          <p:cNvSpPr>
            <a:spLocks noGrp="1"/>
          </p:cNvSpPr>
          <p:nvPr>
            <p:ph type="body" sz="quarter" idx="12"/>
          </p:nvPr>
        </p:nvSpPr>
        <p:spPr>
          <a:xfrm>
            <a:off x="1084622" y="1714223"/>
            <a:ext cx="9011683" cy="4092122"/>
          </a:xfrm>
        </p:spPr>
        <p:txBody>
          <a:bodyPr>
            <a:normAutofit fontScale="92500"/>
          </a:bodyPr>
          <a:lstStyle/>
          <a:p>
            <a:r>
              <a:rPr lang="en-US" sz="2800" dirty="0">
                <a:latin typeface="Segoe UI" panose="020B0502040204020203" pitchFamily="34" charset="0"/>
                <a:cs typeface="Segoe UI" panose="020B0502040204020203" pitchFamily="34" charset="0"/>
              </a:rPr>
              <a:t>During the event:</a:t>
            </a:r>
          </a:p>
          <a:p>
            <a:pPr marL="1005840" lvl="1"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Encourage active participation and open discussion.</a:t>
            </a:r>
          </a:p>
          <a:p>
            <a:pPr marL="1005840" lvl="1"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Be prepared with questions to get discussions going.</a:t>
            </a:r>
          </a:p>
          <a:p>
            <a:pPr marL="1005840" lvl="1"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Utilize hands-on training, get employees involved.</a:t>
            </a:r>
          </a:p>
          <a:p>
            <a:pPr marL="1005840" lvl="1"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Encourage management participation to show their commitment.</a:t>
            </a:r>
          </a:p>
          <a:p>
            <a:pPr marL="0" indent="0">
              <a:buNone/>
            </a:pP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11611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54D9D5-335B-F8E7-CC28-0D1FD709ADCD}"/>
              </a:ext>
            </a:extLst>
          </p:cNvPr>
          <p:cNvSpPr>
            <a:spLocks noGrp="1"/>
          </p:cNvSpPr>
          <p:nvPr>
            <p:ph type="title"/>
          </p:nvPr>
        </p:nvSpPr>
        <p:spPr>
          <a:xfrm>
            <a:off x="140970" y="503033"/>
            <a:ext cx="11449050" cy="1209993"/>
          </a:xfrm>
        </p:spPr>
        <p:txBody>
          <a:bodyPr>
            <a:noAutofit/>
          </a:bodyPr>
          <a:lstStyle/>
          <a:p>
            <a:r>
              <a:rPr lang="en-US" dirty="0">
                <a:latin typeface="Segoe UI" panose="020B0502040204020203" pitchFamily="34" charset="0"/>
                <a:cs typeface="Segoe UI" panose="020B0502040204020203" pitchFamily="34" charset="0"/>
              </a:rPr>
              <a:t>Office of safety services – We are here to help </a:t>
            </a:r>
          </a:p>
        </p:txBody>
      </p:sp>
      <p:sp>
        <p:nvSpPr>
          <p:cNvPr id="8" name="Text Placeholder 7">
            <a:extLst>
              <a:ext uri="{FF2B5EF4-FFF2-40B4-BE49-F238E27FC236}">
                <a16:creationId xmlns:a16="http://schemas.microsoft.com/office/drawing/2014/main" id="{72919770-944A-6A0A-BD05-4616A1EFA13D}"/>
              </a:ext>
            </a:extLst>
          </p:cNvPr>
          <p:cNvSpPr>
            <a:spLocks noGrp="1"/>
          </p:cNvSpPr>
          <p:nvPr>
            <p:ph type="body" sz="quarter" idx="16"/>
          </p:nvPr>
        </p:nvSpPr>
        <p:spPr>
          <a:xfrm>
            <a:off x="140970" y="1983672"/>
            <a:ext cx="6405880" cy="3808178"/>
          </a:xfrm>
        </p:spPr>
        <p:txBody>
          <a:bodyPr vert="horz" lIns="91440" tIns="45720" rIns="91440" bIns="45720" rtlCol="0" anchor="t">
            <a:noAutofit/>
          </a:bodyPr>
          <a:lstStyle/>
          <a:p>
            <a:pPr>
              <a:spcBef>
                <a:spcPts val="600"/>
              </a:spcBef>
              <a:spcAft>
                <a:spcPts val="600"/>
              </a:spcAft>
            </a:pPr>
            <a:r>
              <a:rPr lang="en-US" sz="2400" dirty="0">
                <a:latin typeface="Segoe UI" panose="020B0502040204020203" pitchFamily="34" charset="0"/>
                <a:cs typeface="Segoe UI" panose="020B0502040204020203" pitchFamily="34" charset="0"/>
              </a:rPr>
              <a:t>On-site safety consultations</a:t>
            </a:r>
          </a:p>
          <a:p>
            <a:pPr>
              <a:spcBef>
                <a:spcPts val="600"/>
              </a:spcBef>
              <a:spcAft>
                <a:spcPts val="600"/>
              </a:spcAft>
            </a:pPr>
            <a:r>
              <a:rPr lang="en-US" sz="2400" dirty="0">
                <a:latin typeface="Segoe UI" panose="020B0502040204020203" pitchFamily="34" charset="0"/>
                <a:cs typeface="Segoe UI" panose="020B0502040204020203" pitchFamily="34" charset="0"/>
              </a:rPr>
              <a:t>Workplace hazard assessments</a:t>
            </a:r>
          </a:p>
          <a:p>
            <a:pPr>
              <a:spcBef>
                <a:spcPts val="600"/>
              </a:spcBef>
              <a:spcAft>
                <a:spcPts val="600"/>
              </a:spcAft>
            </a:pPr>
            <a:r>
              <a:rPr lang="en-US" sz="2400" dirty="0">
                <a:latin typeface="Segoe UI" panose="020B0502040204020203" pitchFamily="34" charset="0"/>
                <a:cs typeface="Segoe UI" panose="020B0502040204020203" pitchFamily="34" charset="0"/>
              </a:rPr>
              <a:t>Ergonomics and process safety reviews</a:t>
            </a:r>
          </a:p>
          <a:p>
            <a:pPr>
              <a:spcBef>
                <a:spcPts val="600"/>
              </a:spcBef>
              <a:spcAft>
                <a:spcPts val="600"/>
              </a:spcAft>
            </a:pPr>
            <a:r>
              <a:rPr lang="en-US" sz="2400" dirty="0">
                <a:latin typeface="Segoe UI" panose="020B0502040204020203" pitchFamily="34" charset="0"/>
                <a:cs typeface="Segoe UI" panose="020B0502040204020203" pitchFamily="34" charset="0"/>
              </a:rPr>
              <a:t>Training and education courses</a:t>
            </a:r>
          </a:p>
          <a:p>
            <a:pPr>
              <a:lnSpc>
                <a:spcPct val="100000"/>
              </a:lnSpc>
              <a:spcBef>
                <a:spcPts val="600"/>
              </a:spcBef>
              <a:spcAft>
                <a:spcPts val="600"/>
              </a:spcAft>
            </a:pPr>
            <a:r>
              <a:rPr lang="en-US" sz="2400" dirty="0">
                <a:latin typeface="Segoe UI" panose="020B0502040204020203" pitchFamily="34" charset="0"/>
                <a:ea typeface="Open Sans"/>
                <a:cs typeface="Segoe UI" panose="020B0502040204020203" pitchFamily="34" charset="0"/>
              </a:rPr>
              <a:t>Grant opportunities for safety </a:t>
            </a:r>
          </a:p>
          <a:p>
            <a:pPr>
              <a:lnSpc>
                <a:spcPct val="100000"/>
              </a:lnSpc>
              <a:spcBef>
                <a:spcPts val="600"/>
              </a:spcBef>
              <a:spcAft>
                <a:spcPts val="600"/>
              </a:spcAft>
            </a:pPr>
            <a:r>
              <a:rPr lang="en-US" sz="2400" dirty="0">
                <a:latin typeface="Segoe UI" panose="020B0502040204020203" pitchFamily="34" charset="0"/>
                <a:ea typeface="Open Sans"/>
                <a:cs typeface="Segoe UI" panose="020B0502040204020203" pitchFamily="34" charset="0"/>
              </a:rPr>
              <a:t>equipment</a:t>
            </a:r>
            <a:endParaRPr lang="en-US" dirty="0">
              <a:latin typeface="Segoe UI" panose="020B0502040204020203" pitchFamily="34" charset="0"/>
              <a:cs typeface="Segoe UI" panose="020B0502040204020203" pitchFamily="34" charset="0"/>
            </a:endParaRPr>
          </a:p>
          <a:p>
            <a:pPr>
              <a:spcBef>
                <a:spcPts val="600"/>
              </a:spcBef>
              <a:spcAft>
                <a:spcPts val="600"/>
              </a:spcAft>
            </a:pPr>
            <a:endParaRPr lang="en-US" sz="2400" dirty="0">
              <a:latin typeface="Source Sans 3"/>
              <a:ea typeface="Open Sans"/>
              <a:cs typeface="Open Sans"/>
            </a:endParaRPr>
          </a:p>
        </p:txBody>
      </p:sp>
      <p:sp>
        <p:nvSpPr>
          <p:cNvPr id="4" name="Slide Number Placeholder 3">
            <a:extLst>
              <a:ext uri="{FF2B5EF4-FFF2-40B4-BE49-F238E27FC236}">
                <a16:creationId xmlns:a16="http://schemas.microsoft.com/office/drawing/2014/main" id="{A527DF77-0B4B-C111-73EE-C9B4AD477084}"/>
              </a:ext>
              <a:ext uri="{C183D7F6-B498-43B3-948B-1728B52AA6E4}">
                <adec:decorative xmlns:adec="http://schemas.microsoft.com/office/drawing/2017/decorative" val="1"/>
              </a:ext>
            </a:extLst>
          </p:cNvPr>
          <p:cNvSpPr>
            <a:spLocks noGrp="1"/>
          </p:cNvSpPr>
          <p:nvPr>
            <p:ph type="sldNum" sz="quarter" idx="2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2A2F3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dirty="0">
              <a:ln>
                <a:noFill/>
              </a:ln>
              <a:solidFill>
                <a:srgbClr val="2A2F3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Placeholder 11">
            <a:extLst>
              <a:ext uri="{FF2B5EF4-FFF2-40B4-BE49-F238E27FC236}">
                <a16:creationId xmlns:a16="http://schemas.microsoft.com/office/drawing/2014/main" id="{1F1974D4-6B2C-3245-B02D-245CA61E28D3}"/>
              </a:ext>
              <a:ext uri="{C183D7F6-B498-43B3-948B-1728B52AA6E4}">
                <adec:decorative xmlns:adec="http://schemas.microsoft.com/office/drawing/2017/decorative" val="1"/>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6125" r="6125"/>
          <a:stretch>
            <a:fillRect/>
          </a:stretch>
        </p:blipFill>
        <p:spPr>
          <a:xfrm>
            <a:off x="5616551" y="1983672"/>
            <a:ext cx="6575450" cy="4702175"/>
          </a:xfrm>
          <a:prstGeom prst="rect">
            <a:avLst/>
          </a:prstGeom>
        </p:spPr>
      </p:pic>
      <p:pic>
        <p:nvPicPr>
          <p:cNvPr id="13" name="Picture 12" descr="A hand holding a cell phone with the QR code to BWC Safety Services website on the phone screen. ">
            <a:extLst>
              <a:ext uri="{FF2B5EF4-FFF2-40B4-BE49-F238E27FC236}">
                <a16:creationId xmlns:a16="http://schemas.microsoft.com/office/drawing/2014/main" id="{8B9C8023-4020-285A-DFE0-7EC2860BE886}"/>
              </a:ext>
            </a:extLst>
          </p:cNvPr>
          <p:cNvPicPr>
            <a:picLocks noChangeAspect="1"/>
          </p:cNvPicPr>
          <p:nvPr/>
        </p:nvPicPr>
        <p:blipFill>
          <a:blip r:embed="rId4"/>
          <a:stretch>
            <a:fillRect/>
          </a:stretch>
        </p:blipFill>
        <p:spPr>
          <a:xfrm>
            <a:off x="7566660" y="3348313"/>
            <a:ext cx="1869669" cy="1803417"/>
          </a:xfrm>
          <a:prstGeom prst="rect">
            <a:avLst/>
          </a:prstGeom>
        </p:spPr>
      </p:pic>
    </p:spTree>
    <p:extLst>
      <p:ext uri="{BB962C8B-B14F-4D97-AF65-F5344CB8AC3E}">
        <p14:creationId xmlns:p14="http://schemas.microsoft.com/office/powerpoint/2010/main" val="3605786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929A-8C5A-5196-9C33-3B20EF3C477A}"/>
              </a:ext>
            </a:extLst>
          </p:cNvPr>
          <p:cNvSpPr>
            <a:spLocks noGrp="1"/>
          </p:cNvSpPr>
          <p:nvPr>
            <p:ph type="title" idx="4294967295"/>
          </p:nvPr>
        </p:nvSpPr>
        <p:spPr>
          <a:xfrm>
            <a:off x="838200" y="-1325563"/>
            <a:ext cx="10515600" cy="1325563"/>
          </a:xfrm>
          <a:prstGeom prst="rect">
            <a:avLst/>
          </a:prstGeom>
        </p:spPr>
        <p:txBody>
          <a:bodyPr anchor="b"/>
          <a:lstStyle/>
          <a:p>
            <a:r>
              <a:rPr lang="en-US" dirty="0"/>
              <a:t>Closing slide – BWC logo</a:t>
            </a:r>
          </a:p>
        </p:txBody>
      </p:sp>
    </p:spTree>
    <p:extLst>
      <p:ext uri="{BB962C8B-B14F-4D97-AF65-F5344CB8AC3E}">
        <p14:creationId xmlns:p14="http://schemas.microsoft.com/office/powerpoint/2010/main" val="1248298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97A44-FE93-875B-C631-056492809B68}"/>
              </a:ext>
            </a:extLst>
          </p:cNvPr>
          <p:cNvSpPr>
            <a:spLocks noGrp="1"/>
          </p:cNvSpPr>
          <p:nvPr>
            <p:ph type="ctrTitle"/>
          </p:nvPr>
        </p:nvSpPr>
        <p:spPr/>
        <p:txBody>
          <a:bodyPr/>
          <a:lstStyle/>
          <a:p>
            <a:r>
              <a:rPr lang="en-US" sz="4400" dirty="0"/>
              <a:t>Generational Engagement and Safety: Building a Cross-Generational Safety Culture</a:t>
            </a:r>
          </a:p>
        </p:txBody>
      </p:sp>
      <p:sp>
        <p:nvSpPr>
          <p:cNvPr id="3" name="Subtitle 2">
            <a:extLst>
              <a:ext uri="{FF2B5EF4-FFF2-40B4-BE49-F238E27FC236}">
                <a16:creationId xmlns:a16="http://schemas.microsoft.com/office/drawing/2014/main" id="{649F313B-78E5-6F8D-A7DF-B7E068FC09C1}"/>
              </a:ext>
            </a:extLst>
          </p:cNvPr>
          <p:cNvSpPr>
            <a:spLocks noGrp="1"/>
          </p:cNvSpPr>
          <p:nvPr>
            <p:ph type="subTitle" idx="1"/>
          </p:nvPr>
        </p:nvSpPr>
        <p:spPr>
          <a:xfrm>
            <a:off x="1507067" y="4050833"/>
            <a:ext cx="7766936" cy="1386406"/>
          </a:xfrm>
        </p:spPr>
        <p:txBody>
          <a:bodyPr>
            <a:normAutofit lnSpcReduction="10000"/>
          </a:bodyPr>
          <a:lstStyle/>
          <a:p>
            <a:r>
              <a:rPr lang="en-US" sz="2400" dirty="0"/>
              <a:t>Nicholas Coia</a:t>
            </a:r>
          </a:p>
          <a:p>
            <a:r>
              <a:rPr lang="en-US" sz="2400" dirty="0"/>
              <a:t>COO</a:t>
            </a:r>
          </a:p>
          <a:p>
            <a:r>
              <a:rPr lang="en-US" sz="2400" dirty="0"/>
              <a:t>CS² Safety</a:t>
            </a:r>
          </a:p>
        </p:txBody>
      </p:sp>
      <p:pic>
        <p:nvPicPr>
          <p:cNvPr id="5" name="Picture 4" descr="A qr code on a white background&#10;&#10;AI-generated content may be incorrect.">
            <a:extLst>
              <a:ext uri="{FF2B5EF4-FFF2-40B4-BE49-F238E27FC236}">
                <a16:creationId xmlns:a16="http://schemas.microsoft.com/office/drawing/2014/main" id="{EFBC9FAD-EF08-1910-AF91-910464133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57" y="4980271"/>
            <a:ext cx="1651819" cy="1651819"/>
          </a:xfrm>
          <a:prstGeom prst="rect">
            <a:avLst/>
          </a:prstGeom>
        </p:spPr>
      </p:pic>
    </p:spTree>
    <p:extLst>
      <p:ext uri="{BB962C8B-B14F-4D97-AF65-F5344CB8AC3E}">
        <p14:creationId xmlns:p14="http://schemas.microsoft.com/office/powerpoint/2010/main" val="4181566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15308D-71CA-1C7A-F44F-E3CD69CF5069}"/>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l" rtl="0">
              <a:lnSpc>
                <a:spcPct val="90000"/>
              </a:lnSpc>
              <a:spcBef>
                <a:spcPct val="0"/>
              </a:spcBef>
            </a:pPr>
            <a:r>
              <a:rPr lang="en-US" sz="5000" kern="1200" dirty="0">
                <a:solidFill>
                  <a:srgbClr val="002060"/>
                </a:solidFill>
                <a:latin typeface="+mj-lt"/>
                <a:ea typeface="+mj-ea"/>
                <a:cs typeface="+mj-cs"/>
              </a:rPr>
              <a:t>Volunteer Opportunity</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7FA419-65AA-B68B-9D61-05FA86F6E818}"/>
              </a:ext>
            </a:extLst>
          </p:cNvPr>
          <p:cNvSpPr txBox="1"/>
          <p:nvPr/>
        </p:nvSpPr>
        <p:spPr>
          <a:xfrm>
            <a:off x="630936" y="2660904"/>
            <a:ext cx="5922264" cy="3547872"/>
          </a:xfrm>
          <a:prstGeom prst="rect">
            <a:avLst/>
          </a:prstGeom>
        </p:spPr>
        <p:txBody>
          <a:bodyPr vert="horz" lIns="91440" tIns="45720" rIns="91440" bIns="45720" rtlCol="0" anchor="t">
            <a:normAutofit/>
          </a:bodyPr>
          <a:lstStyle/>
          <a:p>
            <a:pPr algn="l" rtl="0">
              <a:lnSpc>
                <a:spcPct val="90000"/>
              </a:lnSpc>
              <a:spcAft>
                <a:spcPts val="600"/>
              </a:spcAft>
            </a:pPr>
            <a:r>
              <a:rPr lang="en-US" sz="2000" b="1" kern="1200" dirty="0">
                <a:solidFill>
                  <a:srgbClr val="002060"/>
                </a:solidFill>
                <a:latin typeface="+mn-lt"/>
                <a:ea typeface="+mn-ea"/>
                <a:cs typeface="+mn-cs"/>
              </a:rPr>
              <a:t>West Central Ohio Safety Council is promoting a day at the Allen County Fairground helping the West Ohio Food Bank</a:t>
            </a:r>
          </a:p>
          <a:p>
            <a:pPr indent="-228600" algn="l" rtl="0">
              <a:lnSpc>
                <a:spcPct val="90000"/>
              </a:lnSpc>
              <a:spcAft>
                <a:spcPts val="600"/>
              </a:spcAft>
              <a:buFont typeface="Arial" panose="020B0604020202020204" pitchFamily="34" charset="0"/>
              <a:buChar char="•"/>
            </a:pPr>
            <a:endParaRPr lang="en-US" sz="2000" b="1" kern="1200" dirty="0">
              <a:solidFill>
                <a:srgbClr val="002060"/>
              </a:solidFill>
              <a:latin typeface="+mn-lt"/>
              <a:ea typeface="+mn-ea"/>
              <a:cs typeface="+mn-cs"/>
            </a:endParaRPr>
          </a:p>
          <a:p>
            <a:pPr algn="l" rtl="0">
              <a:lnSpc>
                <a:spcPct val="90000"/>
              </a:lnSpc>
              <a:spcAft>
                <a:spcPts val="600"/>
              </a:spcAft>
            </a:pPr>
            <a:r>
              <a:rPr lang="en-US" sz="2000" b="1" kern="1200" dirty="0">
                <a:solidFill>
                  <a:srgbClr val="002060"/>
                </a:solidFill>
                <a:latin typeface="+mn-lt"/>
                <a:ea typeface="+mn-ea"/>
                <a:cs typeface="+mn-cs"/>
              </a:rPr>
              <a:t>June 4th, 9:30 – 1:30</a:t>
            </a:r>
          </a:p>
          <a:p>
            <a:pPr algn="l" rtl="0">
              <a:lnSpc>
                <a:spcPct val="90000"/>
              </a:lnSpc>
              <a:spcAft>
                <a:spcPts val="600"/>
              </a:spcAft>
            </a:pPr>
            <a:r>
              <a:rPr lang="en-US" sz="2000" b="1" kern="1200" dirty="0">
                <a:solidFill>
                  <a:srgbClr val="002060"/>
                </a:solidFill>
                <a:latin typeface="+mn-lt"/>
                <a:ea typeface="+mn-ea"/>
                <a:cs typeface="+mn-cs"/>
              </a:rPr>
              <a:t>Shift 1: Help at Resource Fair: 9:00-11:00</a:t>
            </a:r>
          </a:p>
          <a:p>
            <a:pPr algn="l" rtl="0">
              <a:lnSpc>
                <a:spcPct val="90000"/>
              </a:lnSpc>
              <a:spcAft>
                <a:spcPts val="600"/>
              </a:spcAft>
            </a:pPr>
            <a:r>
              <a:rPr lang="en-US" sz="2000" b="1" kern="1200" dirty="0">
                <a:solidFill>
                  <a:srgbClr val="002060"/>
                </a:solidFill>
                <a:latin typeface="+mn-lt"/>
                <a:ea typeface="+mn-ea"/>
                <a:cs typeface="+mn-cs"/>
              </a:rPr>
              <a:t>Shift 2: Food Distribution: 11:30-2:00pm </a:t>
            </a:r>
          </a:p>
          <a:p>
            <a:pPr algn="l" rtl="0">
              <a:lnSpc>
                <a:spcPct val="90000"/>
              </a:lnSpc>
              <a:spcAft>
                <a:spcPts val="600"/>
              </a:spcAft>
            </a:pPr>
            <a:r>
              <a:rPr lang="en-US" sz="2000" b="1" kern="1200" dirty="0">
                <a:solidFill>
                  <a:srgbClr val="002060"/>
                </a:solidFill>
                <a:latin typeface="+mn-lt"/>
                <a:ea typeface="+mn-ea"/>
                <a:cs typeface="+mn-cs"/>
              </a:rPr>
              <a:t>or BOTH</a:t>
            </a:r>
          </a:p>
          <a:p>
            <a:pPr algn="l" rtl="0">
              <a:lnSpc>
                <a:spcPct val="90000"/>
              </a:lnSpc>
              <a:spcAft>
                <a:spcPts val="600"/>
              </a:spcAft>
            </a:pPr>
            <a:endParaRPr lang="en-US" sz="2000" b="1" kern="1200" dirty="0">
              <a:solidFill>
                <a:srgbClr val="002060"/>
              </a:solidFill>
              <a:latin typeface="+mn-lt"/>
              <a:ea typeface="+mn-ea"/>
              <a:cs typeface="+mn-cs"/>
            </a:endParaRPr>
          </a:p>
          <a:p>
            <a:pPr algn="l" rtl="0">
              <a:lnSpc>
                <a:spcPct val="90000"/>
              </a:lnSpc>
              <a:spcAft>
                <a:spcPts val="600"/>
              </a:spcAft>
            </a:pPr>
            <a:r>
              <a:rPr lang="en-US" sz="2000" b="1" kern="1200" dirty="0">
                <a:solidFill>
                  <a:srgbClr val="002060"/>
                </a:solidFill>
                <a:latin typeface="+mn-lt"/>
                <a:ea typeface="+mn-ea"/>
                <a:cs typeface="+mn-cs"/>
              </a:rPr>
              <a:t>If you are interested, let me know ASAP.</a:t>
            </a:r>
            <a:endParaRPr lang="en-US" sz="1900" b="1" kern="1200" dirty="0">
              <a:solidFill>
                <a:srgbClr val="002060"/>
              </a:solidFill>
              <a:latin typeface="+mn-lt"/>
              <a:ea typeface="+mn-ea"/>
              <a:cs typeface="+mn-cs"/>
            </a:endParaRPr>
          </a:p>
        </p:txBody>
      </p:sp>
      <p:pic>
        <p:nvPicPr>
          <p:cNvPr id="5" name="Picture 4" descr="A red and blue logo with text&#10;&#10;Description automatically generated">
            <a:extLst>
              <a:ext uri="{FF2B5EF4-FFF2-40B4-BE49-F238E27FC236}">
                <a16:creationId xmlns:a16="http://schemas.microsoft.com/office/drawing/2014/main" id="{62BF22D9-1485-DC5F-7136-B029BC247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132" y="699516"/>
            <a:ext cx="4786884" cy="4786884"/>
          </a:xfrm>
          <a:prstGeom prst="rect">
            <a:avLst/>
          </a:prstGeom>
        </p:spPr>
      </p:pic>
    </p:spTree>
    <p:extLst>
      <p:ext uri="{BB962C8B-B14F-4D97-AF65-F5344CB8AC3E}">
        <p14:creationId xmlns:p14="http://schemas.microsoft.com/office/powerpoint/2010/main" val="3617273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Hands-on top of each other">
            <a:extLst>
              <a:ext uri="{FF2B5EF4-FFF2-40B4-BE49-F238E27FC236}">
                <a16:creationId xmlns:a16="http://schemas.microsoft.com/office/drawing/2014/main" id="{675960CB-9FE0-181D-B235-BF0FCF9D325E}"/>
              </a:ext>
            </a:extLst>
          </p:cNvPr>
          <p:cNvPicPr>
            <a:picLocks noChangeAspect="1"/>
          </p:cNvPicPr>
          <p:nvPr/>
        </p:nvPicPr>
        <p:blipFill>
          <a:blip r:embed="rId3"/>
          <a:srcRect l="46080" r="3381" b="1"/>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31AF4C59-B8B5-489C-F785-B3CB8011ADBF}"/>
              </a:ext>
            </a:extLst>
          </p:cNvPr>
          <p:cNvSpPr>
            <a:spLocks noGrp="1"/>
          </p:cNvSpPr>
          <p:nvPr>
            <p:ph type="title"/>
          </p:nvPr>
        </p:nvSpPr>
        <p:spPr>
          <a:xfrm>
            <a:off x="677333" y="609600"/>
            <a:ext cx="3851123" cy="1320800"/>
          </a:xfrm>
        </p:spPr>
        <p:txBody>
          <a:bodyPr>
            <a:normAutofit/>
          </a:bodyPr>
          <a:lstStyle/>
          <a:p>
            <a:r>
              <a:rPr lang="en-US" dirty="0"/>
              <a:t>Goals</a:t>
            </a:r>
          </a:p>
        </p:txBody>
      </p:sp>
      <p:sp>
        <p:nvSpPr>
          <p:cNvPr id="3" name="Content Placeholder 2">
            <a:extLst>
              <a:ext uri="{FF2B5EF4-FFF2-40B4-BE49-F238E27FC236}">
                <a16:creationId xmlns:a16="http://schemas.microsoft.com/office/drawing/2014/main" id="{EE30D718-4FE2-24BE-B1AC-FE075AA2C110}"/>
              </a:ext>
            </a:extLst>
          </p:cNvPr>
          <p:cNvSpPr>
            <a:spLocks noGrp="1"/>
          </p:cNvSpPr>
          <p:nvPr>
            <p:ph idx="1"/>
          </p:nvPr>
        </p:nvSpPr>
        <p:spPr>
          <a:xfrm>
            <a:off x="628667" y="1545961"/>
            <a:ext cx="3948454" cy="4087811"/>
          </a:xfrm>
        </p:spPr>
        <p:txBody>
          <a:bodyPr>
            <a:noAutofit/>
          </a:bodyPr>
          <a:lstStyle/>
          <a:p>
            <a:r>
              <a:rPr lang="en-US" sz="2400" dirty="0"/>
              <a:t> Identify generational differences and similarities</a:t>
            </a:r>
          </a:p>
          <a:p>
            <a:endParaRPr lang="en-US" sz="2400" dirty="0"/>
          </a:p>
          <a:p>
            <a:r>
              <a:rPr lang="en-US" sz="2400" dirty="0"/>
              <a:t>Apply leadership techniques that leverage the strengths</a:t>
            </a:r>
          </a:p>
          <a:p>
            <a:endParaRPr lang="en-US" sz="2400" dirty="0"/>
          </a:p>
          <a:p>
            <a:r>
              <a:rPr lang="en-US" sz="2400" dirty="0"/>
              <a:t>Implement engagement methods that inspire younger workers </a:t>
            </a: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34006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Today's Workforce Reality</a:t>
            </a:r>
          </a:p>
        </p:txBody>
      </p:sp>
      <p:sp>
        <p:nvSpPr>
          <p:cNvPr id="3" name="Content Placeholder 2"/>
          <p:cNvSpPr>
            <a:spLocks noGrp="1"/>
          </p:cNvSpPr>
          <p:nvPr>
            <p:ph idx="1"/>
          </p:nvPr>
        </p:nvSpPr>
        <p:spPr>
          <a:xfrm>
            <a:off x="677335" y="1930400"/>
            <a:ext cx="8596668" cy="4433849"/>
          </a:xfrm>
        </p:spPr>
        <p:txBody>
          <a:bodyPr>
            <a:normAutofit lnSpcReduction="10000"/>
          </a:bodyPr>
          <a:lstStyle/>
          <a:p>
            <a:pPr>
              <a:defRPr sz="2000"/>
            </a:pPr>
            <a:r>
              <a:rPr lang="en-US" sz="2400" dirty="0"/>
              <a:t>For the first time ever, five generations share the same workplace:</a:t>
            </a:r>
          </a:p>
          <a:p>
            <a:pPr lvl="1">
              <a:defRPr sz="2000"/>
            </a:pPr>
            <a:r>
              <a:rPr lang="en-US" sz="2400" dirty="0"/>
              <a:t>Traditionalists (Born ≤ 1945)</a:t>
            </a:r>
          </a:p>
          <a:p>
            <a:pPr lvl="1">
              <a:defRPr sz="2000"/>
            </a:pPr>
            <a:r>
              <a:rPr lang="en-US" sz="2400" dirty="0"/>
              <a:t>Baby Boomers (1946 – 1964)</a:t>
            </a:r>
          </a:p>
          <a:p>
            <a:pPr lvl="1">
              <a:defRPr sz="2000"/>
            </a:pPr>
            <a:r>
              <a:rPr lang="en-US" sz="2400" dirty="0"/>
              <a:t>Gen X (1965 – 1980)</a:t>
            </a:r>
          </a:p>
          <a:p>
            <a:pPr lvl="1">
              <a:defRPr sz="2000"/>
            </a:pPr>
            <a:r>
              <a:rPr lang="en-US" sz="2400" dirty="0"/>
              <a:t>Millennials (1981 – 1996)</a:t>
            </a:r>
          </a:p>
          <a:p>
            <a:pPr lvl="1">
              <a:defRPr sz="2000"/>
            </a:pPr>
            <a:r>
              <a:rPr lang="en-US" sz="2400" dirty="0"/>
              <a:t>Gen Z (1997 – 2012) </a:t>
            </a:r>
          </a:p>
          <a:p>
            <a:pPr>
              <a:defRPr sz="2000"/>
            </a:pPr>
            <a:endParaRPr lang="en-US" sz="2400" dirty="0"/>
          </a:p>
          <a:p>
            <a:pPr>
              <a:defRPr sz="2000"/>
            </a:pPr>
            <a:r>
              <a:rPr lang="en-US" sz="2400" dirty="0"/>
              <a:t>Generation Alpha (2013 – 2025) Will be here before we know it!</a:t>
            </a:r>
            <a:endParaRPr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Wood human figure">
            <a:extLst>
              <a:ext uri="{FF2B5EF4-FFF2-40B4-BE49-F238E27FC236}">
                <a16:creationId xmlns:a16="http://schemas.microsoft.com/office/drawing/2014/main" id="{2914D724-2716-4ADC-4468-567BFB8DEC54}"/>
              </a:ext>
            </a:extLst>
          </p:cNvPr>
          <p:cNvPicPr>
            <a:picLocks noChangeAspect="1"/>
          </p:cNvPicPr>
          <p:nvPr/>
        </p:nvPicPr>
        <p:blipFill>
          <a:blip r:embed="rId3"/>
          <a:srcRect r="22891" b="-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333" y="609600"/>
            <a:ext cx="3851123" cy="1320800"/>
          </a:xfrm>
        </p:spPr>
        <p:txBody>
          <a:bodyPr>
            <a:normAutofit/>
          </a:bodyPr>
          <a:lstStyle/>
          <a:p>
            <a:r>
              <a:t>Why It Matters for Safety</a:t>
            </a:r>
          </a:p>
        </p:txBody>
      </p:sp>
      <p:sp>
        <p:nvSpPr>
          <p:cNvPr id="3" name="Content Placeholder 2"/>
          <p:cNvSpPr>
            <a:spLocks noGrp="1"/>
          </p:cNvSpPr>
          <p:nvPr>
            <p:ph idx="1"/>
          </p:nvPr>
        </p:nvSpPr>
        <p:spPr>
          <a:xfrm>
            <a:off x="677334" y="2160589"/>
            <a:ext cx="3851122" cy="3880773"/>
          </a:xfrm>
        </p:spPr>
        <p:txBody>
          <a:bodyPr>
            <a:normAutofit lnSpcReduction="10000"/>
          </a:bodyPr>
          <a:lstStyle/>
          <a:p>
            <a:pPr>
              <a:defRPr sz="2000"/>
            </a:pPr>
            <a:r>
              <a:rPr lang="en-US" sz="2400" dirty="0"/>
              <a:t>Communication breakdowns increase risk</a:t>
            </a:r>
          </a:p>
          <a:p>
            <a:pPr>
              <a:defRPr sz="2000"/>
            </a:pPr>
            <a:endParaRPr lang="en-US" sz="2400" dirty="0"/>
          </a:p>
          <a:p>
            <a:pPr>
              <a:defRPr sz="2000"/>
            </a:pPr>
            <a:r>
              <a:rPr lang="en-US" sz="2400" dirty="0"/>
              <a:t>Disengagement reduces training impact</a:t>
            </a:r>
          </a:p>
          <a:p>
            <a:pPr>
              <a:defRPr sz="2000"/>
            </a:pPr>
            <a:endParaRPr lang="en-US" sz="2400" dirty="0"/>
          </a:p>
          <a:p>
            <a:pPr>
              <a:defRPr sz="2000"/>
            </a:pPr>
            <a:r>
              <a:rPr lang="en-US" sz="2400" dirty="0"/>
              <a:t>Mentorship gaps lose institutional knowledge</a:t>
            </a: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ormAutofit/>
          </a:bodyPr>
          <a:lstStyle/>
          <a:p>
            <a:r>
              <a:t>Attitudes Toward Safety by Generation</a:t>
            </a:r>
          </a:p>
        </p:txBody>
      </p:sp>
      <p:graphicFrame>
        <p:nvGraphicFramePr>
          <p:cNvPr id="5" name="Content Placeholder 2">
            <a:extLst>
              <a:ext uri="{FF2B5EF4-FFF2-40B4-BE49-F238E27FC236}">
                <a16:creationId xmlns:a16="http://schemas.microsoft.com/office/drawing/2014/main" id="{D39113B9-D5BC-8ADD-59DA-1004D09637F1}"/>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Where Engagement Breaks Down</a:t>
            </a:r>
          </a:p>
        </p:txBody>
      </p:sp>
      <p:sp>
        <p:nvSpPr>
          <p:cNvPr id="3" name="Content Placeholder 2"/>
          <p:cNvSpPr>
            <a:spLocks noGrp="1"/>
          </p:cNvSpPr>
          <p:nvPr>
            <p:ph idx="1"/>
          </p:nvPr>
        </p:nvSpPr>
        <p:spPr/>
        <p:txBody>
          <a:bodyPr>
            <a:normAutofit/>
          </a:bodyPr>
          <a:lstStyle/>
          <a:p>
            <a:pPr>
              <a:defRPr sz="2000"/>
            </a:pPr>
            <a:r>
              <a:rPr sz="2800" dirty="0"/>
              <a:t>Cracks in communication, trust, mentorship, and motivation widen when we ignore generational differences.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r>
              <a:t>The 4-Pillar PEOPLE Model</a:t>
            </a:r>
          </a:p>
        </p:txBody>
      </p:sp>
      <p:sp>
        <p:nvSpPr>
          <p:cNvPr id="3" name="Content Placeholder 2"/>
          <p:cNvSpPr>
            <a:spLocks noGrp="1"/>
          </p:cNvSpPr>
          <p:nvPr>
            <p:ph idx="1"/>
          </p:nvPr>
        </p:nvSpPr>
        <p:spPr>
          <a:xfrm>
            <a:off x="5209563" y="2160589"/>
            <a:ext cx="4064439" cy="3880773"/>
          </a:xfrm>
        </p:spPr>
        <p:txBody>
          <a:bodyPr>
            <a:normAutofit/>
          </a:bodyPr>
          <a:lstStyle/>
          <a:p>
            <a:pPr>
              <a:defRPr sz="2000"/>
            </a:pPr>
            <a:r>
              <a:rPr lang="en-US" sz="2000"/>
              <a:t>Connect Through Communication</a:t>
            </a:r>
          </a:p>
          <a:p>
            <a:pPr>
              <a:defRPr sz="2000"/>
            </a:pPr>
            <a:r>
              <a:rPr lang="en-US" sz="2000"/>
              <a:t>Mentor with Intention</a:t>
            </a:r>
          </a:p>
          <a:p>
            <a:pPr>
              <a:defRPr sz="2000"/>
            </a:pPr>
            <a:r>
              <a:rPr lang="en-US" sz="2000"/>
              <a:t>Empower with Purpose</a:t>
            </a:r>
          </a:p>
          <a:p>
            <a:pPr>
              <a:defRPr sz="2000"/>
            </a:pPr>
            <a:r>
              <a:rPr lang="en-US" sz="2000"/>
              <a:t>Unify Through Culture</a:t>
            </a:r>
          </a:p>
        </p:txBody>
      </p:sp>
      <p:pic>
        <p:nvPicPr>
          <p:cNvPr id="7" name="Picture 6">
            <a:extLst>
              <a:ext uri="{FF2B5EF4-FFF2-40B4-BE49-F238E27FC236}">
                <a16:creationId xmlns:a16="http://schemas.microsoft.com/office/drawing/2014/main" id="{41BFAD46-1907-9C06-1B68-2F9EFF9A821E}"/>
              </a:ext>
            </a:extLst>
          </p:cNvPr>
          <p:cNvPicPr>
            <a:picLocks noChangeAspect="1"/>
          </p:cNvPicPr>
          <p:nvPr/>
        </p:nvPicPr>
        <p:blipFill>
          <a:blip r:embed="rId3"/>
          <a:srcRect t="8946" b="7473"/>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1286933" y="609600"/>
            <a:ext cx="10197494" cy="1099457"/>
          </a:xfrm>
        </p:spPr>
        <p:txBody>
          <a:bodyPr>
            <a:normAutofit/>
          </a:bodyPr>
          <a:lstStyle/>
          <a:p>
            <a:r>
              <a:rPr lang="en-US"/>
              <a:t>Pillar 1: Connect Through Communication</a:t>
            </a:r>
          </a:p>
        </p:txBody>
      </p:sp>
      <p:sp>
        <p:nvSpPr>
          <p:cNvPr id="11" name="Isosceles Triangle 10">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Isosceles Triangle 12">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6" name="Content Placeholder 2">
            <a:extLst>
              <a:ext uri="{FF2B5EF4-FFF2-40B4-BE49-F238E27FC236}">
                <a16:creationId xmlns:a16="http://schemas.microsoft.com/office/drawing/2014/main" id="{4487F83E-20A5-1457-9C17-ECA661A76BE1}"/>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4064438" cy="1320800"/>
          </a:xfrm>
        </p:spPr>
        <p:txBody>
          <a:bodyPr>
            <a:normAutofit/>
          </a:bodyPr>
          <a:lstStyle/>
          <a:p>
            <a:pPr>
              <a:lnSpc>
                <a:spcPct val="90000"/>
              </a:lnSpc>
            </a:pPr>
            <a:r>
              <a:rPr lang="en-US" sz="2800" b="1" dirty="0"/>
              <a:t>Story: Communication Success</a:t>
            </a:r>
          </a:p>
        </p:txBody>
      </p:sp>
      <p:sp>
        <p:nvSpPr>
          <p:cNvPr id="3" name="Content Placeholder 2"/>
          <p:cNvSpPr>
            <a:spLocks noGrp="1"/>
          </p:cNvSpPr>
          <p:nvPr>
            <p:ph idx="1"/>
          </p:nvPr>
        </p:nvSpPr>
        <p:spPr>
          <a:xfrm>
            <a:off x="5209563" y="2160589"/>
            <a:ext cx="4064439" cy="3880773"/>
          </a:xfrm>
        </p:spPr>
        <p:txBody>
          <a:bodyPr>
            <a:normAutofit/>
          </a:bodyPr>
          <a:lstStyle/>
          <a:p>
            <a:pPr marL="0" indent="0" algn="ctr">
              <a:buNone/>
              <a:defRPr sz="2000"/>
            </a:pPr>
            <a:r>
              <a:rPr lang="en-US" sz="2400" dirty="0"/>
              <a:t>Changing weekly updates </a:t>
            </a:r>
          </a:p>
          <a:p>
            <a:pPr marL="0" indent="0" algn="ctr">
              <a:buNone/>
              <a:defRPr sz="2000"/>
            </a:pPr>
            <a:r>
              <a:rPr lang="en-US" sz="2400" dirty="0"/>
              <a:t>- PDFs to 90-sec video clips </a:t>
            </a:r>
          </a:p>
          <a:p>
            <a:pPr marL="0" indent="0" algn="ctr">
              <a:buNone/>
              <a:defRPr sz="2000"/>
            </a:pPr>
            <a:r>
              <a:rPr lang="en-US" sz="2400" dirty="0"/>
              <a:t>Increased engagement from 27% to 81%.</a:t>
            </a:r>
          </a:p>
        </p:txBody>
      </p:sp>
      <p:pic>
        <p:nvPicPr>
          <p:cNvPr id="5" name="Picture 4" descr="Mobile device with apps">
            <a:extLst>
              <a:ext uri="{FF2B5EF4-FFF2-40B4-BE49-F238E27FC236}">
                <a16:creationId xmlns:a16="http://schemas.microsoft.com/office/drawing/2014/main" id="{B69A8052-C127-FC0F-6E6E-67893A36CAB7}"/>
              </a:ext>
            </a:extLst>
          </p:cNvPr>
          <p:cNvPicPr>
            <a:picLocks noChangeAspect="1"/>
          </p:cNvPicPr>
          <p:nvPr/>
        </p:nvPicPr>
        <p:blipFill>
          <a:blip r:embed="rId3"/>
          <a:srcRect l="47661" r="8090"/>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1286933" y="609600"/>
            <a:ext cx="10197494" cy="1099457"/>
          </a:xfrm>
        </p:spPr>
        <p:txBody>
          <a:bodyPr>
            <a:normAutofit/>
          </a:bodyPr>
          <a:lstStyle/>
          <a:p>
            <a:r>
              <a:t>Pillar 2: Mentor with Intention</a:t>
            </a:r>
          </a:p>
        </p:txBody>
      </p:sp>
      <p:sp>
        <p:nvSpPr>
          <p:cNvPr id="11" name="Isosceles Triangle 10">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Isosceles Triangle 12">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5" name="Content Placeholder 2">
            <a:extLst>
              <a:ext uri="{FF2B5EF4-FFF2-40B4-BE49-F238E27FC236}">
                <a16:creationId xmlns:a16="http://schemas.microsoft.com/office/drawing/2014/main" id="{E492755C-F25C-75F2-7039-34EDE1837FD6}"/>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Isosceles Triangle 16">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Isosceles Triangle 20">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Isosceles Triangle 21">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p:cNvSpPr>
            <a:spLocks noGrp="1"/>
          </p:cNvSpPr>
          <p:nvPr>
            <p:ph type="title"/>
          </p:nvPr>
        </p:nvSpPr>
        <p:spPr>
          <a:xfrm>
            <a:off x="985969" y="4473227"/>
            <a:ext cx="8288032" cy="1096648"/>
          </a:xfrm>
        </p:spPr>
        <p:txBody>
          <a:bodyPr vert="horz" lIns="91440" tIns="45720" rIns="91440" bIns="45720" rtlCol="0" anchor="b">
            <a:normAutofit/>
          </a:bodyPr>
          <a:lstStyle/>
          <a:p>
            <a:r>
              <a:rPr lang="en-US" sz="4400" dirty="0"/>
              <a:t>Story: Legacy Program Impact</a:t>
            </a:r>
          </a:p>
        </p:txBody>
      </p:sp>
      <p:sp>
        <p:nvSpPr>
          <p:cNvPr id="3" name="Content Placeholder 2"/>
          <p:cNvSpPr>
            <a:spLocks noGrp="1"/>
          </p:cNvSpPr>
          <p:nvPr>
            <p:ph idx="1"/>
          </p:nvPr>
        </p:nvSpPr>
        <p:spPr>
          <a:xfrm>
            <a:off x="985969" y="5569874"/>
            <a:ext cx="8288032" cy="701677"/>
          </a:xfrm>
        </p:spPr>
        <p:txBody>
          <a:bodyPr vert="horz" lIns="91440" tIns="45720" rIns="91440" bIns="45720" rtlCol="0" anchor="t">
            <a:normAutofit/>
          </a:bodyPr>
          <a:lstStyle/>
          <a:p>
            <a:pPr marL="0" indent="0">
              <a:buNone/>
              <a:defRPr sz="2000"/>
            </a:pPr>
            <a:r>
              <a:rPr lang="en-US" sz="2000">
                <a:solidFill>
                  <a:schemeClr val="tx1">
                    <a:lumMod val="50000"/>
                    <a:lumOff val="50000"/>
                  </a:schemeClr>
                </a:solidFill>
              </a:rPr>
              <a:t>A 'Safety Legacy Program' pairing retirees with new hires boosted near-miss reporting by 40%.</a:t>
            </a:r>
          </a:p>
        </p:txBody>
      </p:sp>
      <p:pic>
        <p:nvPicPr>
          <p:cNvPr id="7" name="Picture 6" descr="A group of people standing together&#10;&#10;AI-generated content may be incorrect.">
            <a:extLst>
              <a:ext uri="{FF2B5EF4-FFF2-40B4-BE49-F238E27FC236}">
                <a16:creationId xmlns:a16="http://schemas.microsoft.com/office/drawing/2014/main" id="{CE1E4AA5-4468-87F9-75B7-181E17ACD38B}"/>
              </a:ext>
            </a:extLst>
          </p:cNvPr>
          <p:cNvPicPr>
            <a:picLocks noChangeAspect="1"/>
          </p:cNvPicPr>
          <p:nvPr/>
        </p:nvPicPr>
        <p:blipFill>
          <a:blip r:embed="rId3">
            <a:extLst>
              <a:ext uri="{28A0092B-C50C-407E-A947-70E740481C1C}">
                <a14:useLocalDpi xmlns:a14="http://schemas.microsoft.com/office/drawing/2010/main" val="0"/>
              </a:ext>
            </a:extLst>
          </a:blip>
          <a:srcRect t="5223" r="2" b="7789"/>
          <a:stretch>
            <a:fillRect/>
          </a:stretch>
        </p:blipFill>
        <p:spPr>
          <a:xfrm>
            <a:off x="677334" y="508726"/>
            <a:ext cx="8274669" cy="3635025"/>
          </a:xfrm>
          <a:custGeom>
            <a:avLst/>
            <a:gdLst/>
            <a:ahLst/>
            <a:cxnLst/>
            <a:rect l="l" t="t" r="r" b="b"/>
            <a:pathLst>
              <a:path w="8274669" h="3635025">
                <a:moveTo>
                  <a:pt x="540554" y="0"/>
                </a:moveTo>
                <a:lnTo>
                  <a:pt x="8274669" y="0"/>
                </a:lnTo>
                <a:lnTo>
                  <a:pt x="8274669" y="3635025"/>
                </a:lnTo>
                <a:lnTo>
                  <a:pt x="0" y="3635025"/>
                </a:lnTo>
                <a:close/>
              </a:path>
            </a:pathLst>
          </a:cu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59740" y="340234"/>
            <a:ext cx="2413000" cy="406400"/>
          </a:xfrm>
          <a:prstGeom prst="rect">
            <a:avLst/>
          </a:prstGeom>
        </p:spPr>
        <p:txBody>
          <a:bodyPr vert="horz" wrap="square" lIns="0" tIns="12065" rIns="0" bIns="0" rtlCol="0">
            <a:spAutoFit/>
          </a:bodyPr>
          <a:lstStyle/>
          <a:p>
            <a:pPr marL="12700">
              <a:lnSpc>
                <a:spcPct val="100000"/>
              </a:lnSpc>
              <a:spcBef>
                <a:spcPts val="95"/>
              </a:spcBef>
            </a:pPr>
            <a:r>
              <a:rPr sz="2500" dirty="0"/>
              <a:t>FY2026</a:t>
            </a:r>
            <a:r>
              <a:rPr sz="2500" spc="-40" dirty="0"/>
              <a:t> </a:t>
            </a:r>
            <a:r>
              <a:rPr sz="2500" spc="-10" dirty="0"/>
              <a:t>CHARITIES</a:t>
            </a:r>
            <a:endParaRPr sz="2500" dirty="0"/>
          </a:p>
        </p:txBody>
      </p:sp>
      <p:sp>
        <p:nvSpPr>
          <p:cNvPr id="3" name="object 3"/>
          <p:cNvSpPr txBox="1"/>
          <p:nvPr/>
        </p:nvSpPr>
        <p:spPr>
          <a:xfrm>
            <a:off x="945743" y="910319"/>
            <a:ext cx="39382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43343"/>
                </a:solidFill>
                <a:latin typeface="Arial Rounded MT Bold"/>
                <a:cs typeface="Arial Rounded MT Bold"/>
              </a:rPr>
              <a:t>SAVING</a:t>
            </a:r>
            <a:r>
              <a:rPr sz="1800" b="1" spc="-50" dirty="0">
                <a:solidFill>
                  <a:srgbClr val="C43343"/>
                </a:solidFill>
                <a:latin typeface="Arial Rounded MT Bold"/>
                <a:cs typeface="Arial Rounded MT Bold"/>
              </a:rPr>
              <a:t> </a:t>
            </a:r>
            <a:r>
              <a:rPr sz="1800" b="1" dirty="0">
                <a:solidFill>
                  <a:srgbClr val="C43343"/>
                </a:solidFill>
                <a:latin typeface="Arial Rounded MT Bold"/>
                <a:cs typeface="Arial Rounded MT Bold"/>
              </a:rPr>
              <a:t>GRACE</a:t>
            </a:r>
            <a:r>
              <a:rPr sz="1800" b="1" spc="-40" dirty="0">
                <a:solidFill>
                  <a:srgbClr val="C43343"/>
                </a:solidFill>
                <a:latin typeface="Arial Rounded MT Bold"/>
                <a:cs typeface="Arial Rounded MT Bold"/>
              </a:rPr>
              <a:t> </a:t>
            </a:r>
            <a:r>
              <a:rPr sz="1800" b="1" dirty="0">
                <a:solidFill>
                  <a:srgbClr val="C43343"/>
                </a:solidFill>
                <a:latin typeface="Arial Rounded MT Bold"/>
                <a:cs typeface="Arial Rounded MT Bold"/>
              </a:rPr>
              <a:t>FARM</a:t>
            </a:r>
            <a:r>
              <a:rPr sz="1800" b="1" spc="-50" dirty="0">
                <a:solidFill>
                  <a:srgbClr val="C43343"/>
                </a:solidFill>
                <a:latin typeface="Arial Rounded MT Bold"/>
                <a:cs typeface="Arial Rounded MT Bold"/>
              </a:rPr>
              <a:t> </a:t>
            </a:r>
            <a:r>
              <a:rPr sz="1800" b="1" spc="-10" dirty="0">
                <a:solidFill>
                  <a:srgbClr val="C43343"/>
                </a:solidFill>
                <a:latin typeface="Arial Rounded MT Bold"/>
                <a:cs typeface="Arial Rounded MT Bold"/>
              </a:rPr>
              <a:t>MINISTRIES</a:t>
            </a:r>
            <a:endParaRPr sz="1800" dirty="0">
              <a:latin typeface="Arial Rounded MT Bold"/>
              <a:cs typeface="Arial Rounded MT Bold"/>
            </a:endParaRPr>
          </a:p>
        </p:txBody>
      </p:sp>
      <p:sp>
        <p:nvSpPr>
          <p:cNvPr id="4" name="object 4"/>
          <p:cNvSpPr txBox="1"/>
          <p:nvPr/>
        </p:nvSpPr>
        <p:spPr>
          <a:xfrm>
            <a:off x="6028904" y="910319"/>
            <a:ext cx="544385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43343"/>
                </a:solidFill>
                <a:latin typeface="Arial Rounded MT Bold"/>
                <a:cs typeface="Arial Rounded MT Bold"/>
              </a:rPr>
              <a:t>ALLEN</a:t>
            </a:r>
            <a:r>
              <a:rPr sz="1800" b="1" spc="-60" dirty="0">
                <a:solidFill>
                  <a:srgbClr val="C43343"/>
                </a:solidFill>
                <a:latin typeface="Arial Rounded MT Bold"/>
                <a:cs typeface="Arial Rounded MT Bold"/>
              </a:rPr>
              <a:t> </a:t>
            </a:r>
            <a:r>
              <a:rPr sz="1800" b="1" dirty="0">
                <a:solidFill>
                  <a:srgbClr val="C43343"/>
                </a:solidFill>
                <a:latin typeface="Arial Rounded MT Bold"/>
                <a:cs typeface="Arial Rounded MT Bold"/>
              </a:rPr>
              <a:t>LIMA</a:t>
            </a:r>
            <a:r>
              <a:rPr sz="1800" b="1" spc="-50" dirty="0">
                <a:solidFill>
                  <a:srgbClr val="C43343"/>
                </a:solidFill>
                <a:latin typeface="Arial Rounded MT Bold"/>
                <a:cs typeface="Arial Rounded MT Bold"/>
              </a:rPr>
              <a:t> </a:t>
            </a:r>
            <a:r>
              <a:rPr sz="1800" b="1" dirty="0">
                <a:solidFill>
                  <a:srgbClr val="C43343"/>
                </a:solidFill>
                <a:latin typeface="Arial Rounded MT Bold"/>
                <a:cs typeface="Arial Rounded MT Bold"/>
              </a:rPr>
              <a:t>LEADERSHIP’S</a:t>
            </a:r>
            <a:r>
              <a:rPr sz="1800" b="1" spc="-45" dirty="0">
                <a:solidFill>
                  <a:srgbClr val="C43343"/>
                </a:solidFill>
                <a:latin typeface="Arial Rounded MT Bold"/>
                <a:cs typeface="Arial Rounded MT Bold"/>
              </a:rPr>
              <a:t> </a:t>
            </a:r>
            <a:r>
              <a:rPr sz="1800" b="1" dirty="0">
                <a:solidFill>
                  <a:srgbClr val="C43343"/>
                </a:solidFill>
                <a:latin typeface="Arial Rounded MT Bold"/>
                <a:cs typeface="Arial Rounded MT Bold"/>
              </a:rPr>
              <a:t>TEDDY</a:t>
            </a:r>
            <a:r>
              <a:rPr sz="1800" b="1" spc="-55" dirty="0">
                <a:solidFill>
                  <a:srgbClr val="C43343"/>
                </a:solidFill>
                <a:latin typeface="Arial Rounded MT Bold"/>
                <a:cs typeface="Arial Rounded MT Bold"/>
              </a:rPr>
              <a:t> </a:t>
            </a:r>
            <a:r>
              <a:rPr sz="1800" b="1" dirty="0">
                <a:solidFill>
                  <a:srgbClr val="C43343"/>
                </a:solidFill>
                <a:latin typeface="Arial Rounded MT Bold"/>
                <a:cs typeface="Arial Rounded MT Bold"/>
              </a:rPr>
              <a:t>BEAR</a:t>
            </a:r>
            <a:r>
              <a:rPr sz="1800" b="1" spc="-35" dirty="0">
                <a:solidFill>
                  <a:srgbClr val="C43343"/>
                </a:solidFill>
                <a:latin typeface="Arial Rounded MT Bold"/>
                <a:cs typeface="Arial Rounded MT Bold"/>
              </a:rPr>
              <a:t> </a:t>
            </a:r>
            <a:r>
              <a:rPr sz="1800" b="1" spc="-20" dirty="0">
                <a:solidFill>
                  <a:srgbClr val="C43343"/>
                </a:solidFill>
                <a:latin typeface="Arial Rounded MT Bold"/>
                <a:cs typeface="Arial Rounded MT Bold"/>
              </a:rPr>
              <a:t>FUND</a:t>
            </a:r>
            <a:endParaRPr sz="1800" dirty="0">
              <a:latin typeface="Arial Rounded MT Bold"/>
              <a:cs typeface="Arial Rounded MT Bold"/>
            </a:endParaRPr>
          </a:p>
        </p:txBody>
      </p:sp>
      <p:sp>
        <p:nvSpPr>
          <p:cNvPr id="5" name="object 5"/>
          <p:cNvSpPr txBox="1"/>
          <p:nvPr/>
        </p:nvSpPr>
        <p:spPr>
          <a:xfrm>
            <a:off x="6483657" y="4522697"/>
            <a:ext cx="5464810" cy="2111375"/>
          </a:xfrm>
          <a:prstGeom prst="rect">
            <a:avLst/>
          </a:prstGeom>
        </p:spPr>
        <p:txBody>
          <a:bodyPr vert="horz" wrap="square" lIns="0" tIns="12065" rIns="0" bIns="0" rtlCol="0">
            <a:spAutoFit/>
          </a:bodyPr>
          <a:lstStyle/>
          <a:p>
            <a:pPr marL="12065" marR="5080" indent="1905" algn="ctr">
              <a:lnSpc>
                <a:spcPct val="100000"/>
              </a:lnSpc>
              <a:spcBef>
                <a:spcPts val="95"/>
              </a:spcBef>
            </a:pPr>
            <a:r>
              <a:rPr sz="1600" spc="-50" dirty="0">
                <a:solidFill>
                  <a:srgbClr val="202429"/>
                </a:solidFill>
                <a:latin typeface="Lucida Sans"/>
                <a:cs typeface="Lucida Sans"/>
              </a:rPr>
              <a:t>The</a:t>
            </a:r>
            <a:r>
              <a:rPr sz="1600" spc="-55" dirty="0">
                <a:solidFill>
                  <a:srgbClr val="202429"/>
                </a:solidFill>
                <a:latin typeface="Lucida Sans"/>
                <a:cs typeface="Lucida Sans"/>
              </a:rPr>
              <a:t> </a:t>
            </a:r>
            <a:r>
              <a:rPr sz="1600" spc="-50" dirty="0">
                <a:solidFill>
                  <a:srgbClr val="202429"/>
                </a:solidFill>
                <a:latin typeface="Lucida Sans"/>
                <a:cs typeface="Lucida Sans"/>
              </a:rPr>
              <a:t>Allen</a:t>
            </a:r>
            <a:r>
              <a:rPr sz="1600" spc="-85" dirty="0">
                <a:solidFill>
                  <a:srgbClr val="202429"/>
                </a:solidFill>
                <a:latin typeface="Lucida Sans"/>
                <a:cs typeface="Lucida Sans"/>
              </a:rPr>
              <a:t> </a:t>
            </a:r>
            <a:r>
              <a:rPr sz="1600" spc="-30" dirty="0">
                <a:solidFill>
                  <a:srgbClr val="202429"/>
                </a:solidFill>
                <a:latin typeface="Lucida Sans"/>
                <a:cs typeface="Lucida Sans"/>
              </a:rPr>
              <a:t>Lima</a:t>
            </a:r>
            <a:r>
              <a:rPr sz="1600" spc="-70" dirty="0">
                <a:solidFill>
                  <a:srgbClr val="202429"/>
                </a:solidFill>
                <a:latin typeface="Lucida Sans"/>
                <a:cs typeface="Lucida Sans"/>
              </a:rPr>
              <a:t> </a:t>
            </a:r>
            <a:r>
              <a:rPr sz="1600" spc="-30" dirty="0">
                <a:solidFill>
                  <a:srgbClr val="202429"/>
                </a:solidFill>
                <a:latin typeface="Lucida Sans"/>
                <a:cs typeface="Lucida Sans"/>
              </a:rPr>
              <a:t>Leadership</a:t>
            </a:r>
            <a:r>
              <a:rPr sz="1600" spc="-75" dirty="0">
                <a:solidFill>
                  <a:srgbClr val="202429"/>
                </a:solidFill>
                <a:latin typeface="Lucida Sans"/>
                <a:cs typeface="Lucida Sans"/>
              </a:rPr>
              <a:t> </a:t>
            </a:r>
            <a:r>
              <a:rPr sz="1600" spc="-70" dirty="0">
                <a:solidFill>
                  <a:srgbClr val="202429"/>
                </a:solidFill>
                <a:latin typeface="Lucida Sans"/>
                <a:cs typeface="Lucida Sans"/>
              </a:rPr>
              <a:t>Teddy</a:t>
            </a:r>
            <a:r>
              <a:rPr sz="1600" spc="-90" dirty="0">
                <a:solidFill>
                  <a:srgbClr val="202429"/>
                </a:solidFill>
                <a:latin typeface="Lucida Sans"/>
                <a:cs typeface="Lucida Sans"/>
              </a:rPr>
              <a:t> </a:t>
            </a:r>
            <a:r>
              <a:rPr sz="1600" dirty="0">
                <a:solidFill>
                  <a:srgbClr val="202429"/>
                </a:solidFill>
                <a:latin typeface="Lucida Sans"/>
                <a:cs typeface="Lucida Sans"/>
              </a:rPr>
              <a:t>Bear</a:t>
            </a:r>
            <a:r>
              <a:rPr sz="1600" spc="-60" dirty="0">
                <a:solidFill>
                  <a:srgbClr val="202429"/>
                </a:solidFill>
                <a:latin typeface="Lucida Sans"/>
                <a:cs typeface="Lucida Sans"/>
              </a:rPr>
              <a:t> </a:t>
            </a:r>
            <a:r>
              <a:rPr sz="1600" spc="-25" dirty="0">
                <a:solidFill>
                  <a:srgbClr val="202429"/>
                </a:solidFill>
                <a:latin typeface="Lucida Sans"/>
                <a:cs typeface="Lucida Sans"/>
              </a:rPr>
              <a:t>Fund</a:t>
            </a:r>
            <a:r>
              <a:rPr sz="1600" spc="-65" dirty="0">
                <a:solidFill>
                  <a:srgbClr val="202429"/>
                </a:solidFill>
                <a:latin typeface="Lucida Sans"/>
                <a:cs typeface="Lucida Sans"/>
              </a:rPr>
              <a:t> is</a:t>
            </a:r>
            <a:r>
              <a:rPr sz="1600" spc="-75" dirty="0">
                <a:solidFill>
                  <a:srgbClr val="202429"/>
                </a:solidFill>
                <a:latin typeface="Lucida Sans"/>
                <a:cs typeface="Lucida Sans"/>
              </a:rPr>
              <a:t> </a:t>
            </a:r>
            <a:r>
              <a:rPr sz="1600" spc="-50" dirty="0">
                <a:solidFill>
                  <a:srgbClr val="202429"/>
                </a:solidFill>
                <a:latin typeface="Lucida Sans"/>
                <a:cs typeface="Lucida Sans"/>
              </a:rPr>
              <a:t>a</a:t>
            </a:r>
            <a:r>
              <a:rPr sz="1600" spc="500" dirty="0">
                <a:solidFill>
                  <a:srgbClr val="202429"/>
                </a:solidFill>
                <a:latin typeface="Lucida Sans"/>
                <a:cs typeface="Lucida Sans"/>
              </a:rPr>
              <a:t> </a:t>
            </a:r>
            <a:r>
              <a:rPr sz="1600" spc="-35" dirty="0">
                <a:solidFill>
                  <a:srgbClr val="202429"/>
                </a:solidFill>
                <a:latin typeface="Lucida Sans"/>
                <a:cs typeface="Lucida Sans"/>
              </a:rPr>
              <a:t>charitable</a:t>
            </a:r>
            <a:r>
              <a:rPr sz="1600" spc="-75" dirty="0">
                <a:solidFill>
                  <a:srgbClr val="202429"/>
                </a:solidFill>
                <a:latin typeface="Lucida Sans"/>
                <a:cs typeface="Lucida Sans"/>
              </a:rPr>
              <a:t> </a:t>
            </a:r>
            <a:r>
              <a:rPr sz="1600" spc="-45" dirty="0">
                <a:solidFill>
                  <a:srgbClr val="202429"/>
                </a:solidFill>
                <a:latin typeface="Lucida Sans"/>
                <a:cs typeface="Lucida Sans"/>
              </a:rPr>
              <a:t>initiative</a:t>
            </a:r>
            <a:r>
              <a:rPr sz="1600" spc="-95" dirty="0">
                <a:solidFill>
                  <a:srgbClr val="202429"/>
                </a:solidFill>
                <a:latin typeface="Lucida Sans"/>
                <a:cs typeface="Lucida Sans"/>
              </a:rPr>
              <a:t> </a:t>
            </a:r>
            <a:r>
              <a:rPr sz="1600" spc="-25" dirty="0">
                <a:solidFill>
                  <a:srgbClr val="202429"/>
                </a:solidFill>
                <a:latin typeface="Lucida Sans"/>
                <a:cs typeface="Lucida Sans"/>
              </a:rPr>
              <a:t>aimed</a:t>
            </a:r>
            <a:r>
              <a:rPr sz="1600" spc="-70" dirty="0">
                <a:solidFill>
                  <a:srgbClr val="202429"/>
                </a:solidFill>
                <a:latin typeface="Lucida Sans"/>
                <a:cs typeface="Lucida Sans"/>
              </a:rPr>
              <a:t> </a:t>
            </a:r>
            <a:r>
              <a:rPr sz="1600" spc="-10" dirty="0">
                <a:solidFill>
                  <a:srgbClr val="202429"/>
                </a:solidFill>
                <a:latin typeface="Lucida Sans"/>
                <a:cs typeface="Lucida Sans"/>
              </a:rPr>
              <a:t>at</a:t>
            </a:r>
            <a:r>
              <a:rPr sz="1600" spc="-50" dirty="0">
                <a:solidFill>
                  <a:srgbClr val="202429"/>
                </a:solidFill>
                <a:latin typeface="Lucida Sans"/>
                <a:cs typeface="Lucida Sans"/>
              </a:rPr>
              <a:t> supporting</a:t>
            </a:r>
            <a:r>
              <a:rPr sz="1600" spc="-75" dirty="0">
                <a:solidFill>
                  <a:srgbClr val="202429"/>
                </a:solidFill>
                <a:latin typeface="Lucida Sans"/>
                <a:cs typeface="Lucida Sans"/>
              </a:rPr>
              <a:t> </a:t>
            </a:r>
            <a:r>
              <a:rPr sz="1600" spc="-40" dirty="0">
                <a:solidFill>
                  <a:srgbClr val="202429"/>
                </a:solidFill>
                <a:latin typeface="Lucida Sans"/>
                <a:cs typeface="Lucida Sans"/>
              </a:rPr>
              <a:t>children</a:t>
            </a:r>
            <a:r>
              <a:rPr sz="1600" spc="-65" dirty="0">
                <a:solidFill>
                  <a:srgbClr val="202429"/>
                </a:solidFill>
                <a:latin typeface="Lucida Sans"/>
                <a:cs typeface="Lucida Sans"/>
              </a:rPr>
              <a:t> </a:t>
            </a:r>
            <a:r>
              <a:rPr sz="1600" spc="-35" dirty="0">
                <a:solidFill>
                  <a:srgbClr val="202429"/>
                </a:solidFill>
                <a:latin typeface="Lucida Sans"/>
                <a:cs typeface="Lucida Sans"/>
              </a:rPr>
              <a:t>in</a:t>
            </a:r>
            <a:r>
              <a:rPr sz="1600" spc="-55" dirty="0">
                <a:solidFill>
                  <a:srgbClr val="202429"/>
                </a:solidFill>
                <a:latin typeface="Lucida Sans"/>
                <a:cs typeface="Lucida Sans"/>
              </a:rPr>
              <a:t> </a:t>
            </a:r>
            <a:r>
              <a:rPr sz="1600" spc="-20" dirty="0">
                <a:solidFill>
                  <a:srgbClr val="202429"/>
                </a:solidFill>
                <a:latin typeface="Lucida Sans"/>
                <a:cs typeface="Lucida Sans"/>
              </a:rPr>
              <a:t>need </a:t>
            </a:r>
            <a:r>
              <a:rPr sz="1600" spc="-35" dirty="0">
                <a:solidFill>
                  <a:srgbClr val="202429"/>
                </a:solidFill>
                <a:latin typeface="Lucida Sans"/>
                <a:cs typeface="Lucida Sans"/>
              </a:rPr>
              <a:t>within</a:t>
            </a:r>
            <a:r>
              <a:rPr sz="1600" spc="-65" dirty="0">
                <a:solidFill>
                  <a:srgbClr val="202429"/>
                </a:solidFill>
                <a:latin typeface="Lucida Sans"/>
                <a:cs typeface="Lucida Sans"/>
              </a:rPr>
              <a:t> </a:t>
            </a:r>
            <a:r>
              <a:rPr sz="1600" spc="-10" dirty="0">
                <a:solidFill>
                  <a:srgbClr val="202429"/>
                </a:solidFill>
                <a:latin typeface="Lucida Sans"/>
                <a:cs typeface="Lucida Sans"/>
              </a:rPr>
              <a:t>the</a:t>
            </a:r>
            <a:r>
              <a:rPr sz="1600" spc="-70" dirty="0">
                <a:solidFill>
                  <a:srgbClr val="202429"/>
                </a:solidFill>
                <a:latin typeface="Lucida Sans"/>
                <a:cs typeface="Lucida Sans"/>
              </a:rPr>
              <a:t> </a:t>
            </a:r>
            <a:r>
              <a:rPr sz="1600" spc="-50" dirty="0">
                <a:solidFill>
                  <a:srgbClr val="202429"/>
                </a:solidFill>
                <a:latin typeface="Lucida Sans"/>
                <a:cs typeface="Lucida Sans"/>
              </a:rPr>
              <a:t>community.</a:t>
            </a:r>
            <a:r>
              <a:rPr sz="1600" spc="-55" dirty="0">
                <a:solidFill>
                  <a:srgbClr val="202429"/>
                </a:solidFill>
                <a:latin typeface="Lucida Sans"/>
                <a:cs typeface="Lucida Sans"/>
              </a:rPr>
              <a:t> </a:t>
            </a:r>
            <a:r>
              <a:rPr sz="1600" dirty="0">
                <a:solidFill>
                  <a:srgbClr val="202429"/>
                </a:solidFill>
                <a:latin typeface="Lucida Sans"/>
                <a:cs typeface="Lucida Sans"/>
              </a:rPr>
              <a:t>By</a:t>
            </a:r>
            <a:r>
              <a:rPr sz="1600" spc="-65" dirty="0">
                <a:solidFill>
                  <a:srgbClr val="202429"/>
                </a:solidFill>
                <a:latin typeface="Lucida Sans"/>
                <a:cs typeface="Lucida Sans"/>
              </a:rPr>
              <a:t> </a:t>
            </a:r>
            <a:r>
              <a:rPr sz="1600" spc="-55" dirty="0">
                <a:solidFill>
                  <a:srgbClr val="202429"/>
                </a:solidFill>
                <a:latin typeface="Lucida Sans"/>
                <a:cs typeface="Lucida Sans"/>
              </a:rPr>
              <a:t>providing</a:t>
            </a:r>
            <a:r>
              <a:rPr sz="1600" spc="-85" dirty="0">
                <a:solidFill>
                  <a:srgbClr val="202429"/>
                </a:solidFill>
                <a:latin typeface="Lucida Sans"/>
                <a:cs typeface="Lucida Sans"/>
              </a:rPr>
              <a:t> </a:t>
            </a:r>
            <a:r>
              <a:rPr sz="1600" spc="-35" dirty="0">
                <a:solidFill>
                  <a:srgbClr val="202429"/>
                </a:solidFill>
                <a:latin typeface="Lucida Sans"/>
                <a:cs typeface="Lucida Sans"/>
              </a:rPr>
              <a:t>teddy</a:t>
            </a:r>
            <a:r>
              <a:rPr sz="1600" spc="-90" dirty="0">
                <a:solidFill>
                  <a:srgbClr val="202429"/>
                </a:solidFill>
                <a:latin typeface="Lucida Sans"/>
                <a:cs typeface="Lucida Sans"/>
              </a:rPr>
              <a:t> </a:t>
            </a:r>
            <a:r>
              <a:rPr sz="1600" spc="-20" dirty="0">
                <a:solidFill>
                  <a:srgbClr val="202429"/>
                </a:solidFill>
                <a:latin typeface="Lucida Sans"/>
                <a:cs typeface="Lucida Sans"/>
              </a:rPr>
              <a:t>bears</a:t>
            </a:r>
            <a:r>
              <a:rPr sz="1600" spc="-70" dirty="0">
                <a:solidFill>
                  <a:srgbClr val="202429"/>
                </a:solidFill>
                <a:latin typeface="Lucida Sans"/>
                <a:cs typeface="Lucida Sans"/>
              </a:rPr>
              <a:t> </a:t>
            </a:r>
            <a:r>
              <a:rPr sz="1600" spc="-25" dirty="0">
                <a:solidFill>
                  <a:srgbClr val="202429"/>
                </a:solidFill>
                <a:latin typeface="Lucida Sans"/>
                <a:cs typeface="Lucida Sans"/>
              </a:rPr>
              <a:t>and </a:t>
            </a:r>
            <a:r>
              <a:rPr sz="1600" spc="-20" dirty="0">
                <a:solidFill>
                  <a:srgbClr val="202429"/>
                </a:solidFill>
                <a:latin typeface="Lucida Sans"/>
                <a:cs typeface="Lucida Sans"/>
              </a:rPr>
              <a:t>other</a:t>
            </a:r>
            <a:r>
              <a:rPr sz="1600" spc="-75" dirty="0">
                <a:solidFill>
                  <a:srgbClr val="202429"/>
                </a:solidFill>
                <a:latin typeface="Lucida Sans"/>
                <a:cs typeface="Lucida Sans"/>
              </a:rPr>
              <a:t> </a:t>
            </a:r>
            <a:r>
              <a:rPr sz="1600" spc="-50" dirty="0">
                <a:solidFill>
                  <a:srgbClr val="202429"/>
                </a:solidFill>
                <a:latin typeface="Lucida Sans"/>
                <a:cs typeface="Lucida Sans"/>
              </a:rPr>
              <a:t>comforting</a:t>
            </a:r>
            <a:r>
              <a:rPr sz="1600" spc="-65" dirty="0">
                <a:solidFill>
                  <a:srgbClr val="202429"/>
                </a:solidFill>
                <a:latin typeface="Lucida Sans"/>
                <a:cs typeface="Lucida Sans"/>
              </a:rPr>
              <a:t> </a:t>
            </a:r>
            <a:r>
              <a:rPr sz="1600" spc="-55" dirty="0">
                <a:solidFill>
                  <a:srgbClr val="202429"/>
                </a:solidFill>
                <a:latin typeface="Lucida Sans"/>
                <a:cs typeface="Lucida Sans"/>
              </a:rPr>
              <a:t>items,</a:t>
            </a:r>
            <a:r>
              <a:rPr sz="1600" spc="-95" dirty="0">
                <a:solidFill>
                  <a:srgbClr val="202429"/>
                </a:solidFill>
                <a:latin typeface="Lucida Sans"/>
                <a:cs typeface="Lucida Sans"/>
              </a:rPr>
              <a:t> </a:t>
            </a:r>
            <a:r>
              <a:rPr sz="1600" spc="-20" dirty="0">
                <a:solidFill>
                  <a:srgbClr val="202429"/>
                </a:solidFill>
                <a:latin typeface="Lucida Sans"/>
                <a:cs typeface="Lucida Sans"/>
              </a:rPr>
              <a:t>the</a:t>
            </a:r>
            <a:r>
              <a:rPr sz="1600" spc="-80" dirty="0">
                <a:solidFill>
                  <a:srgbClr val="202429"/>
                </a:solidFill>
                <a:latin typeface="Lucida Sans"/>
                <a:cs typeface="Lucida Sans"/>
              </a:rPr>
              <a:t> </a:t>
            </a:r>
            <a:r>
              <a:rPr sz="1600" spc="-25" dirty="0">
                <a:solidFill>
                  <a:srgbClr val="202429"/>
                </a:solidFill>
                <a:latin typeface="Lucida Sans"/>
                <a:cs typeface="Lucida Sans"/>
              </a:rPr>
              <a:t>fund</a:t>
            </a:r>
            <a:r>
              <a:rPr sz="1600" spc="-75" dirty="0">
                <a:solidFill>
                  <a:srgbClr val="202429"/>
                </a:solidFill>
                <a:latin typeface="Lucida Sans"/>
                <a:cs typeface="Lucida Sans"/>
              </a:rPr>
              <a:t> </a:t>
            </a:r>
            <a:r>
              <a:rPr sz="1600" spc="-55" dirty="0">
                <a:solidFill>
                  <a:srgbClr val="202429"/>
                </a:solidFill>
                <a:latin typeface="Lucida Sans"/>
                <a:cs typeface="Lucida Sans"/>
              </a:rPr>
              <a:t>seeks</a:t>
            </a:r>
            <a:r>
              <a:rPr sz="1600" spc="-80" dirty="0">
                <a:solidFill>
                  <a:srgbClr val="202429"/>
                </a:solidFill>
                <a:latin typeface="Lucida Sans"/>
                <a:cs typeface="Lucida Sans"/>
              </a:rPr>
              <a:t> </a:t>
            </a:r>
            <a:r>
              <a:rPr sz="1600" spc="-40" dirty="0">
                <a:solidFill>
                  <a:srgbClr val="202429"/>
                </a:solidFill>
                <a:latin typeface="Lucida Sans"/>
                <a:cs typeface="Lucida Sans"/>
              </a:rPr>
              <a:t>to</a:t>
            </a:r>
            <a:r>
              <a:rPr sz="1600" spc="-85" dirty="0">
                <a:solidFill>
                  <a:srgbClr val="202429"/>
                </a:solidFill>
                <a:latin typeface="Lucida Sans"/>
                <a:cs typeface="Lucida Sans"/>
              </a:rPr>
              <a:t> </a:t>
            </a:r>
            <a:r>
              <a:rPr sz="1600" spc="-30" dirty="0">
                <a:solidFill>
                  <a:srgbClr val="202429"/>
                </a:solidFill>
                <a:latin typeface="Lucida Sans"/>
                <a:cs typeface="Lucida Sans"/>
              </a:rPr>
              <a:t>offer</a:t>
            </a:r>
            <a:r>
              <a:rPr sz="1600" spc="-75" dirty="0">
                <a:solidFill>
                  <a:srgbClr val="202429"/>
                </a:solidFill>
                <a:latin typeface="Lucida Sans"/>
                <a:cs typeface="Lucida Sans"/>
              </a:rPr>
              <a:t> </a:t>
            </a:r>
            <a:r>
              <a:rPr sz="1600" spc="-10" dirty="0">
                <a:solidFill>
                  <a:srgbClr val="202429"/>
                </a:solidFill>
                <a:latin typeface="Lucida Sans"/>
                <a:cs typeface="Lucida Sans"/>
              </a:rPr>
              <a:t>emotional </a:t>
            </a:r>
            <a:r>
              <a:rPr sz="1600" spc="-35" dirty="0">
                <a:solidFill>
                  <a:srgbClr val="202429"/>
                </a:solidFill>
                <a:latin typeface="Lucida Sans"/>
                <a:cs typeface="Lucida Sans"/>
              </a:rPr>
              <a:t>support</a:t>
            </a:r>
            <a:r>
              <a:rPr sz="1600" spc="-100" dirty="0">
                <a:solidFill>
                  <a:srgbClr val="202429"/>
                </a:solidFill>
                <a:latin typeface="Lucida Sans"/>
                <a:cs typeface="Lucida Sans"/>
              </a:rPr>
              <a:t> </a:t>
            </a:r>
            <a:r>
              <a:rPr sz="1600" spc="-10" dirty="0">
                <a:solidFill>
                  <a:srgbClr val="202429"/>
                </a:solidFill>
                <a:latin typeface="Lucida Sans"/>
                <a:cs typeface="Lucida Sans"/>
              </a:rPr>
              <a:t>and</a:t>
            </a:r>
            <a:r>
              <a:rPr sz="1600" spc="-90" dirty="0">
                <a:solidFill>
                  <a:srgbClr val="202429"/>
                </a:solidFill>
                <a:latin typeface="Lucida Sans"/>
                <a:cs typeface="Lucida Sans"/>
              </a:rPr>
              <a:t> </a:t>
            </a:r>
            <a:r>
              <a:rPr sz="1600" dirty="0">
                <a:solidFill>
                  <a:srgbClr val="202429"/>
                </a:solidFill>
                <a:latin typeface="Lucida Sans"/>
                <a:cs typeface="Lucida Sans"/>
              </a:rPr>
              <a:t>a</a:t>
            </a:r>
            <a:r>
              <a:rPr sz="1600" spc="-95" dirty="0">
                <a:solidFill>
                  <a:srgbClr val="202429"/>
                </a:solidFill>
                <a:latin typeface="Lucida Sans"/>
                <a:cs typeface="Lucida Sans"/>
              </a:rPr>
              <a:t> </a:t>
            </a:r>
            <a:r>
              <a:rPr sz="1600" spc="-25" dirty="0">
                <a:solidFill>
                  <a:srgbClr val="202429"/>
                </a:solidFill>
                <a:latin typeface="Lucida Sans"/>
                <a:cs typeface="Lucida Sans"/>
              </a:rPr>
              <a:t>sense</a:t>
            </a:r>
            <a:r>
              <a:rPr sz="1600" spc="-65" dirty="0">
                <a:solidFill>
                  <a:srgbClr val="202429"/>
                </a:solidFill>
                <a:latin typeface="Lucida Sans"/>
                <a:cs typeface="Lucida Sans"/>
              </a:rPr>
              <a:t> </a:t>
            </a:r>
            <a:r>
              <a:rPr sz="1600" spc="-45" dirty="0">
                <a:solidFill>
                  <a:srgbClr val="202429"/>
                </a:solidFill>
                <a:latin typeface="Lucida Sans"/>
                <a:cs typeface="Lucida Sans"/>
              </a:rPr>
              <a:t>of</a:t>
            </a:r>
            <a:r>
              <a:rPr sz="1600" spc="-95" dirty="0">
                <a:solidFill>
                  <a:srgbClr val="202429"/>
                </a:solidFill>
                <a:latin typeface="Lucida Sans"/>
                <a:cs typeface="Lucida Sans"/>
              </a:rPr>
              <a:t> </a:t>
            </a:r>
            <a:r>
              <a:rPr sz="1600" spc="-35" dirty="0">
                <a:solidFill>
                  <a:srgbClr val="202429"/>
                </a:solidFill>
                <a:latin typeface="Lucida Sans"/>
                <a:cs typeface="Lucida Sans"/>
              </a:rPr>
              <a:t>security</a:t>
            </a:r>
            <a:r>
              <a:rPr sz="1600" spc="-70" dirty="0">
                <a:solidFill>
                  <a:srgbClr val="202429"/>
                </a:solidFill>
                <a:latin typeface="Lucida Sans"/>
                <a:cs typeface="Lucida Sans"/>
              </a:rPr>
              <a:t> </a:t>
            </a:r>
            <a:r>
              <a:rPr sz="1600" spc="-45" dirty="0">
                <a:solidFill>
                  <a:srgbClr val="202429"/>
                </a:solidFill>
                <a:latin typeface="Lucida Sans"/>
                <a:cs typeface="Lucida Sans"/>
              </a:rPr>
              <a:t>to</a:t>
            </a:r>
            <a:r>
              <a:rPr sz="1600" spc="-95" dirty="0">
                <a:solidFill>
                  <a:srgbClr val="202429"/>
                </a:solidFill>
                <a:latin typeface="Lucida Sans"/>
                <a:cs typeface="Lucida Sans"/>
              </a:rPr>
              <a:t> </a:t>
            </a:r>
            <a:r>
              <a:rPr sz="1600" spc="-40" dirty="0">
                <a:solidFill>
                  <a:srgbClr val="202429"/>
                </a:solidFill>
                <a:latin typeface="Lucida Sans"/>
                <a:cs typeface="Lucida Sans"/>
              </a:rPr>
              <a:t>children</a:t>
            </a:r>
            <a:r>
              <a:rPr sz="1600" spc="-100" dirty="0">
                <a:solidFill>
                  <a:srgbClr val="202429"/>
                </a:solidFill>
                <a:latin typeface="Lucida Sans"/>
                <a:cs typeface="Lucida Sans"/>
              </a:rPr>
              <a:t> </a:t>
            </a:r>
            <a:r>
              <a:rPr sz="1600" spc="-10" dirty="0">
                <a:solidFill>
                  <a:srgbClr val="202429"/>
                </a:solidFill>
                <a:latin typeface="Lucida Sans"/>
                <a:cs typeface="Lucida Sans"/>
              </a:rPr>
              <a:t>facing </a:t>
            </a:r>
            <a:r>
              <a:rPr sz="1600" spc="-55" dirty="0">
                <a:solidFill>
                  <a:srgbClr val="202429"/>
                </a:solidFill>
                <a:latin typeface="Lucida Sans"/>
                <a:cs typeface="Lucida Sans"/>
              </a:rPr>
              <a:t>challenging</a:t>
            </a:r>
            <a:r>
              <a:rPr sz="1600" spc="-85" dirty="0">
                <a:solidFill>
                  <a:srgbClr val="202429"/>
                </a:solidFill>
                <a:latin typeface="Lucida Sans"/>
                <a:cs typeface="Lucida Sans"/>
              </a:rPr>
              <a:t> </a:t>
            </a:r>
            <a:r>
              <a:rPr sz="1600" spc="-50" dirty="0">
                <a:solidFill>
                  <a:srgbClr val="202429"/>
                </a:solidFill>
                <a:latin typeface="Lucida Sans"/>
                <a:cs typeface="Lucida Sans"/>
              </a:rPr>
              <a:t>circumstances, </a:t>
            </a:r>
            <a:r>
              <a:rPr sz="1600" spc="-45" dirty="0">
                <a:solidFill>
                  <a:srgbClr val="202429"/>
                </a:solidFill>
                <a:latin typeface="Lucida Sans"/>
                <a:cs typeface="Lucida Sans"/>
              </a:rPr>
              <a:t>such</a:t>
            </a:r>
            <a:r>
              <a:rPr sz="1600" spc="-55" dirty="0">
                <a:solidFill>
                  <a:srgbClr val="202429"/>
                </a:solidFill>
                <a:latin typeface="Lucida Sans"/>
                <a:cs typeface="Lucida Sans"/>
              </a:rPr>
              <a:t> </a:t>
            </a:r>
            <a:r>
              <a:rPr sz="1600" spc="-30" dirty="0">
                <a:solidFill>
                  <a:srgbClr val="202429"/>
                </a:solidFill>
                <a:latin typeface="Lucida Sans"/>
                <a:cs typeface="Lucida Sans"/>
              </a:rPr>
              <a:t>as</a:t>
            </a:r>
            <a:r>
              <a:rPr sz="1600" spc="-75" dirty="0">
                <a:solidFill>
                  <a:srgbClr val="202429"/>
                </a:solidFill>
                <a:latin typeface="Lucida Sans"/>
                <a:cs typeface="Lucida Sans"/>
              </a:rPr>
              <a:t> </a:t>
            </a:r>
            <a:r>
              <a:rPr sz="1600" spc="-45" dirty="0">
                <a:solidFill>
                  <a:srgbClr val="202429"/>
                </a:solidFill>
                <a:latin typeface="Lucida Sans"/>
                <a:cs typeface="Lucida Sans"/>
              </a:rPr>
              <a:t>illness</a:t>
            </a:r>
            <a:r>
              <a:rPr sz="1600" spc="-90" dirty="0">
                <a:solidFill>
                  <a:srgbClr val="202429"/>
                </a:solidFill>
                <a:latin typeface="Lucida Sans"/>
                <a:cs typeface="Lucida Sans"/>
              </a:rPr>
              <a:t> </a:t>
            </a:r>
            <a:r>
              <a:rPr sz="1600" dirty="0">
                <a:solidFill>
                  <a:srgbClr val="202429"/>
                </a:solidFill>
                <a:latin typeface="Lucida Sans"/>
                <a:cs typeface="Lucida Sans"/>
              </a:rPr>
              <a:t>or</a:t>
            </a:r>
            <a:r>
              <a:rPr sz="1600" spc="-70" dirty="0">
                <a:solidFill>
                  <a:srgbClr val="202429"/>
                </a:solidFill>
                <a:latin typeface="Lucida Sans"/>
                <a:cs typeface="Lucida Sans"/>
              </a:rPr>
              <a:t> </a:t>
            </a:r>
            <a:r>
              <a:rPr sz="1600" spc="-10" dirty="0">
                <a:solidFill>
                  <a:srgbClr val="202429"/>
                </a:solidFill>
                <a:latin typeface="Lucida Sans"/>
                <a:cs typeface="Lucida Sans"/>
              </a:rPr>
              <a:t>family hardships.</a:t>
            </a:r>
            <a:endParaRPr sz="1600">
              <a:latin typeface="Lucida Sans"/>
              <a:cs typeface="Lucida Sans"/>
            </a:endParaRPr>
          </a:p>
          <a:p>
            <a:pPr marR="221615" algn="r">
              <a:lnSpc>
                <a:spcPct val="100000"/>
              </a:lnSpc>
              <a:spcBef>
                <a:spcPts val="1545"/>
              </a:spcBef>
            </a:pPr>
            <a:r>
              <a:rPr sz="1200" b="1" spc="-50" dirty="0">
                <a:solidFill>
                  <a:srgbClr val="F1F1F1"/>
                </a:solidFill>
                <a:latin typeface="Gadugi"/>
                <a:cs typeface="Gadugi"/>
              </a:rPr>
              <a:t>3</a:t>
            </a:r>
            <a:endParaRPr sz="1200">
              <a:latin typeface="Gadugi"/>
              <a:cs typeface="Gadugi"/>
            </a:endParaRPr>
          </a:p>
        </p:txBody>
      </p:sp>
      <p:sp>
        <p:nvSpPr>
          <p:cNvPr id="6" name="object 6"/>
          <p:cNvSpPr txBox="1"/>
          <p:nvPr/>
        </p:nvSpPr>
        <p:spPr>
          <a:xfrm>
            <a:off x="242228" y="4522697"/>
            <a:ext cx="5465445" cy="1488440"/>
          </a:xfrm>
          <a:prstGeom prst="rect">
            <a:avLst/>
          </a:prstGeom>
        </p:spPr>
        <p:txBody>
          <a:bodyPr vert="horz" wrap="square" lIns="0" tIns="12065" rIns="0" bIns="0" rtlCol="0">
            <a:spAutoFit/>
          </a:bodyPr>
          <a:lstStyle/>
          <a:p>
            <a:pPr marL="12700" marR="5080" algn="ctr">
              <a:lnSpc>
                <a:spcPct val="100000"/>
              </a:lnSpc>
              <a:spcBef>
                <a:spcPts val="95"/>
              </a:spcBef>
            </a:pPr>
            <a:r>
              <a:rPr sz="1600" spc="-50" dirty="0">
                <a:solidFill>
                  <a:srgbClr val="202429"/>
                </a:solidFill>
                <a:latin typeface="Lucida Sans"/>
                <a:cs typeface="Lucida Sans"/>
              </a:rPr>
              <a:t>The</a:t>
            </a:r>
            <a:r>
              <a:rPr sz="1600" spc="-75" dirty="0">
                <a:solidFill>
                  <a:srgbClr val="202429"/>
                </a:solidFill>
                <a:latin typeface="Lucida Sans"/>
                <a:cs typeface="Lucida Sans"/>
              </a:rPr>
              <a:t> </a:t>
            </a:r>
            <a:r>
              <a:rPr sz="1600" spc="-35" dirty="0">
                <a:solidFill>
                  <a:srgbClr val="202429"/>
                </a:solidFill>
                <a:latin typeface="Lucida Sans"/>
                <a:cs typeface="Lucida Sans"/>
              </a:rPr>
              <a:t>Mission</a:t>
            </a:r>
            <a:r>
              <a:rPr sz="1600" spc="-70" dirty="0">
                <a:solidFill>
                  <a:srgbClr val="202429"/>
                </a:solidFill>
                <a:latin typeface="Lucida Sans"/>
                <a:cs typeface="Lucida Sans"/>
              </a:rPr>
              <a:t> </a:t>
            </a:r>
            <a:r>
              <a:rPr sz="1600" spc="-45" dirty="0">
                <a:solidFill>
                  <a:srgbClr val="202429"/>
                </a:solidFill>
                <a:latin typeface="Lucida Sans"/>
                <a:cs typeface="Lucida Sans"/>
              </a:rPr>
              <a:t>of</a:t>
            </a:r>
            <a:r>
              <a:rPr sz="1600" spc="-85" dirty="0">
                <a:solidFill>
                  <a:srgbClr val="202429"/>
                </a:solidFill>
                <a:latin typeface="Lucida Sans"/>
                <a:cs typeface="Lucida Sans"/>
              </a:rPr>
              <a:t> </a:t>
            </a:r>
            <a:r>
              <a:rPr sz="1600" spc="-40" dirty="0">
                <a:solidFill>
                  <a:srgbClr val="202429"/>
                </a:solidFill>
                <a:latin typeface="Lucida Sans"/>
                <a:cs typeface="Lucida Sans"/>
              </a:rPr>
              <a:t>Saving</a:t>
            </a:r>
            <a:r>
              <a:rPr sz="1600" spc="-90" dirty="0">
                <a:solidFill>
                  <a:srgbClr val="202429"/>
                </a:solidFill>
                <a:latin typeface="Lucida Sans"/>
                <a:cs typeface="Lucida Sans"/>
              </a:rPr>
              <a:t> </a:t>
            </a:r>
            <a:r>
              <a:rPr sz="1600" spc="-20" dirty="0">
                <a:solidFill>
                  <a:srgbClr val="202429"/>
                </a:solidFill>
                <a:latin typeface="Lucida Sans"/>
                <a:cs typeface="Lucida Sans"/>
              </a:rPr>
              <a:t>Grace</a:t>
            </a:r>
            <a:r>
              <a:rPr sz="1600" spc="-70" dirty="0">
                <a:solidFill>
                  <a:srgbClr val="202429"/>
                </a:solidFill>
                <a:latin typeface="Lucida Sans"/>
                <a:cs typeface="Lucida Sans"/>
              </a:rPr>
              <a:t> </a:t>
            </a:r>
            <a:r>
              <a:rPr sz="1600" spc="-20" dirty="0">
                <a:solidFill>
                  <a:srgbClr val="202429"/>
                </a:solidFill>
                <a:latin typeface="Lucida Sans"/>
                <a:cs typeface="Lucida Sans"/>
              </a:rPr>
              <a:t>Farm</a:t>
            </a:r>
            <a:r>
              <a:rPr sz="1600" spc="-80" dirty="0">
                <a:solidFill>
                  <a:srgbClr val="202429"/>
                </a:solidFill>
                <a:latin typeface="Lucida Sans"/>
                <a:cs typeface="Lucida Sans"/>
              </a:rPr>
              <a:t> </a:t>
            </a:r>
            <a:r>
              <a:rPr sz="1600" spc="-35" dirty="0">
                <a:solidFill>
                  <a:srgbClr val="202429"/>
                </a:solidFill>
                <a:latin typeface="Lucida Sans"/>
                <a:cs typeface="Lucida Sans"/>
              </a:rPr>
              <a:t>Ministries</a:t>
            </a:r>
            <a:r>
              <a:rPr sz="1600" spc="-85" dirty="0">
                <a:solidFill>
                  <a:srgbClr val="202429"/>
                </a:solidFill>
                <a:latin typeface="Lucida Sans"/>
                <a:cs typeface="Lucida Sans"/>
              </a:rPr>
              <a:t> </a:t>
            </a:r>
            <a:r>
              <a:rPr sz="1600" spc="-65" dirty="0">
                <a:solidFill>
                  <a:srgbClr val="202429"/>
                </a:solidFill>
                <a:latin typeface="Lucida Sans"/>
                <a:cs typeface="Lucida Sans"/>
              </a:rPr>
              <a:t>is</a:t>
            </a:r>
            <a:r>
              <a:rPr sz="1600" spc="-90" dirty="0">
                <a:solidFill>
                  <a:srgbClr val="202429"/>
                </a:solidFill>
                <a:latin typeface="Lucida Sans"/>
                <a:cs typeface="Lucida Sans"/>
              </a:rPr>
              <a:t> </a:t>
            </a:r>
            <a:r>
              <a:rPr sz="1600" spc="-40" dirty="0">
                <a:solidFill>
                  <a:srgbClr val="202429"/>
                </a:solidFill>
                <a:latin typeface="Lucida Sans"/>
                <a:cs typeface="Lucida Sans"/>
              </a:rPr>
              <a:t>to</a:t>
            </a:r>
            <a:r>
              <a:rPr sz="1600" spc="-90" dirty="0">
                <a:solidFill>
                  <a:srgbClr val="202429"/>
                </a:solidFill>
                <a:latin typeface="Lucida Sans"/>
                <a:cs typeface="Lucida Sans"/>
              </a:rPr>
              <a:t> </a:t>
            </a:r>
            <a:r>
              <a:rPr sz="1600" spc="-10" dirty="0">
                <a:solidFill>
                  <a:srgbClr val="202429"/>
                </a:solidFill>
                <a:latin typeface="Lucida Sans"/>
                <a:cs typeface="Lucida Sans"/>
              </a:rPr>
              <a:t>provide </a:t>
            </a:r>
            <a:r>
              <a:rPr sz="1600" dirty="0">
                <a:solidFill>
                  <a:srgbClr val="202429"/>
                </a:solidFill>
                <a:latin typeface="Lucida Sans"/>
                <a:cs typeface="Lucida Sans"/>
              </a:rPr>
              <a:t>an</a:t>
            </a:r>
            <a:r>
              <a:rPr sz="1600" spc="-80" dirty="0">
                <a:solidFill>
                  <a:srgbClr val="202429"/>
                </a:solidFill>
                <a:latin typeface="Lucida Sans"/>
                <a:cs typeface="Lucida Sans"/>
              </a:rPr>
              <a:t> </a:t>
            </a:r>
            <a:r>
              <a:rPr sz="1600" spc="-25" dirty="0">
                <a:solidFill>
                  <a:srgbClr val="202429"/>
                </a:solidFill>
                <a:latin typeface="Lucida Sans"/>
                <a:cs typeface="Lucida Sans"/>
              </a:rPr>
              <a:t>atmosphere</a:t>
            </a:r>
            <a:r>
              <a:rPr sz="1600" spc="-85" dirty="0">
                <a:solidFill>
                  <a:srgbClr val="202429"/>
                </a:solidFill>
                <a:latin typeface="Lucida Sans"/>
                <a:cs typeface="Lucida Sans"/>
              </a:rPr>
              <a:t> </a:t>
            </a:r>
            <a:r>
              <a:rPr sz="1600" spc="-25" dirty="0">
                <a:solidFill>
                  <a:srgbClr val="202429"/>
                </a:solidFill>
                <a:latin typeface="Lucida Sans"/>
                <a:cs typeface="Lucida Sans"/>
              </a:rPr>
              <a:t>for</a:t>
            </a:r>
            <a:r>
              <a:rPr sz="1600" spc="-80" dirty="0">
                <a:solidFill>
                  <a:srgbClr val="202429"/>
                </a:solidFill>
                <a:latin typeface="Lucida Sans"/>
                <a:cs typeface="Lucida Sans"/>
              </a:rPr>
              <a:t> </a:t>
            </a:r>
            <a:r>
              <a:rPr sz="1600" spc="-10" dirty="0">
                <a:solidFill>
                  <a:srgbClr val="202429"/>
                </a:solidFill>
                <a:latin typeface="Lucida Sans"/>
                <a:cs typeface="Lucida Sans"/>
              </a:rPr>
              <a:t>the</a:t>
            </a:r>
            <a:r>
              <a:rPr sz="1600" spc="-90" dirty="0">
                <a:solidFill>
                  <a:srgbClr val="202429"/>
                </a:solidFill>
                <a:latin typeface="Lucida Sans"/>
                <a:cs typeface="Lucida Sans"/>
              </a:rPr>
              <a:t> </a:t>
            </a:r>
            <a:r>
              <a:rPr sz="1600" spc="-40" dirty="0">
                <a:solidFill>
                  <a:srgbClr val="202429"/>
                </a:solidFill>
                <a:latin typeface="Lucida Sans"/>
                <a:cs typeface="Lucida Sans"/>
              </a:rPr>
              <a:t>rescue,</a:t>
            </a:r>
            <a:r>
              <a:rPr sz="1600" spc="-60" dirty="0">
                <a:solidFill>
                  <a:srgbClr val="202429"/>
                </a:solidFill>
                <a:latin typeface="Lucida Sans"/>
                <a:cs typeface="Lucida Sans"/>
              </a:rPr>
              <a:t> </a:t>
            </a:r>
            <a:r>
              <a:rPr sz="1600" spc="-30" dirty="0">
                <a:solidFill>
                  <a:srgbClr val="202429"/>
                </a:solidFill>
                <a:latin typeface="Lucida Sans"/>
                <a:cs typeface="Lucida Sans"/>
              </a:rPr>
              <a:t>redemption</a:t>
            </a:r>
            <a:r>
              <a:rPr sz="1600" spc="-110" dirty="0">
                <a:solidFill>
                  <a:srgbClr val="202429"/>
                </a:solidFill>
                <a:latin typeface="Lucida Sans"/>
                <a:cs typeface="Lucida Sans"/>
              </a:rPr>
              <a:t> </a:t>
            </a:r>
            <a:r>
              <a:rPr sz="1600" spc="-25" dirty="0">
                <a:solidFill>
                  <a:srgbClr val="202429"/>
                </a:solidFill>
                <a:latin typeface="Lucida Sans"/>
                <a:cs typeface="Lucida Sans"/>
              </a:rPr>
              <a:t>and </a:t>
            </a:r>
            <a:r>
              <a:rPr sz="1600" spc="-30" dirty="0">
                <a:solidFill>
                  <a:srgbClr val="202429"/>
                </a:solidFill>
                <a:latin typeface="Lucida Sans"/>
                <a:cs typeface="Lucida Sans"/>
              </a:rPr>
              <a:t>restoration</a:t>
            </a:r>
            <a:r>
              <a:rPr sz="1600" spc="-65" dirty="0">
                <a:solidFill>
                  <a:srgbClr val="202429"/>
                </a:solidFill>
                <a:latin typeface="Lucida Sans"/>
                <a:cs typeface="Lucida Sans"/>
              </a:rPr>
              <a:t> </a:t>
            </a:r>
            <a:r>
              <a:rPr sz="1600" spc="-45" dirty="0">
                <a:solidFill>
                  <a:srgbClr val="202429"/>
                </a:solidFill>
                <a:latin typeface="Lucida Sans"/>
                <a:cs typeface="Lucida Sans"/>
              </a:rPr>
              <a:t>of</a:t>
            </a:r>
            <a:r>
              <a:rPr sz="1600" spc="-75" dirty="0">
                <a:solidFill>
                  <a:srgbClr val="202429"/>
                </a:solidFill>
                <a:latin typeface="Lucida Sans"/>
                <a:cs typeface="Lucida Sans"/>
              </a:rPr>
              <a:t> </a:t>
            </a:r>
            <a:r>
              <a:rPr sz="1600" spc="-40" dirty="0">
                <a:solidFill>
                  <a:srgbClr val="202429"/>
                </a:solidFill>
                <a:latin typeface="Lucida Sans"/>
                <a:cs typeface="Lucida Sans"/>
              </a:rPr>
              <a:t>emotionally</a:t>
            </a:r>
            <a:r>
              <a:rPr sz="1600" spc="-75" dirty="0">
                <a:solidFill>
                  <a:srgbClr val="202429"/>
                </a:solidFill>
                <a:latin typeface="Lucida Sans"/>
                <a:cs typeface="Lucida Sans"/>
              </a:rPr>
              <a:t> </a:t>
            </a:r>
            <a:r>
              <a:rPr sz="1600" spc="-20" dirty="0">
                <a:solidFill>
                  <a:srgbClr val="202429"/>
                </a:solidFill>
                <a:latin typeface="Lucida Sans"/>
                <a:cs typeface="Lucida Sans"/>
              </a:rPr>
              <a:t>wounded</a:t>
            </a:r>
            <a:r>
              <a:rPr sz="1600" spc="-65" dirty="0">
                <a:solidFill>
                  <a:srgbClr val="202429"/>
                </a:solidFill>
                <a:latin typeface="Lucida Sans"/>
                <a:cs typeface="Lucida Sans"/>
              </a:rPr>
              <a:t> </a:t>
            </a:r>
            <a:r>
              <a:rPr sz="1600" spc="-30" dirty="0">
                <a:solidFill>
                  <a:srgbClr val="202429"/>
                </a:solidFill>
                <a:latin typeface="Lucida Sans"/>
                <a:cs typeface="Lucida Sans"/>
              </a:rPr>
              <a:t>people</a:t>
            </a:r>
            <a:r>
              <a:rPr sz="1600" spc="-95" dirty="0">
                <a:solidFill>
                  <a:srgbClr val="202429"/>
                </a:solidFill>
                <a:latin typeface="Lucida Sans"/>
                <a:cs typeface="Lucida Sans"/>
              </a:rPr>
              <a:t> </a:t>
            </a:r>
            <a:r>
              <a:rPr sz="1600" spc="-10" dirty="0">
                <a:solidFill>
                  <a:srgbClr val="202429"/>
                </a:solidFill>
                <a:latin typeface="Lucida Sans"/>
                <a:cs typeface="Lucida Sans"/>
              </a:rPr>
              <a:t>and</a:t>
            </a:r>
            <a:r>
              <a:rPr sz="1600" spc="-70" dirty="0">
                <a:solidFill>
                  <a:srgbClr val="202429"/>
                </a:solidFill>
                <a:latin typeface="Lucida Sans"/>
                <a:cs typeface="Lucida Sans"/>
              </a:rPr>
              <a:t> </a:t>
            </a:r>
            <a:r>
              <a:rPr sz="1600" spc="-10" dirty="0">
                <a:solidFill>
                  <a:srgbClr val="202429"/>
                </a:solidFill>
                <a:latin typeface="Lucida Sans"/>
                <a:cs typeface="Lucida Sans"/>
              </a:rPr>
              <a:t>horses, </a:t>
            </a:r>
            <a:r>
              <a:rPr sz="1600" spc="-20" dirty="0">
                <a:solidFill>
                  <a:srgbClr val="202429"/>
                </a:solidFill>
                <a:latin typeface="Lucida Sans"/>
                <a:cs typeface="Lucida Sans"/>
              </a:rPr>
              <a:t>each</a:t>
            </a:r>
            <a:r>
              <a:rPr sz="1600" spc="-90" dirty="0">
                <a:solidFill>
                  <a:srgbClr val="202429"/>
                </a:solidFill>
                <a:latin typeface="Lucida Sans"/>
                <a:cs typeface="Lucida Sans"/>
              </a:rPr>
              <a:t> </a:t>
            </a:r>
            <a:r>
              <a:rPr sz="1600" spc="-55" dirty="0">
                <a:solidFill>
                  <a:srgbClr val="202429"/>
                </a:solidFill>
                <a:latin typeface="Lucida Sans"/>
                <a:cs typeface="Lucida Sans"/>
              </a:rPr>
              <a:t>using</a:t>
            </a:r>
            <a:r>
              <a:rPr sz="1600" spc="-75" dirty="0">
                <a:solidFill>
                  <a:srgbClr val="202429"/>
                </a:solidFill>
                <a:latin typeface="Lucida Sans"/>
                <a:cs typeface="Lucida Sans"/>
              </a:rPr>
              <a:t> </a:t>
            </a:r>
            <a:r>
              <a:rPr sz="1600" spc="-20" dirty="0">
                <a:solidFill>
                  <a:srgbClr val="202429"/>
                </a:solidFill>
                <a:latin typeface="Lucida Sans"/>
                <a:cs typeface="Lucida Sans"/>
              </a:rPr>
              <a:t>the</a:t>
            </a:r>
            <a:r>
              <a:rPr sz="1600" spc="-95" dirty="0">
                <a:solidFill>
                  <a:srgbClr val="202429"/>
                </a:solidFill>
                <a:latin typeface="Lucida Sans"/>
                <a:cs typeface="Lucida Sans"/>
              </a:rPr>
              <a:t> </a:t>
            </a:r>
            <a:r>
              <a:rPr sz="1600" spc="-20" dirty="0">
                <a:solidFill>
                  <a:srgbClr val="202429"/>
                </a:solidFill>
                <a:latin typeface="Lucida Sans"/>
                <a:cs typeface="Lucida Sans"/>
              </a:rPr>
              <a:t>other</a:t>
            </a:r>
            <a:r>
              <a:rPr sz="1600" spc="-85" dirty="0">
                <a:solidFill>
                  <a:srgbClr val="202429"/>
                </a:solidFill>
                <a:latin typeface="Lucida Sans"/>
                <a:cs typeface="Lucida Sans"/>
              </a:rPr>
              <a:t> </a:t>
            </a:r>
            <a:r>
              <a:rPr sz="1600" spc="-30" dirty="0">
                <a:solidFill>
                  <a:srgbClr val="202429"/>
                </a:solidFill>
                <a:latin typeface="Lucida Sans"/>
                <a:cs typeface="Lucida Sans"/>
              </a:rPr>
              <a:t>as</a:t>
            </a:r>
            <a:r>
              <a:rPr sz="1600" spc="-85" dirty="0">
                <a:solidFill>
                  <a:srgbClr val="202429"/>
                </a:solidFill>
                <a:latin typeface="Lucida Sans"/>
                <a:cs typeface="Lucida Sans"/>
              </a:rPr>
              <a:t> </a:t>
            </a:r>
            <a:r>
              <a:rPr sz="1600" spc="-35" dirty="0">
                <a:solidFill>
                  <a:srgbClr val="202429"/>
                </a:solidFill>
                <a:latin typeface="Lucida Sans"/>
                <a:cs typeface="Lucida Sans"/>
              </a:rPr>
              <a:t>instruments</a:t>
            </a:r>
            <a:r>
              <a:rPr sz="1600" spc="-70" dirty="0">
                <a:solidFill>
                  <a:srgbClr val="202429"/>
                </a:solidFill>
                <a:latin typeface="Lucida Sans"/>
                <a:cs typeface="Lucida Sans"/>
              </a:rPr>
              <a:t> </a:t>
            </a:r>
            <a:r>
              <a:rPr sz="1600" spc="-40" dirty="0">
                <a:solidFill>
                  <a:srgbClr val="202429"/>
                </a:solidFill>
                <a:latin typeface="Lucida Sans"/>
                <a:cs typeface="Lucida Sans"/>
              </a:rPr>
              <a:t>to</a:t>
            </a:r>
            <a:r>
              <a:rPr sz="1600" spc="-95" dirty="0">
                <a:solidFill>
                  <a:srgbClr val="202429"/>
                </a:solidFill>
                <a:latin typeface="Lucida Sans"/>
                <a:cs typeface="Lucida Sans"/>
              </a:rPr>
              <a:t> </a:t>
            </a:r>
            <a:r>
              <a:rPr sz="1600" dirty="0">
                <a:solidFill>
                  <a:srgbClr val="202429"/>
                </a:solidFill>
                <a:latin typeface="Lucida Sans"/>
                <a:cs typeface="Lucida Sans"/>
              </a:rPr>
              <a:t>renew</a:t>
            </a:r>
            <a:r>
              <a:rPr sz="1600" spc="-70" dirty="0">
                <a:solidFill>
                  <a:srgbClr val="202429"/>
                </a:solidFill>
                <a:latin typeface="Lucida Sans"/>
                <a:cs typeface="Lucida Sans"/>
              </a:rPr>
              <a:t> </a:t>
            </a:r>
            <a:r>
              <a:rPr sz="1600" spc="-10" dirty="0">
                <a:solidFill>
                  <a:srgbClr val="202429"/>
                </a:solidFill>
                <a:latin typeface="Lucida Sans"/>
                <a:cs typeface="Lucida Sans"/>
              </a:rPr>
              <a:t>hope, </a:t>
            </a:r>
            <a:r>
              <a:rPr sz="1600" spc="-35" dirty="0">
                <a:solidFill>
                  <a:srgbClr val="202429"/>
                </a:solidFill>
                <a:latin typeface="Lucida Sans"/>
                <a:cs typeface="Lucida Sans"/>
              </a:rPr>
              <a:t>rebuild</a:t>
            </a:r>
            <a:r>
              <a:rPr sz="1600" spc="-120" dirty="0">
                <a:solidFill>
                  <a:srgbClr val="202429"/>
                </a:solidFill>
                <a:latin typeface="Lucida Sans"/>
                <a:cs typeface="Lucida Sans"/>
              </a:rPr>
              <a:t> </a:t>
            </a:r>
            <a:r>
              <a:rPr sz="1600" spc="-35" dirty="0">
                <a:solidFill>
                  <a:srgbClr val="202429"/>
                </a:solidFill>
                <a:latin typeface="Lucida Sans"/>
                <a:cs typeface="Lucida Sans"/>
              </a:rPr>
              <a:t>trust</a:t>
            </a:r>
            <a:r>
              <a:rPr sz="1600" spc="-70" dirty="0">
                <a:solidFill>
                  <a:srgbClr val="202429"/>
                </a:solidFill>
                <a:latin typeface="Lucida Sans"/>
                <a:cs typeface="Lucida Sans"/>
              </a:rPr>
              <a:t> </a:t>
            </a:r>
            <a:r>
              <a:rPr sz="1600" spc="-10" dirty="0">
                <a:solidFill>
                  <a:srgbClr val="202429"/>
                </a:solidFill>
                <a:latin typeface="Lucida Sans"/>
                <a:cs typeface="Lucida Sans"/>
              </a:rPr>
              <a:t>and</a:t>
            </a:r>
            <a:r>
              <a:rPr sz="1600" spc="-80" dirty="0">
                <a:solidFill>
                  <a:srgbClr val="202429"/>
                </a:solidFill>
                <a:latin typeface="Lucida Sans"/>
                <a:cs typeface="Lucida Sans"/>
              </a:rPr>
              <a:t> </a:t>
            </a:r>
            <a:r>
              <a:rPr sz="1600" spc="-35" dirty="0">
                <a:solidFill>
                  <a:srgbClr val="202429"/>
                </a:solidFill>
                <a:latin typeface="Lucida Sans"/>
                <a:cs typeface="Lucida Sans"/>
              </a:rPr>
              <a:t>foster</a:t>
            </a:r>
            <a:r>
              <a:rPr sz="1600" spc="-75" dirty="0">
                <a:solidFill>
                  <a:srgbClr val="202429"/>
                </a:solidFill>
                <a:latin typeface="Lucida Sans"/>
                <a:cs typeface="Lucida Sans"/>
              </a:rPr>
              <a:t> </a:t>
            </a:r>
            <a:r>
              <a:rPr sz="1600" spc="-45" dirty="0">
                <a:solidFill>
                  <a:srgbClr val="202429"/>
                </a:solidFill>
                <a:latin typeface="Lucida Sans"/>
                <a:cs typeface="Lucida Sans"/>
              </a:rPr>
              <a:t>healing</a:t>
            </a:r>
            <a:r>
              <a:rPr sz="1600" spc="-95" dirty="0">
                <a:solidFill>
                  <a:srgbClr val="202429"/>
                </a:solidFill>
                <a:latin typeface="Lucida Sans"/>
                <a:cs typeface="Lucida Sans"/>
              </a:rPr>
              <a:t> </a:t>
            </a:r>
            <a:r>
              <a:rPr sz="1600" spc="-35" dirty="0">
                <a:solidFill>
                  <a:srgbClr val="202429"/>
                </a:solidFill>
                <a:latin typeface="Lucida Sans"/>
                <a:cs typeface="Lucida Sans"/>
              </a:rPr>
              <a:t>through</a:t>
            </a:r>
            <a:r>
              <a:rPr sz="1600" spc="-55" dirty="0">
                <a:solidFill>
                  <a:srgbClr val="202429"/>
                </a:solidFill>
                <a:latin typeface="Lucida Sans"/>
                <a:cs typeface="Lucida Sans"/>
              </a:rPr>
              <a:t> </a:t>
            </a:r>
            <a:r>
              <a:rPr sz="1600" spc="-10" dirty="0">
                <a:solidFill>
                  <a:srgbClr val="202429"/>
                </a:solidFill>
                <a:latin typeface="Lucida Sans"/>
                <a:cs typeface="Lucida Sans"/>
              </a:rPr>
              <a:t>the</a:t>
            </a:r>
            <a:r>
              <a:rPr sz="1600" spc="-80" dirty="0">
                <a:solidFill>
                  <a:srgbClr val="202429"/>
                </a:solidFill>
                <a:latin typeface="Lucida Sans"/>
                <a:cs typeface="Lucida Sans"/>
              </a:rPr>
              <a:t> </a:t>
            </a:r>
            <a:r>
              <a:rPr sz="1600" spc="-45" dirty="0">
                <a:solidFill>
                  <a:srgbClr val="202429"/>
                </a:solidFill>
                <a:latin typeface="Lucida Sans"/>
                <a:cs typeface="Lucida Sans"/>
              </a:rPr>
              <a:t>knowledge</a:t>
            </a:r>
            <a:r>
              <a:rPr sz="1600" spc="-65" dirty="0">
                <a:solidFill>
                  <a:srgbClr val="202429"/>
                </a:solidFill>
                <a:latin typeface="Lucida Sans"/>
                <a:cs typeface="Lucida Sans"/>
              </a:rPr>
              <a:t> </a:t>
            </a:r>
            <a:r>
              <a:rPr sz="1600" spc="-25" dirty="0">
                <a:solidFill>
                  <a:srgbClr val="202429"/>
                </a:solidFill>
                <a:latin typeface="Lucida Sans"/>
                <a:cs typeface="Lucida Sans"/>
              </a:rPr>
              <a:t>of </a:t>
            </a:r>
            <a:r>
              <a:rPr sz="1600" spc="-50" dirty="0">
                <a:solidFill>
                  <a:srgbClr val="202429"/>
                </a:solidFill>
                <a:latin typeface="Lucida Sans"/>
                <a:cs typeface="Lucida Sans"/>
              </a:rPr>
              <a:t>grace</a:t>
            </a:r>
            <a:r>
              <a:rPr sz="1600" spc="-60" dirty="0">
                <a:solidFill>
                  <a:srgbClr val="202429"/>
                </a:solidFill>
                <a:latin typeface="Lucida Sans"/>
                <a:cs typeface="Lucida Sans"/>
              </a:rPr>
              <a:t> </a:t>
            </a:r>
            <a:r>
              <a:rPr sz="1600" spc="-30" dirty="0">
                <a:solidFill>
                  <a:srgbClr val="202429"/>
                </a:solidFill>
                <a:latin typeface="Lucida Sans"/>
                <a:cs typeface="Lucida Sans"/>
              </a:rPr>
              <a:t>found</a:t>
            </a:r>
            <a:r>
              <a:rPr sz="1600" spc="-70" dirty="0">
                <a:solidFill>
                  <a:srgbClr val="202429"/>
                </a:solidFill>
                <a:latin typeface="Lucida Sans"/>
                <a:cs typeface="Lucida Sans"/>
              </a:rPr>
              <a:t> </a:t>
            </a:r>
            <a:r>
              <a:rPr sz="1600" spc="-35" dirty="0">
                <a:solidFill>
                  <a:srgbClr val="202429"/>
                </a:solidFill>
                <a:latin typeface="Lucida Sans"/>
                <a:cs typeface="Lucida Sans"/>
              </a:rPr>
              <a:t>in</a:t>
            </a:r>
            <a:r>
              <a:rPr sz="1600" spc="-70" dirty="0">
                <a:solidFill>
                  <a:srgbClr val="202429"/>
                </a:solidFill>
                <a:latin typeface="Lucida Sans"/>
                <a:cs typeface="Lucida Sans"/>
              </a:rPr>
              <a:t> </a:t>
            </a:r>
            <a:r>
              <a:rPr sz="1600" spc="-50" dirty="0">
                <a:solidFill>
                  <a:srgbClr val="202429"/>
                </a:solidFill>
                <a:latin typeface="Lucida Sans"/>
                <a:cs typeface="Lucida Sans"/>
              </a:rPr>
              <a:t>Jesus</a:t>
            </a:r>
            <a:r>
              <a:rPr sz="1600" spc="-70" dirty="0">
                <a:solidFill>
                  <a:srgbClr val="202429"/>
                </a:solidFill>
                <a:latin typeface="Lucida Sans"/>
                <a:cs typeface="Lucida Sans"/>
              </a:rPr>
              <a:t> </a:t>
            </a:r>
            <a:r>
              <a:rPr sz="1600" spc="-10" dirty="0">
                <a:solidFill>
                  <a:srgbClr val="202429"/>
                </a:solidFill>
                <a:latin typeface="Lucida Sans"/>
                <a:cs typeface="Lucida Sans"/>
              </a:rPr>
              <a:t>Christ.</a:t>
            </a:r>
            <a:endParaRPr sz="1600">
              <a:latin typeface="Lucida Sans"/>
              <a:cs typeface="Lucida Sans"/>
            </a:endParaRPr>
          </a:p>
        </p:txBody>
      </p:sp>
      <p:pic>
        <p:nvPicPr>
          <p:cNvPr id="7" name="object 7" descr="A logo with a horse head and a cross  Description automatically generated"/>
          <p:cNvPicPr/>
          <p:nvPr/>
        </p:nvPicPr>
        <p:blipFill>
          <a:blip r:embed="rId2" cstate="print"/>
          <a:stretch>
            <a:fillRect/>
          </a:stretch>
        </p:blipFill>
        <p:spPr>
          <a:xfrm>
            <a:off x="249789" y="1614553"/>
            <a:ext cx="5500563" cy="1711215"/>
          </a:xfrm>
          <a:prstGeom prst="rect">
            <a:avLst/>
          </a:prstGeom>
        </p:spPr>
      </p:pic>
      <p:pic>
        <p:nvPicPr>
          <p:cNvPr id="8" name="object 8"/>
          <p:cNvPicPr/>
          <p:nvPr/>
        </p:nvPicPr>
        <p:blipFill>
          <a:blip r:embed="rId3" cstate="print"/>
          <a:stretch>
            <a:fillRect/>
          </a:stretch>
        </p:blipFill>
        <p:spPr>
          <a:xfrm>
            <a:off x="7151611" y="1530764"/>
            <a:ext cx="3255975" cy="26962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1286933" y="609600"/>
            <a:ext cx="10197494" cy="1099457"/>
          </a:xfrm>
        </p:spPr>
        <p:txBody>
          <a:bodyPr>
            <a:normAutofit/>
          </a:bodyPr>
          <a:lstStyle/>
          <a:p>
            <a:r>
              <a:rPr dirty="0"/>
              <a:t>Pillar 3: Empower with Purpose</a:t>
            </a:r>
          </a:p>
        </p:txBody>
      </p:sp>
      <p:sp>
        <p:nvSpPr>
          <p:cNvPr id="11" name="Isosceles Triangle 10">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Isosceles Triangle 12">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5" name="Content Placeholder 2">
            <a:extLst>
              <a:ext uri="{FF2B5EF4-FFF2-40B4-BE49-F238E27FC236}">
                <a16:creationId xmlns:a16="http://schemas.microsoft.com/office/drawing/2014/main" id="{A59BCD54-E3B3-A8C7-5B37-61D64439F65F}"/>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5" name="Picture 4" descr="Work tools and supplies">
            <a:extLst>
              <a:ext uri="{FF2B5EF4-FFF2-40B4-BE49-F238E27FC236}">
                <a16:creationId xmlns:a16="http://schemas.microsoft.com/office/drawing/2014/main" id="{1228E6C6-867E-2A7B-8922-19B12B06EF56}"/>
              </a:ext>
            </a:extLst>
          </p:cNvPr>
          <p:cNvPicPr>
            <a:picLocks noChangeAspect="1"/>
          </p:cNvPicPr>
          <p:nvPr/>
        </p:nvPicPr>
        <p:blipFill>
          <a:blip r:embed="rId3"/>
          <a:srcRect l="22054" r="25435" b="-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p:cNvSpPr>
            <a:spLocks noGrp="1"/>
          </p:cNvSpPr>
          <p:nvPr>
            <p:ph type="title"/>
          </p:nvPr>
        </p:nvSpPr>
        <p:spPr>
          <a:xfrm>
            <a:off x="5380563" y="1678665"/>
            <a:ext cx="3887839" cy="2372168"/>
          </a:xfrm>
        </p:spPr>
        <p:txBody>
          <a:bodyPr vert="horz" lIns="91440" tIns="45720" rIns="91440" bIns="45720" rtlCol="0" anchor="b">
            <a:normAutofit/>
          </a:bodyPr>
          <a:lstStyle/>
          <a:p>
            <a:pPr algn="r">
              <a:lnSpc>
                <a:spcPct val="90000"/>
              </a:lnSpc>
            </a:pPr>
            <a:r>
              <a:rPr lang="en-US" sz="5400"/>
              <a:t>Story: PPE Compliance Shift</a:t>
            </a:r>
          </a:p>
        </p:txBody>
      </p:sp>
      <p:sp>
        <p:nvSpPr>
          <p:cNvPr id="3" name="Content Placeholder 2"/>
          <p:cNvSpPr>
            <a:spLocks noGrp="1"/>
          </p:cNvSpPr>
          <p:nvPr>
            <p:ph idx="1"/>
          </p:nvPr>
        </p:nvSpPr>
        <p:spPr>
          <a:xfrm>
            <a:off x="5380563" y="4050833"/>
            <a:ext cx="3893440" cy="1096899"/>
          </a:xfrm>
        </p:spPr>
        <p:txBody>
          <a:bodyPr vert="horz" lIns="91440" tIns="45720" rIns="91440" bIns="45720" rtlCol="0" anchor="t">
            <a:normAutofit/>
          </a:bodyPr>
          <a:lstStyle/>
          <a:p>
            <a:pPr marL="0" indent="0" algn="r">
              <a:buNone/>
              <a:defRPr sz="2000"/>
            </a:pPr>
            <a:r>
              <a:rPr lang="en-US" sz="2000">
                <a:solidFill>
                  <a:schemeClr val="tx1">
                    <a:lumMod val="50000"/>
                    <a:lumOff val="50000"/>
                  </a:schemeClr>
                </a:solidFill>
              </a:rPr>
              <a:t>Starting toolbox talks with 'why stories' increased PPE compliance from 72% to 95%.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1286933" y="609600"/>
            <a:ext cx="10197494" cy="1099457"/>
          </a:xfrm>
        </p:spPr>
        <p:txBody>
          <a:bodyPr>
            <a:normAutofit/>
          </a:bodyPr>
          <a:lstStyle/>
          <a:p>
            <a:r>
              <a:t>Pillar 4: Unify Through Culture</a:t>
            </a:r>
          </a:p>
        </p:txBody>
      </p:sp>
      <p:sp>
        <p:nvSpPr>
          <p:cNvPr id="11" name="Isosceles Triangle 10">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Isosceles Triangle 12">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5" name="Content Placeholder 2">
            <a:extLst>
              <a:ext uri="{FF2B5EF4-FFF2-40B4-BE49-F238E27FC236}">
                <a16:creationId xmlns:a16="http://schemas.microsoft.com/office/drawing/2014/main" id="{07AE468B-E02D-758E-E993-2E62182A70A2}"/>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 name="Straight Connector 40">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Isosceles Triangle 44">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8"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Isosceles Triangle 48">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0" name="Isosceles Triangle 49">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p:cNvSpPr>
            <a:spLocks noGrp="1"/>
          </p:cNvSpPr>
          <p:nvPr>
            <p:ph type="title"/>
          </p:nvPr>
        </p:nvSpPr>
        <p:spPr>
          <a:xfrm>
            <a:off x="985969" y="4473227"/>
            <a:ext cx="8288032" cy="1096648"/>
          </a:xfrm>
        </p:spPr>
        <p:txBody>
          <a:bodyPr vert="horz" lIns="91440" tIns="45720" rIns="91440" bIns="45720" rtlCol="0" anchor="b">
            <a:normAutofit/>
          </a:bodyPr>
          <a:lstStyle/>
          <a:p>
            <a:pPr>
              <a:lnSpc>
                <a:spcPct val="90000"/>
              </a:lnSpc>
            </a:pPr>
            <a:r>
              <a:rPr lang="en-US" sz="4100"/>
              <a:t>Story: Generational Safety Team</a:t>
            </a:r>
          </a:p>
        </p:txBody>
      </p:sp>
      <p:sp>
        <p:nvSpPr>
          <p:cNvPr id="3" name="Content Placeholder 2"/>
          <p:cNvSpPr>
            <a:spLocks noGrp="1"/>
          </p:cNvSpPr>
          <p:nvPr>
            <p:ph idx="1"/>
          </p:nvPr>
        </p:nvSpPr>
        <p:spPr>
          <a:xfrm>
            <a:off x="985969" y="5569874"/>
            <a:ext cx="8288032" cy="701677"/>
          </a:xfrm>
        </p:spPr>
        <p:txBody>
          <a:bodyPr vert="horz" lIns="91440" tIns="45720" rIns="91440" bIns="45720" rtlCol="0" anchor="t">
            <a:normAutofit/>
          </a:bodyPr>
          <a:lstStyle/>
          <a:p>
            <a:pPr marL="0" indent="0">
              <a:buNone/>
              <a:defRPr sz="2000"/>
            </a:pPr>
            <a:r>
              <a:rPr lang="en-US" sz="2000">
                <a:solidFill>
                  <a:schemeClr val="tx1">
                    <a:lumMod val="50000"/>
                    <a:lumOff val="50000"/>
                  </a:schemeClr>
                </a:solidFill>
              </a:rPr>
              <a:t>A cross-generational team redesigned safety systems, reducing incident rates by 23%.</a:t>
            </a:r>
          </a:p>
        </p:txBody>
      </p:sp>
      <p:pic>
        <p:nvPicPr>
          <p:cNvPr id="5" name="Picture 4" descr="A group of workers shaking hands&#10;&#10;AI-generated content may be incorrect.">
            <a:extLst>
              <a:ext uri="{FF2B5EF4-FFF2-40B4-BE49-F238E27FC236}">
                <a16:creationId xmlns:a16="http://schemas.microsoft.com/office/drawing/2014/main" id="{13605A43-64DD-1203-B206-6D339E0C906F}"/>
              </a:ext>
            </a:extLst>
          </p:cNvPr>
          <p:cNvPicPr>
            <a:picLocks noChangeAspect="1"/>
          </p:cNvPicPr>
          <p:nvPr/>
        </p:nvPicPr>
        <p:blipFill>
          <a:blip r:embed="rId3">
            <a:extLst>
              <a:ext uri="{28A0092B-C50C-407E-A947-70E740481C1C}">
                <a14:useLocalDpi xmlns:a14="http://schemas.microsoft.com/office/drawing/2010/main" val="0"/>
              </a:ext>
            </a:extLst>
          </a:blip>
          <a:srcRect t="7809" r="2" b="27352"/>
          <a:stretch>
            <a:fillRect/>
          </a:stretch>
        </p:blipFill>
        <p:spPr>
          <a:xfrm>
            <a:off x="677334" y="508726"/>
            <a:ext cx="8274669" cy="3635025"/>
          </a:xfrm>
          <a:custGeom>
            <a:avLst/>
            <a:gdLst/>
            <a:ahLst/>
            <a:cxnLst/>
            <a:rect l="l" t="t" r="r" b="b"/>
            <a:pathLst>
              <a:path w="8274669" h="3635025">
                <a:moveTo>
                  <a:pt x="540554" y="0"/>
                </a:moveTo>
                <a:lnTo>
                  <a:pt x="8274669" y="0"/>
                </a:lnTo>
                <a:lnTo>
                  <a:pt x="8274669" y="3635025"/>
                </a:lnTo>
                <a:lnTo>
                  <a:pt x="0" y="3635025"/>
                </a:lnTo>
                <a:close/>
              </a:path>
            </a:pathLst>
          </a:cu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652481" y="1382486"/>
            <a:ext cx="3547581" cy="4093028"/>
          </a:xfrm>
        </p:spPr>
        <p:txBody>
          <a:bodyPr anchor="ctr">
            <a:normAutofit/>
          </a:bodyPr>
          <a:lstStyle/>
          <a:p>
            <a:r>
              <a:rPr lang="en-US" sz="4400"/>
              <a:t>Bringing It All Together</a:t>
            </a:r>
          </a:p>
        </p:txBody>
      </p:sp>
      <p:grpSp>
        <p:nvGrpSpPr>
          <p:cNvPr id="11" name="Group 10">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Isosceles Triangle 15">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2" name="Rectangle 21">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5" name="Content Placeholder 2">
            <a:extLst>
              <a:ext uri="{FF2B5EF4-FFF2-40B4-BE49-F238E27FC236}">
                <a16:creationId xmlns:a16="http://schemas.microsoft.com/office/drawing/2014/main" id="{86740734-E258-9A93-EA37-CE0DBA0770DE}"/>
              </a:ext>
            </a:extLst>
          </p:cNvPr>
          <p:cNvGraphicFramePr>
            <a:graphicFrameLocks noGrp="1"/>
          </p:cNvGraphicFramePr>
          <p:nvPr>
            <p:ph idx="1"/>
          </p:nvPr>
        </p:nvGraphicFramePr>
        <p:xfrm>
          <a:off x="4876847" y="944563"/>
          <a:ext cx="6656769" cy="4921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ormAutofit/>
          </a:bodyPr>
          <a:lstStyle/>
          <a:p>
            <a:r>
              <a:t>3 Leadership Actions for Tomorrow</a:t>
            </a:r>
          </a:p>
        </p:txBody>
      </p:sp>
      <p:graphicFrame>
        <p:nvGraphicFramePr>
          <p:cNvPr id="5" name="Content Placeholder 2">
            <a:extLst>
              <a:ext uri="{FF2B5EF4-FFF2-40B4-BE49-F238E27FC236}">
                <a16:creationId xmlns:a16="http://schemas.microsoft.com/office/drawing/2014/main" id="{6CF07390-A026-4C7F-3EAB-4BBE9B17EC94}"/>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DDE8B4DE-7BE9-6589-22DE-B06F37B9B214}"/>
              </a:ext>
            </a:extLst>
          </p:cNvPr>
          <p:cNvSpPr>
            <a:spLocks noGrp="1"/>
          </p:cNvSpPr>
          <p:nvPr>
            <p:ph type="title"/>
          </p:nvPr>
        </p:nvSpPr>
        <p:spPr>
          <a:xfrm>
            <a:off x="1286933" y="609600"/>
            <a:ext cx="10197494" cy="1099457"/>
          </a:xfrm>
        </p:spPr>
        <p:txBody>
          <a:bodyPr>
            <a:normAutofit/>
          </a:bodyPr>
          <a:lstStyle/>
          <a:p>
            <a:r>
              <a:rPr lang="en-US" dirty="0"/>
              <a:t>Leadership Beyond Titles</a:t>
            </a:r>
          </a:p>
        </p:txBody>
      </p:sp>
      <p:sp>
        <p:nvSpPr>
          <p:cNvPr id="11" name="Isosceles Triangle 10">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Isosceles Triangle 12">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5" name="Content Placeholder 2">
            <a:extLst>
              <a:ext uri="{FF2B5EF4-FFF2-40B4-BE49-F238E27FC236}">
                <a16:creationId xmlns:a16="http://schemas.microsoft.com/office/drawing/2014/main" id="{A0543616-71C5-D35B-8BE3-E4426A820E1A}"/>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5931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90C56-BDF5-0D75-F6A3-289C0F64A9F9}"/>
              </a:ext>
            </a:extLst>
          </p:cNvPr>
          <p:cNvSpPr>
            <a:spLocks noGrp="1"/>
          </p:cNvSpPr>
          <p:nvPr>
            <p:ph type="title"/>
          </p:nvPr>
        </p:nvSpPr>
        <p:spPr/>
        <p:txBody>
          <a:bodyPr/>
          <a:lstStyle/>
          <a:p>
            <a:r>
              <a:rPr lang="en-US" dirty="0"/>
              <a:t>The Cost of Disengagement</a:t>
            </a:r>
          </a:p>
        </p:txBody>
      </p:sp>
      <p:sp>
        <p:nvSpPr>
          <p:cNvPr id="3" name="Content Placeholder 2">
            <a:extLst>
              <a:ext uri="{FF2B5EF4-FFF2-40B4-BE49-F238E27FC236}">
                <a16:creationId xmlns:a16="http://schemas.microsoft.com/office/drawing/2014/main" id="{E844FC42-E5C6-5CCB-07AC-AFC7A87FFDA6}"/>
              </a:ext>
            </a:extLst>
          </p:cNvPr>
          <p:cNvSpPr>
            <a:spLocks noGrp="1"/>
          </p:cNvSpPr>
          <p:nvPr>
            <p:ph idx="1"/>
          </p:nvPr>
        </p:nvSpPr>
        <p:spPr/>
        <p:txBody>
          <a:bodyPr>
            <a:normAutofit/>
          </a:bodyPr>
          <a:lstStyle/>
          <a:p>
            <a:r>
              <a:rPr lang="en-US" sz="2400" dirty="0"/>
              <a:t>The cost of disengagement: $167 billion in injury costs (NSC).</a:t>
            </a:r>
          </a:p>
          <a:p>
            <a:r>
              <a:rPr lang="en-US" sz="2400" dirty="0"/>
              <a:t>Turnover and loss of institutional knowledge as critical risks.</a:t>
            </a:r>
          </a:p>
          <a:p>
            <a:r>
              <a:rPr lang="en-US" sz="2400" dirty="0"/>
              <a:t>Engagement is not optional — it’s essential to safety and business success.</a:t>
            </a:r>
          </a:p>
          <a:p>
            <a:r>
              <a:rPr lang="en-US" sz="2400" dirty="0"/>
              <a:t>Belief-driven approach vs. Compliance-driven approach.</a:t>
            </a:r>
          </a:p>
        </p:txBody>
      </p:sp>
    </p:spTree>
    <p:extLst>
      <p:ext uri="{BB962C8B-B14F-4D97-AF65-F5344CB8AC3E}">
        <p14:creationId xmlns:p14="http://schemas.microsoft.com/office/powerpoint/2010/main" val="3854343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0F5BF505-D9D5-5B42-E2E4-865D05078D35}"/>
              </a:ext>
            </a:extLst>
          </p:cNvPr>
          <p:cNvSpPr>
            <a:spLocks noGrp="1"/>
          </p:cNvSpPr>
          <p:nvPr>
            <p:ph type="title"/>
          </p:nvPr>
        </p:nvSpPr>
        <p:spPr>
          <a:xfrm>
            <a:off x="673754" y="643467"/>
            <a:ext cx="4203045" cy="1375608"/>
          </a:xfrm>
        </p:spPr>
        <p:txBody>
          <a:bodyPr anchor="ctr">
            <a:normAutofit/>
          </a:bodyPr>
          <a:lstStyle/>
          <a:p>
            <a:r>
              <a:rPr lang="en-US">
                <a:solidFill>
                  <a:schemeClr val="bg1"/>
                </a:solidFill>
              </a:rPr>
              <a:t>Rethinking Training Across Generations</a:t>
            </a:r>
          </a:p>
        </p:txBody>
      </p:sp>
      <p:sp>
        <p:nvSpPr>
          <p:cNvPr id="3" name="Content Placeholder 2">
            <a:extLst>
              <a:ext uri="{FF2B5EF4-FFF2-40B4-BE49-F238E27FC236}">
                <a16:creationId xmlns:a16="http://schemas.microsoft.com/office/drawing/2014/main" id="{4EA1DA69-410B-E2ED-9004-1B93B3B890C0}"/>
              </a:ext>
            </a:extLst>
          </p:cNvPr>
          <p:cNvSpPr>
            <a:spLocks noGrp="1"/>
          </p:cNvSpPr>
          <p:nvPr>
            <p:ph idx="1"/>
          </p:nvPr>
        </p:nvSpPr>
        <p:spPr>
          <a:xfrm>
            <a:off x="673754" y="2160589"/>
            <a:ext cx="3973943" cy="4326272"/>
          </a:xfrm>
        </p:spPr>
        <p:txBody>
          <a:bodyPr>
            <a:normAutofit/>
          </a:bodyPr>
          <a:lstStyle/>
          <a:p>
            <a:r>
              <a:rPr lang="en-US" sz="2400">
                <a:solidFill>
                  <a:schemeClr val="bg1"/>
                </a:solidFill>
              </a:rPr>
              <a:t>Training must evolve to meet generational learning styles.</a:t>
            </a:r>
          </a:p>
          <a:p>
            <a:r>
              <a:rPr lang="en-US" sz="2400">
                <a:solidFill>
                  <a:schemeClr val="bg1"/>
                </a:solidFill>
              </a:rPr>
              <a:t>Mix delivery methods: lecture, discussion, visuals, digital, and hands-on.</a:t>
            </a:r>
          </a:p>
          <a:p>
            <a:r>
              <a:rPr lang="en-US" sz="2400">
                <a:solidFill>
                  <a:schemeClr val="bg1"/>
                </a:solidFill>
              </a:rPr>
              <a:t>Focus on both content and context — the “what” and the “why.”</a:t>
            </a:r>
          </a:p>
        </p:txBody>
      </p:sp>
      <p:pic>
        <p:nvPicPr>
          <p:cNvPr id="7" name="Graphic 6" descr="Teacher">
            <a:extLst>
              <a:ext uri="{FF2B5EF4-FFF2-40B4-BE49-F238E27FC236}">
                <a16:creationId xmlns:a16="http://schemas.microsoft.com/office/drawing/2014/main" id="{0F4397BA-B577-57B8-7805-1454CF3FCC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7616" y="972608"/>
            <a:ext cx="4900269" cy="4900269"/>
          </a:xfrm>
          <a:prstGeom prst="rect">
            <a:avLst/>
          </a:prstGeom>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33056192"/>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AB440-159D-3603-634B-4F59314EA413}"/>
              </a:ext>
            </a:extLst>
          </p:cNvPr>
          <p:cNvSpPr>
            <a:spLocks noGrp="1"/>
          </p:cNvSpPr>
          <p:nvPr>
            <p:ph type="title"/>
          </p:nvPr>
        </p:nvSpPr>
        <p:spPr>
          <a:xfrm>
            <a:off x="677334" y="609600"/>
            <a:ext cx="8596668" cy="1320800"/>
          </a:xfrm>
        </p:spPr>
        <p:txBody>
          <a:bodyPr>
            <a:normAutofit/>
          </a:bodyPr>
          <a:lstStyle/>
          <a:p>
            <a:r>
              <a:rPr lang="en-US" dirty="0"/>
              <a:t>Mentorship as a Safety Strategy</a:t>
            </a:r>
          </a:p>
        </p:txBody>
      </p:sp>
      <p:graphicFrame>
        <p:nvGraphicFramePr>
          <p:cNvPr id="5" name="Content Placeholder 2">
            <a:extLst>
              <a:ext uri="{FF2B5EF4-FFF2-40B4-BE49-F238E27FC236}">
                <a16:creationId xmlns:a16="http://schemas.microsoft.com/office/drawing/2014/main" id="{FCE2F4A0-A2AB-7AC0-8AEF-67E28DDDBDDD}"/>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5438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459740" y="314325"/>
            <a:ext cx="7437755" cy="574040"/>
          </a:xfrm>
          <a:prstGeom prst="rect">
            <a:avLst/>
          </a:prstGeom>
        </p:spPr>
        <p:txBody>
          <a:bodyPr vert="horz" wrap="square" lIns="0" tIns="12700" rIns="0" bIns="0" rtlCol="0">
            <a:spAutoFit/>
          </a:bodyPr>
          <a:lstStyle/>
          <a:p>
            <a:pPr marL="12700">
              <a:lnSpc>
                <a:spcPct val="100000"/>
              </a:lnSpc>
              <a:spcBef>
                <a:spcPts val="100"/>
              </a:spcBef>
            </a:pPr>
            <a:r>
              <a:rPr dirty="0"/>
              <a:t>BUY</a:t>
            </a:r>
            <a:r>
              <a:rPr spc="-100" dirty="0"/>
              <a:t> </a:t>
            </a:r>
            <a:r>
              <a:rPr dirty="0"/>
              <a:t>YOUR</a:t>
            </a:r>
            <a:r>
              <a:rPr spc="-90" dirty="0"/>
              <a:t> </a:t>
            </a:r>
            <a:r>
              <a:rPr dirty="0"/>
              <a:t>50/50</a:t>
            </a:r>
            <a:r>
              <a:rPr spc="-90" dirty="0"/>
              <a:t> </a:t>
            </a:r>
            <a:r>
              <a:rPr dirty="0"/>
              <a:t>RAFFLE</a:t>
            </a:r>
            <a:r>
              <a:rPr spc="-110" dirty="0"/>
              <a:t> </a:t>
            </a:r>
            <a:r>
              <a:rPr dirty="0"/>
              <a:t>TICKETS</a:t>
            </a:r>
            <a:r>
              <a:rPr spc="-95" dirty="0"/>
              <a:t> </a:t>
            </a:r>
            <a:r>
              <a:rPr spc="-25" dirty="0"/>
              <a:t>NOW</a:t>
            </a:r>
          </a:p>
        </p:txBody>
      </p:sp>
      <p:sp>
        <p:nvSpPr>
          <p:cNvPr id="5" name="object 5"/>
          <p:cNvSpPr txBox="1"/>
          <p:nvPr/>
        </p:nvSpPr>
        <p:spPr>
          <a:xfrm>
            <a:off x="634794" y="2608572"/>
            <a:ext cx="6664959" cy="3469640"/>
          </a:xfrm>
          <a:prstGeom prst="rect">
            <a:avLst/>
          </a:prstGeom>
        </p:spPr>
        <p:txBody>
          <a:bodyPr vert="horz" wrap="square" lIns="0" tIns="12700" rIns="0" bIns="0" rtlCol="0">
            <a:spAutoFit/>
          </a:bodyPr>
          <a:lstStyle/>
          <a:p>
            <a:pPr marL="12700" marR="5080">
              <a:lnSpc>
                <a:spcPct val="140800"/>
              </a:lnSpc>
              <a:spcBef>
                <a:spcPts val="100"/>
              </a:spcBef>
            </a:pPr>
            <a:r>
              <a:rPr sz="4000" dirty="0">
                <a:solidFill>
                  <a:srgbClr val="2A2E36"/>
                </a:solidFill>
                <a:latin typeface="Calibri"/>
                <a:cs typeface="Calibri"/>
              </a:rPr>
              <a:t>For</a:t>
            </a:r>
            <a:r>
              <a:rPr sz="4000" spc="-40" dirty="0">
                <a:solidFill>
                  <a:srgbClr val="2A2E36"/>
                </a:solidFill>
                <a:latin typeface="Calibri"/>
                <a:cs typeface="Calibri"/>
              </a:rPr>
              <a:t> </a:t>
            </a:r>
            <a:r>
              <a:rPr sz="4000" dirty="0">
                <a:solidFill>
                  <a:srgbClr val="2A2E36"/>
                </a:solidFill>
                <a:latin typeface="Calibri"/>
                <a:cs typeface="Calibri"/>
              </a:rPr>
              <a:t>Sale</a:t>
            </a:r>
            <a:r>
              <a:rPr sz="4000" spc="-55" dirty="0">
                <a:solidFill>
                  <a:srgbClr val="2A2E36"/>
                </a:solidFill>
                <a:latin typeface="Calibri"/>
                <a:cs typeface="Calibri"/>
              </a:rPr>
              <a:t> </a:t>
            </a:r>
            <a:r>
              <a:rPr sz="4000" dirty="0">
                <a:solidFill>
                  <a:srgbClr val="2A2E36"/>
                </a:solidFill>
                <a:latin typeface="Calibri"/>
                <a:cs typeface="Calibri"/>
              </a:rPr>
              <a:t>at</a:t>
            </a:r>
            <a:r>
              <a:rPr sz="4000" spc="-60" dirty="0">
                <a:solidFill>
                  <a:srgbClr val="2A2E36"/>
                </a:solidFill>
                <a:latin typeface="Calibri"/>
                <a:cs typeface="Calibri"/>
              </a:rPr>
              <a:t> </a:t>
            </a:r>
            <a:r>
              <a:rPr sz="4000" dirty="0">
                <a:solidFill>
                  <a:srgbClr val="2A2E36"/>
                </a:solidFill>
                <a:latin typeface="Calibri"/>
                <a:cs typeface="Calibri"/>
              </a:rPr>
              <a:t>the</a:t>
            </a:r>
            <a:r>
              <a:rPr sz="4000" spc="-55" dirty="0">
                <a:solidFill>
                  <a:srgbClr val="2A2E36"/>
                </a:solidFill>
                <a:latin typeface="Calibri"/>
                <a:cs typeface="Calibri"/>
              </a:rPr>
              <a:t> </a:t>
            </a:r>
            <a:r>
              <a:rPr sz="4000" dirty="0">
                <a:solidFill>
                  <a:srgbClr val="2A2E36"/>
                </a:solidFill>
                <a:latin typeface="Calibri"/>
                <a:cs typeface="Calibri"/>
              </a:rPr>
              <a:t>registration</a:t>
            </a:r>
            <a:r>
              <a:rPr sz="4000" spc="-45" dirty="0">
                <a:solidFill>
                  <a:srgbClr val="2A2E36"/>
                </a:solidFill>
                <a:latin typeface="Calibri"/>
                <a:cs typeface="Calibri"/>
              </a:rPr>
              <a:t> </a:t>
            </a:r>
            <a:r>
              <a:rPr sz="4000" spc="-10" dirty="0">
                <a:solidFill>
                  <a:srgbClr val="2A2E36"/>
                </a:solidFill>
                <a:latin typeface="Calibri"/>
                <a:cs typeface="Calibri"/>
              </a:rPr>
              <a:t>table </a:t>
            </a:r>
            <a:r>
              <a:rPr sz="4000" dirty="0">
                <a:solidFill>
                  <a:srgbClr val="2A2E36"/>
                </a:solidFill>
                <a:latin typeface="Calibri"/>
                <a:cs typeface="Calibri"/>
              </a:rPr>
              <a:t>Now</a:t>
            </a:r>
            <a:r>
              <a:rPr sz="4000" spc="-65" dirty="0">
                <a:solidFill>
                  <a:srgbClr val="2A2E36"/>
                </a:solidFill>
                <a:latin typeface="Calibri"/>
                <a:cs typeface="Calibri"/>
              </a:rPr>
              <a:t> </a:t>
            </a:r>
            <a:r>
              <a:rPr sz="4000" dirty="0">
                <a:solidFill>
                  <a:srgbClr val="2A2E36"/>
                </a:solidFill>
                <a:latin typeface="Calibri"/>
                <a:cs typeface="Calibri"/>
              </a:rPr>
              <a:t>accepting</a:t>
            </a:r>
            <a:r>
              <a:rPr sz="4000" spc="-95" dirty="0">
                <a:solidFill>
                  <a:srgbClr val="2A2E36"/>
                </a:solidFill>
                <a:latin typeface="Calibri"/>
                <a:cs typeface="Calibri"/>
              </a:rPr>
              <a:t> </a:t>
            </a:r>
            <a:r>
              <a:rPr sz="4000" spc="-10" dirty="0">
                <a:solidFill>
                  <a:srgbClr val="2A2E36"/>
                </a:solidFill>
                <a:latin typeface="Calibri"/>
                <a:cs typeface="Calibri"/>
              </a:rPr>
              <a:t>Venmo</a:t>
            </a:r>
            <a:endParaRPr sz="4000">
              <a:latin typeface="Calibri"/>
              <a:cs typeface="Calibri"/>
            </a:endParaRPr>
          </a:p>
          <a:p>
            <a:pPr marL="240665" indent="-227965">
              <a:lnSpc>
                <a:spcPct val="100000"/>
              </a:lnSpc>
              <a:spcBef>
                <a:spcPts val="1565"/>
              </a:spcBef>
              <a:buClr>
                <a:srgbClr val="C12537"/>
              </a:buClr>
              <a:buSzPct val="110000"/>
              <a:buFont typeface="Arial"/>
              <a:buChar char="•"/>
              <a:tabLst>
                <a:tab pos="240665" algn="l"/>
              </a:tabLst>
            </a:pPr>
            <a:r>
              <a:rPr sz="4000" dirty="0">
                <a:solidFill>
                  <a:srgbClr val="2A2E36"/>
                </a:solidFill>
                <a:latin typeface="Calibri"/>
                <a:cs typeface="Calibri"/>
              </a:rPr>
              <a:t>6</a:t>
            </a:r>
            <a:r>
              <a:rPr sz="4000" spc="-25" dirty="0">
                <a:solidFill>
                  <a:srgbClr val="2A2E36"/>
                </a:solidFill>
                <a:latin typeface="Calibri"/>
                <a:cs typeface="Calibri"/>
              </a:rPr>
              <a:t> </a:t>
            </a:r>
            <a:r>
              <a:rPr sz="4000" dirty="0">
                <a:solidFill>
                  <a:srgbClr val="2A2E36"/>
                </a:solidFill>
                <a:latin typeface="Calibri"/>
                <a:cs typeface="Calibri"/>
              </a:rPr>
              <a:t>tickets</a:t>
            </a:r>
            <a:r>
              <a:rPr sz="4000" spc="-50" dirty="0">
                <a:solidFill>
                  <a:srgbClr val="2A2E36"/>
                </a:solidFill>
                <a:latin typeface="Calibri"/>
                <a:cs typeface="Calibri"/>
              </a:rPr>
              <a:t> </a:t>
            </a:r>
            <a:r>
              <a:rPr sz="4000" dirty="0">
                <a:solidFill>
                  <a:srgbClr val="2A2E36"/>
                </a:solidFill>
                <a:latin typeface="Calibri"/>
                <a:cs typeface="Calibri"/>
              </a:rPr>
              <a:t>for</a:t>
            </a:r>
            <a:r>
              <a:rPr sz="4000" spc="-10" dirty="0">
                <a:solidFill>
                  <a:srgbClr val="2A2E36"/>
                </a:solidFill>
                <a:latin typeface="Calibri"/>
                <a:cs typeface="Calibri"/>
              </a:rPr>
              <a:t> </a:t>
            </a:r>
            <a:r>
              <a:rPr sz="4000" spc="-25" dirty="0">
                <a:solidFill>
                  <a:srgbClr val="2A2E36"/>
                </a:solidFill>
                <a:latin typeface="Calibri"/>
                <a:cs typeface="Calibri"/>
              </a:rPr>
              <a:t>$5</a:t>
            </a:r>
            <a:endParaRPr sz="4000">
              <a:latin typeface="Calibri"/>
              <a:cs typeface="Calibri"/>
            </a:endParaRPr>
          </a:p>
          <a:p>
            <a:pPr marL="240665" indent="-227965">
              <a:lnSpc>
                <a:spcPct val="100000"/>
              </a:lnSpc>
              <a:spcBef>
                <a:spcPts val="1475"/>
              </a:spcBef>
              <a:buClr>
                <a:srgbClr val="C12537"/>
              </a:buClr>
              <a:buSzPct val="110000"/>
              <a:buFont typeface="Arial"/>
              <a:buChar char="•"/>
              <a:tabLst>
                <a:tab pos="240665" algn="l"/>
              </a:tabLst>
            </a:pPr>
            <a:r>
              <a:rPr sz="4000" dirty="0">
                <a:solidFill>
                  <a:srgbClr val="2A2E36"/>
                </a:solidFill>
                <a:latin typeface="Calibri"/>
                <a:cs typeface="Calibri"/>
              </a:rPr>
              <a:t>1</a:t>
            </a:r>
            <a:r>
              <a:rPr sz="4000" spc="-25" dirty="0">
                <a:solidFill>
                  <a:srgbClr val="2A2E36"/>
                </a:solidFill>
                <a:latin typeface="Calibri"/>
                <a:cs typeface="Calibri"/>
              </a:rPr>
              <a:t> </a:t>
            </a:r>
            <a:r>
              <a:rPr sz="4000" dirty="0">
                <a:solidFill>
                  <a:srgbClr val="2A2E36"/>
                </a:solidFill>
                <a:latin typeface="Calibri"/>
                <a:cs typeface="Calibri"/>
              </a:rPr>
              <a:t>ticket</a:t>
            </a:r>
            <a:r>
              <a:rPr sz="4000" spc="-40" dirty="0">
                <a:solidFill>
                  <a:srgbClr val="2A2E36"/>
                </a:solidFill>
                <a:latin typeface="Calibri"/>
                <a:cs typeface="Calibri"/>
              </a:rPr>
              <a:t> </a:t>
            </a:r>
            <a:r>
              <a:rPr sz="4000" dirty="0">
                <a:solidFill>
                  <a:srgbClr val="2A2E36"/>
                </a:solidFill>
                <a:latin typeface="Calibri"/>
                <a:cs typeface="Calibri"/>
              </a:rPr>
              <a:t>for</a:t>
            </a:r>
            <a:r>
              <a:rPr sz="4000" spc="-15" dirty="0">
                <a:solidFill>
                  <a:srgbClr val="2A2E36"/>
                </a:solidFill>
                <a:latin typeface="Calibri"/>
                <a:cs typeface="Calibri"/>
              </a:rPr>
              <a:t> </a:t>
            </a:r>
            <a:r>
              <a:rPr sz="4000" spc="-25" dirty="0">
                <a:solidFill>
                  <a:srgbClr val="2A2E36"/>
                </a:solidFill>
                <a:latin typeface="Calibri"/>
                <a:cs typeface="Calibri"/>
              </a:rPr>
              <a:t>$1</a:t>
            </a:r>
            <a:endParaRPr sz="4000">
              <a:latin typeface="Calibri"/>
              <a:cs typeface="Calibri"/>
            </a:endParaRPr>
          </a:p>
        </p:txBody>
      </p:sp>
      <p:pic>
        <p:nvPicPr>
          <p:cNvPr id="6" name="object 6" descr="A red and blue logo with text  Description automatically generated"/>
          <p:cNvPicPr/>
          <p:nvPr/>
        </p:nvPicPr>
        <p:blipFill>
          <a:blip r:embed="rId3" cstate="print"/>
          <a:stretch>
            <a:fillRect/>
          </a:stretch>
        </p:blipFill>
        <p:spPr>
          <a:xfrm>
            <a:off x="10169056" y="355161"/>
            <a:ext cx="1437106" cy="1458415"/>
          </a:xfrm>
          <a:prstGeom prst="rect">
            <a:avLst/>
          </a:prstGeom>
        </p:spPr>
      </p:pic>
      <p:grpSp>
        <p:nvGrpSpPr>
          <p:cNvPr id="7" name="object 7"/>
          <p:cNvGrpSpPr/>
          <p:nvPr/>
        </p:nvGrpSpPr>
        <p:grpSpPr>
          <a:xfrm>
            <a:off x="8241003" y="3355835"/>
            <a:ext cx="2831465" cy="2832100"/>
            <a:chOff x="8241003" y="3355835"/>
            <a:chExt cx="2831465" cy="2832100"/>
          </a:xfrm>
        </p:grpSpPr>
        <p:sp>
          <p:nvSpPr>
            <p:cNvPr id="8" name="object 8"/>
            <p:cNvSpPr/>
            <p:nvPr/>
          </p:nvSpPr>
          <p:spPr>
            <a:xfrm>
              <a:off x="8240992" y="3355847"/>
              <a:ext cx="2830195" cy="1372235"/>
            </a:xfrm>
            <a:custGeom>
              <a:avLst/>
              <a:gdLst/>
              <a:ahLst/>
              <a:cxnLst/>
              <a:rect l="l" t="t" r="r" b="b"/>
              <a:pathLst>
                <a:path w="2830195" h="1372235">
                  <a:moveTo>
                    <a:pt x="343065" y="762088"/>
                  </a:moveTo>
                  <a:lnTo>
                    <a:pt x="257302" y="762088"/>
                  </a:lnTo>
                  <a:lnTo>
                    <a:pt x="257302" y="686054"/>
                  </a:lnTo>
                  <a:lnTo>
                    <a:pt x="171526" y="686054"/>
                  </a:lnTo>
                  <a:lnTo>
                    <a:pt x="171526" y="762088"/>
                  </a:lnTo>
                  <a:lnTo>
                    <a:pt x="0" y="762088"/>
                  </a:lnTo>
                  <a:lnTo>
                    <a:pt x="0" y="851001"/>
                  </a:lnTo>
                  <a:lnTo>
                    <a:pt x="257302" y="851001"/>
                  </a:lnTo>
                  <a:lnTo>
                    <a:pt x="257302" y="939914"/>
                  </a:lnTo>
                  <a:lnTo>
                    <a:pt x="343065" y="939914"/>
                  </a:lnTo>
                  <a:lnTo>
                    <a:pt x="343065" y="851001"/>
                  </a:lnTo>
                  <a:lnTo>
                    <a:pt x="343065" y="762088"/>
                  </a:lnTo>
                  <a:close/>
                </a:path>
                <a:path w="2830195" h="1372235">
                  <a:moveTo>
                    <a:pt x="1114933" y="165354"/>
                  </a:moveTo>
                  <a:lnTo>
                    <a:pt x="1029169" y="165354"/>
                  </a:lnTo>
                  <a:lnTo>
                    <a:pt x="1029169" y="254254"/>
                  </a:lnTo>
                  <a:lnTo>
                    <a:pt x="1114933" y="254254"/>
                  </a:lnTo>
                  <a:lnTo>
                    <a:pt x="1114933" y="165354"/>
                  </a:lnTo>
                  <a:close/>
                </a:path>
                <a:path w="2830195" h="1372235">
                  <a:moveTo>
                    <a:pt x="1200696" y="685888"/>
                  </a:moveTo>
                  <a:lnTo>
                    <a:pt x="1114933" y="685888"/>
                  </a:lnTo>
                  <a:lnTo>
                    <a:pt x="1114933" y="596976"/>
                  </a:lnTo>
                  <a:lnTo>
                    <a:pt x="1114933" y="508063"/>
                  </a:lnTo>
                  <a:lnTo>
                    <a:pt x="1029169" y="508063"/>
                  </a:lnTo>
                  <a:lnTo>
                    <a:pt x="1029169" y="596976"/>
                  </a:lnTo>
                  <a:lnTo>
                    <a:pt x="943406" y="596976"/>
                  </a:lnTo>
                  <a:lnTo>
                    <a:pt x="943406" y="508254"/>
                  </a:lnTo>
                  <a:lnTo>
                    <a:pt x="857643" y="508254"/>
                  </a:lnTo>
                  <a:lnTo>
                    <a:pt x="857643" y="596976"/>
                  </a:lnTo>
                  <a:lnTo>
                    <a:pt x="771880" y="596976"/>
                  </a:lnTo>
                  <a:lnTo>
                    <a:pt x="771880" y="685888"/>
                  </a:lnTo>
                  <a:lnTo>
                    <a:pt x="428828" y="685888"/>
                  </a:lnTo>
                  <a:lnTo>
                    <a:pt x="428828" y="762088"/>
                  </a:lnTo>
                  <a:lnTo>
                    <a:pt x="428828" y="851001"/>
                  </a:lnTo>
                  <a:lnTo>
                    <a:pt x="428828" y="939914"/>
                  </a:lnTo>
                  <a:lnTo>
                    <a:pt x="771880" y="939914"/>
                  </a:lnTo>
                  <a:lnTo>
                    <a:pt x="771880" y="851154"/>
                  </a:lnTo>
                  <a:lnTo>
                    <a:pt x="1029169" y="851154"/>
                  </a:lnTo>
                  <a:lnTo>
                    <a:pt x="1029169" y="762254"/>
                  </a:lnTo>
                  <a:lnTo>
                    <a:pt x="771880" y="762254"/>
                  </a:lnTo>
                  <a:lnTo>
                    <a:pt x="771880" y="851001"/>
                  </a:lnTo>
                  <a:lnTo>
                    <a:pt x="514591" y="851001"/>
                  </a:lnTo>
                  <a:lnTo>
                    <a:pt x="514591" y="762088"/>
                  </a:lnTo>
                  <a:lnTo>
                    <a:pt x="857643" y="762088"/>
                  </a:lnTo>
                  <a:lnTo>
                    <a:pt x="857643" y="685888"/>
                  </a:lnTo>
                  <a:lnTo>
                    <a:pt x="943406" y="685888"/>
                  </a:lnTo>
                  <a:lnTo>
                    <a:pt x="943406" y="762088"/>
                  </a:lnTo>
                  <a:lnTo>
                    <a:pt x="1114933" y="762088"/>
                  </a:lnTo>
                  <a:lnTo>
                    <a:pt x="1114933" y="851001"/>
                  </a:lnTo>
                  <a:lnTo>
                    <a:pt x="1200696" y="851001"/>
                  </a:lnTo>
                  <a:lnTo>
                    <a:pt x="1200696" y="762088"/>
                  </a:lnTo>
                  <a:lnTo>
                    <a:pt x="1200696" y="685888"/>
                  </a:lnTo>
                  <a:close/>
                </a:path>
                <a:path w="2830195" h="1372235">
                  <a:moveTo>
                    <a:pt x="1200696" y="76200"/>
                  </a:moveTo>
                  <a:lnTo>
                    <a:pt x="1029169" y="76200"/>
                  </a:lnTo>
                  <a:lnTo>
                    <a:pt x="1029169" y="254"/>
                  </a:lnTo>
                  <a:lnTo>
                    <a:pt x="943406" y="254"/>
                  </a:lnTo>
                  <a:lnTo>
                    <a:pt x="943406" y="76200"/>
                  </a:lnTo>
                  <a:lnTo>
                    <a:pt x="857643" y="76200"/>
                  </a:lnTo>
                  <a:lnTo>
                    <a:pt x="857643" y="254"/>
                  </a:lnTo>
                  <a:lnTo>
                    <a:pt x="771880" y="254"/>
                  </a:lnTo>
                  <a:lnTo>
                    <a:pt x="771880" y="76200"/>
                  </a:lnTo>
                  <a:lnTo>
                    <a:pt x="686117" y="76200"/>
                  </a:lnTo>
                  <a:lnTo>
                    <a:pt x="686117" y="165112"/>
                  </a:lnTo>
                  <a:lnTo>
                    <a:pt x="686117" y="596976"/>
                  </a:lnTo>
                  <a:lnTo>
                    <a:pt x="771880" y="596976"/>
                  </a:lnTo>
                  <a:lnTo>
                    <a:pt x="771880" y="508063"/>
                  </a:lnTo>
                  <a:lnTo>
                    <a:pt x="1029169" y="508063"/>
                  </a:lnTo>
                  <a:lnTo>
                    <a:pt x="1029169" y="419150"/>
                  </a:lnTo>
                  <a:lnTo>
                    <a:pt x="943406" y="419150"/>
                  </a:lnTo>
                  <a:lnTo>
                    <a:pt x="943406" y="343154"/>
                  </a:lnTo>
                  <a:lnTo>
                    <a:pt x="857643" y="343154"/>
                  </a:lnTo>
                  <a:lnTo>
                    <a:pt x="857643" y="419150"/>
                  </a:lnTo>
                  <a:lnTo>
                    <a:pt x="771880" y="419150"/>
                  </a:lnTo>
                  <a:lnTo>
                    <a:pt x="771880" y="342938"/>
                  </a:lnTo>
                  <a:lnTo>
                    <a:pt x="857643" y="342938"/>
                  </a:lnTo>
                  <a:lnTo>
                    <a:pt x="857643" y="254025"/>
                  </a:lnTo>
                  <a:lnTo>
                    <a:pt x="943406" y="254025"/>
                  </a:lnTo>
                  <a:lnTo>
                    <a:pt x="943406" y="165112"/>
                  </a:lnTo>
                  <a:lnTo>
                    <a:pt x="1200696" y="165112"/>
                  </a:lnTo>
                  <a:lnTo>
                    <a:pt x="1200696" y="76200"/>
                  </a:lnTo>
                  <a:close/>
                </a:path>
                <a:path w="2830195" h="1372235">
                  <a:moveTo>
                    <a:pt x="1457985" y="0"/>
                  </a:moveTo>
                  <a:lnTo>
                    <a:pt x="1372222" y="0"/>
                  </a:lnTo>
                  <a:lnTo>
                    <a:pt x="1372222" y="76200"/>
                  </a:lnTo>
                  <a:lnTo>
                    <a:pt x="1286459" y="76200"/>
                  </a:lnTo>
                  <a:lnTo>
                    <a:pt x="1286459" y="165112"/>
                  </a:lnTo>
                  <a:lnTo>
                    <a:pt x="1457985" y="165112"/>
                  </a:lnTo>
                  <a:lnTo>
                    <a:pt x="1457985" y="76200"/>
                  </a:lnTo>
                  <a:lnTo>
                    <a:pt x="1457985" y="0"/>
                  </a:lnTo>
                  <a:close/>
                </a:path>
                <a:path w="2830195" h="1372235">
                  <a:moveTo>
                    <a:pt x="1629511" y="254025"/>
                  </a:moveTo>
                  <a:lnTo>
                    <a:pt x="1543748" y="254025"/>
                  </a:lnTo>
                  <a:lnTo>
                    <a:pt x="1543748" y="165112"/>
                  </a:lnTo>
                  <a:lnTo>
                    <a:pt x="1457985" y="165112"/>
                  </a:lnTo>
                  <a:lnTo>
                    <a:pt x="1457985" y="254025"/>
                  </a:lnTo>
                  <a:lnTo>
                    <a:pt x="1457985" y="342938"/>
                  </a:lnTo>
                  <a:lnTo>
                    <a:pt x="1372222" y="342938"/>
                  </a:lnTo>
                  <a:lnTo>
                    <a:pt x="1372222" y="165354"/>
                  </a:lnTo>
                  <a:lnTo>
                    <a:pt x="1200696" y="165354"/>
                  </a:lnTo>
                  <a:lnTo>
                    <a:pt x="1200696" y="343154"/>
                  </a:lnTo>
                  <a:lnTo>
                    <a:pt x="1286459" y="343154"/>
                  </a:lnTo>
                  <a:lnTo>
                    <a:pt x="1286459" y="419150"/>
                  </a:lnTo>
                  <a:lnTo>
                    <a:pt x="1200696" y="419150"/>
                  </a:lnTo>
                  <a:lnTo>
                    <a:pt x="1200696" y="343154"/>
                  </a:lnTo>
                  <a:lnTo>
                    <a:pt x="1114933" y="343154"/>
                  </a:lnTo>
                  <a:lnTo>
                    <a:pt x="1114933" y="419354"/>
                  </a:lnTo>
                  <a:lnTo>
                    <a:pt x="1200696" y="419354"/>
                  </a:lnTo>
                  <a:lnTo>
                    <a:pt x="1200696" y="508063"/>
                  </a:lnTo>
                  <a:lnTo>
                    <a:pt x="1200696" y="596976"/>
                  </a:lnTo>
                  <a:lnTo>
                    <a:pt x="1286459" y="596976"/>
                  </a:lnTo>
                  <a:lnTo>
                    <a:pt x="1286459" y="508063"/>
                  </a:lnTo>
                  <a:lnTo>
                    <a:pt x="1372222" y="508063"/>
                  </a:lnTo>
                  <a:lnTo>
                    <a:pt x="1372222" y="419150"/>
                  </a:lnTo>
                  <a:lnTo>
                    <a:pt x="1457985" y="419150"/>
                  </a:lnTo>
                  <a:lnTo>
                    <a:pt x="1457985" y="508063"/>
                  </a:lnTo>
                  <a:lnTo>
                    <a:pt x="1543748" y="508063"/>
                  </a:lnTo>
                  <a:lnTo>
                    <a:pt x="1543748" y="419150"/>
                  </a:lnTo>
                  <a:lnTo>
                    <a:pt x="1543748" y="342938"/>
                  </a:lnTo>
                  <a:lnTo>
                    <a:pt x="1629511" y="342938"/>
                  </a:lnTo>
                  <a:lnTo>
                    <a:pt x="1629511" y="254025"/>
                  </a:lnTo>
                  <a:close/>
                </a:path>
                <a:path w="2830195" h="1372235">
                  <a:moveTo>
                    <a:pt x="1886800" y="419354"/>
                  </a:moveTo>
                  <a:lnTo>
                    <a:pt x="1801037" y="419354"/>
                  </a:lnTo>
                  <a:lnTo>
                    <a:pt x="1801037" y="508254"/>
                  </a:lnTo>
                  <a:lnTo>
                    <a:pt x="1886800" y="508254"/>
                  </a:lnTo>
                  <a:lnTo>
                    <a:pt x="1886800" y="419354"/>
                  </a:lnTo>
                  <a:close/>
                </a:path>
                <a:path w="2830195" h="1372235">
                  <a:moveTo>
                    <a:pt x="1972564" y="0"/>
                  </a:moveTo>
                  <a:lnTo>
                    <a:pt x="1886800" y="0"/>
                  </a:lnTo>
                  <a:lnTo>
                    <a:pt x="1886800" y="76200"/>
                  </a:lnTo>
                  <a:lnTo>
                    <a:pt x="1801037" y="76200"/>
                  </a:lnTo>
                  <a:lnTo>
                    <a:pt x="1801037" y="165112"/>
                  </a:lnTo>
                  <a:lnTo>
                    <a:pt x="1715274" y="165112"/>
                  </a:lnTo>
                  <a:lnTo>
                    <a:pt x="1715274" y="76200"/>
                  </a:lnTo>
                  <a:lnTo>
                    <a:pt x="1801037" y="76200"/>
                  </a:lnTo>
                  <a:lnTo>
                    <a:pt x="1801037" y="0"/>
                  </a:lnTo>
                  <a:lnTo>
                    <a:pt x="1629511" y="0"/>
                  </a:lnTo>
                  <a:lnTo>
                    <a:pt x="1629511" y="76200"/>
                  </a:lnTo>
                  <a:lnTo>
                    <a:pt x="1629511" y="165112"/>
                  </a:lnTo>
                  <a:lnTo>
                    <a:pt x="1629511" y="254025"/>
                  </a:lnTo>
                  <a:lnTo>
                    <a:pt x="1715274" y="254025"/>
                  </a:lnTo>
                  <a:lnTo>
                    <a:pt x="1715274" y="342938"/>
                  </a:lnTo>
                  <a:lnTo>
                    <a:pt x="1629511" y="342938"/>
                  </a:lnTo>
                  <a:lnTo>
                    <a:pt x="1629511" y="419150"/>
                  </a:lnTo>
                  <a:lnTo>
                    <a:pt x="1629511" y="508063"/>
                  </a:lnTo>
                  <a:lnTo>
                    <a:pt x="1715274" y="508063"/>
                  </a:lnTo>
                  <a:lnTo>
                    <a:pt x="1715274" y="419150"/>
                  </a:lnTo>
                  <a:lnTo>
                    <a:pt x="1886800" y="419150"/>
                  </a:lnTo>
                  <a:lnTo>
                    <a:pt x="1886800" y="342938"/>
                  </a:lnTo>
                  <a:lnTo>
                    <a:pt x="1886800" y="254025"/>
                  </a:lnTo>
                  <a:lnTo>
                    <a:pt x="1886800" y="165112"/>
                  </a:lnTo>
                  <a:lnTo>
                    <a:pt x="1972564" y="165112"/>
                  </a:lnTo>
                  <a:lnTo>
                    <a:pt x="1972564" y="76200"/>
                  </a:lnTo>
                  <a:lnTo>
                    <a:pt x="1972564" y="0"/>
                  </a:lnTo>
                  <a:close/>
                </a:path>
                <a:path w="2830195" h="1372235">
                  <a:moveTo>
                    <a:pt x="2144090" y="508063"/>
                  </a:moveTo>
                  <a:lnTo>
                    <a:pt x="2058327" y="508063"/>
                  </a:lnTo>
                  <a:lnTo>
                    <a:pt x="2058327" y="254254"/>
                  </a:lnTo>
                  <a:lnTo>
                    <a:pt x="1972564" y="254254"/>
                  </a:lnTo>
                  <a:lnTo>
                    <a:pt x="1972564" y="508254"/>
                  </a:lnTo>
                  <a:lnTo>
                    <a:pt x="2058327" y="508254"/>
                  </a:lnTo>
                  <a:lnTo>
                    <a:pt x="2058327" y="596976"/>
                  </a:lnTo>
                  <a:lnTo>
                    <a:pt x="1972564" y="596976"/>
                  </a:lnTo>
                  <a:lnTo>
                    <a:pt x="1972564" y="508254"/>
                  </a:lnTo>
                  <a:lnTo>
                    <a:pt x="1886800" y="508254"/>
                  </a:lnTo>
                  <a:lnTo>
                    <a:pt x="1886800" y="597154"/>
                  </a:lnTo>
                  <a:lnTo>
                    <a:pt x="1972564" y="597154"/>
                  </a:lnTo>
                  <a:lnTo>
                    <a:pt x="1972564" y="685888"/>
                  </a:lnTo>
                  <a:lnTo>
                    <a:pt x="2144090" y="685888"/>
                  </a:lnTo>
                  <a:lnTo>
                    <a:pt x="2144090" y="596976"/>
                  </a:lnTo>
                  <a:lnTo>
                    <a:pt x="2144090" y="508063"/>
                  </a:lnTo>
                  <a:close/>
                </a:path>
                <a:path w="2830195" h="1372235">
                  <a:moveTo>
                    <a:pt x="2144090" y="165354"/>
                  </a:moveTo>
                  <a:lnTo>
                    <a:pt x="2058327" y="165354"/>
                  </a:lnTo>
                  <a:lnTo>
                    <a:pt x="2058327" y="254254"/>
                  </a:lnTo>
                  <a:lnTo>
                    <a:pt x="2144090" y="254254"/>
                  </a:lnTo>
                  <a:lnTo>
                    <a:pt x="2144090" y="165354"/>
                  </a:lnTo>
                  <a:close/>
                </a:path>
                <a:path w="2830195" h="1372235">
                  <a:moveTo>
                    <a:pt x="2830195" y="762088"/>
                  </a:moveTo>
                  <a:lnTo>
                    <a:pt x="2744432" y="762088"/>
                  </a:lnTo>
                  <a:lnTo>
                    <a:pt x="2744432" y="686054"/>
                  </a:lnTo>
                  <a:lnTo>
                    <a:pt x="2315616" y="686054"/>
                  </a:lnTo>
                  <a:lnTo>
                    <a:pt x="2315616" y="762088"/>
                  </a:lnTo>
                  <a:lnTo>
                    <a:pt x="2229853" y="762088"/>
                  </a:lnTo>
                  <a:lnTo>
                    <a:pt x="2229853" y="686054"/>
                  </a:lnTo>
                  <a:lnTo>
                    <a:pt x="2144090" y="686054"/>
                  </a:lnTo>
                  <a:lnTo>
                    <a:pt x="2144090" y="762088"/>
                  </a:lnTo>
                  <a:lnTo>
                    <a:pt x="1972564" y="762088"/>
                  </a:lnTo>
                  <a:lnTo>
                    <a:pt x="1972564" y="685888"/>
                  </a:lnTo>
                  <a:lnTo>
                    <a:pt x="1886800" y="685888"/>
                  </a:lnTo>
                  <a:lnTo>
                    <a:pt x="1886800" y="762088"/>
                  </a:lnTo>
                  <a:lnTo>
                    <a:pt x="1886800" y="851001"/>
                  </a:lnTo>
                  <a:lnTo>
                    <a:pt x="1801037" y="851001"/>
                  </a:lnTo>
                  <a:lnTo>
                    <a:pt x="1801037" y="762254"/>
                  </a:lnTo>
                  <a:lnTo>
                    <a:pt x="1715274" y="762254"/>
                  </a:lnTo>
                  <a:lnTo>
                    <a:pt x="1715274" y="851001"/>
                  </a:lnTo>
                  <a:lnTo>
                    <a:pt x="1629511" y="851001"/>
                  </a:lnTo>
                  <a:lnTo>
                    <a:pt x="1629511" y="762088"/>
                  </a:lnTo>
                  <a:lnTo>
                    <a:pt x="1715274" y="762088"/>
                  </a:lnTo>
                  <a:lnTo>
                    <a:pt x="1715274" y="685888"/>
                  </a:lnTo>
                  <a:lnTo>
                    <a:pt x="1715274" y="597154"/>
                  </a:lnTo>
                  <a:lnTo>
                    <a:pt x="1801037" y="597154"/>
                  </a:lnTo>
                  <a:lnTo>
                    <a:pt x="1801037" y="508254"/>
                  </a:lnTo>
                  <a:lnTo>
                    <a:pt x="1715274" y="508254"/>
                  </a:lnTo>
                  <a:lnTo>
                    <a:pt x="1715274" y="596976"/>
                  </a:lnTo>
                  <a:lnTo>
                    <a:pt x="1629511" y="596976"/>
                  </a:lnTo>
                  <a:lnTo>
                    <a:pt x="1629511" y="508254"/>
                  </a:lnTo>
                  <a:lnTo>
                    <a:pt x="1543748" y="508254"/>
                  </a:lnTo>
                  <a:lnTo>
                    <a:pt x="1543748" y="597154"/>
                  </a:lnTo>
                  <a:lnTo>
                    <a:pt x="1629511" y="597154"/>
                  </a:lnTo>
                  <a:lnTo>
                    <a:pt x="1629511" y="685888"/>
                  </a:lnTo>
                  <a:lnTo>
                    <a:pt x="1543748" y="685888"/>
                  </a:lnTo>
                  <a:lnTo>
                    <a:pt x="1543748" y="686054"/>
                  </a:lnTo>
                  <a:lnTo>
                    <a:pt x="1543748" y="762088"/>
                  </a:lnTo>
                  <a:lnTo>
                    <a:pt x="1457985" y="762088"/>
                  </a:lnTo>
                  <a:lnTo>
                    <a:pt x="1457985" y="686054"/>
                  </a:lnTo>
                  <a:lnTo>
                    <a:pt x="1543748" y="686054"/>
                  </a:lnTo>
                  <a:lnTo>
                    <a:pt x="1543748" y="685888"/>
                  </a:lnTo>
                  <a:lnTo>
                    <a:pt x="1543748" y="597154"/>
                  </a:lnTo>
                  <a:lnTo>
                    <a:pt x="1457985" y="597154"/>
                  </a:lnTo>
                  <a:lnTo>
                    <a:pt x="1457985" y="685888"/>
                  </a:lnTo>
                  <a:lnTo>
                    <a:pt x="1372222" y="685888"/>
                  </a:lnTo>
                  <a:lnTo>
                    <a:pt x="1372222" y="597154"/>
                  </a:lnTo>
                  <a:lnTo>
                    <a:pt x="1457985" y="597154"/>
                  </a:lnTo>
                  <a:lnTo>
                    <a:pt x="1457985" y="508254"/>
                  </a:lnTo>
                  <a:lnTo>
                    <a:pt x="1372222" y="508254"/>
                  </a:lnTo>
                  <a:lnTo>
                    <a:pt x="1372222" y="596976"/>
                  </a:lnTo>
                  <a:lnTo>
                    <a:pt x="1286459" y="596976"/>
                  </a:lnTo>
                  <a:lnTo>
                    <a:pt x="1286459" y="685888"/>
                  </a:lnTo>
                  <a:lnTo>
                    <a:pt x="1286459" y="762088"/>
                  </a:lnTo>
                  <a:lnTo>
                    <a:pt x="1286459" y="851001"/>
                  </a:lnTo>
                  <a:lnTo>
                    <a:pt x="1286459" y="1028827"/>
                  </a:lnTo>
                  <a:lnTo>
                    <a:pt x="1372222" y="1028827"/>
                  </a:lnTo>
                  <a:lnTo>
                    <a:pt x="1372222" y="851001"/>
                  </a:lnTo>
                  <a:lnTo>
                    <a:pt x="1543748" y="851001"/>
                  </a:lnTo>
                  <a:lnTo>
                    <a:pt x="1543748" y="939914"/>
                  </a:lnTo>
                  <a:lnTo>
                    <a:pt x="1543748" y="1193952"/>
                  </a:lnTo>
                  <a:lnTo>
                    <a:pt x="1457985" y="1193952"/>
                  </a:lnTo>
                  <a:lnTo>
                    <a:pt x="1457985" y="1282865"/>
                  </a:lnTo>
                  <a:lnTo>
                    <a:pt x="1457985" y="1371777"/>
                  </a:lnTo>
                  <a:lnTo>
                    <a:pt x="1543748" y="1371777"/>
                  </a:lnTo>
                  <a:lnTo>
                    <a:pt x="1543748" y="1282865"/>
                  </a:lnTo>
                  <a:lnTo>
                    <a:pt x="1629511" y="1282865"/>
                  </a:lnTo>
                  <a:lnTo>
                    <a:pt x="1629511" y="1193952"/>
                  </a:lnTo>
                  <a:lnTo>
                    <a:pt x="1629511" y="939914"/>
                  </a:lnTo>
                  <a:lnTo>
                    <a:pt x="2058327" y="939914"/>
                  </a:lnTo>
                  <a:lnTo>
                    <a:pt x="2058327" y="851001"/>
                  </a:lnTo>
                  <a:lnTo>
                    <a:pt x="2401379" y="851001"/>
                  </a:lnTo>
                  <a:lnTo>
                    <a:pt x="2401379" y="762254"/>
                  </a:lnTo>
                  <a:lnTo>
                    <a:pt x="2487142" y="762254"/>
                  </a:lnTo>
                  <a:lnTo>
                    <a:pt x="2487142" y="851154"/>
                  </a:lnTo>
                  <a:lnTo>
                    <a:pt x="2315616" y="851154"/>
                  </a:lnTo>
                  <a:lnTo>
                    <a:pt x="2315616" y="940054"/>
                  </a:lnTo>
                  <a:lnTo>
                    <a:pt x="2658668" y="940054"/>
                  </a:lnTo>
                  <a:lnTo>
                    <a:pt x="2658668" y="851154"/>
                  </a:lnTo>
                  <a:lnTo>
                    <a:pt x="2572905" y="851154"/>
                  </a:lnTo>
                  <a:lnTo>
                    <a:pt x="2572905" y="762254"/>
                  </a:lnTo>
                  <a:lnTo>
                    <a:pt x="2744432" y="762254"/>
                  </a:lnTo>
                  <a:lnTo>
                    <a:pt x="2744432" y="1028827"/>
                  </a:lnTo>
                  <a:lnTo>
                    <a:pt x="2658668" y="1028827"/>
                  </a:lnTo>
                  <a:lnTo>
                    <a:pt x="2658668" y="1105039"/>
                  </a:lnTo>
                  <a:lnTo>
                    <a:pt x="2744432" y="1105039"/>
                  </a:lnTo>
                  <a:lnTo>
                    <a:pt x="2744432" y="1282865"/>
                  </a:lnTo>
                  <a:lnTo>
                    <a:pt x="2658668" y="1282865"/>
                  </a:lnTo>
                  <a:lnTo>
                    <a:pt x="2658668" y="1371777"/>
                  </a:lnTo>
                  <a:lnTo>
                    <a:pt x="2830195" y="1371777"/>
                  </a:lnTo>
                  <a:lnTo>
                    <a:pt x="2830195" y="1282865"/>
                  </a:lnTo>
                  <a:lnTo>
                    <a:pt x="2830195" y="1105039"/>
                  </a:lnTo>
                  <a:lnTo>
                    <a:pt x="2830195" y="1028827"/>
                  </a:lnTo>
                  <a:lnTo>
                    <a:pt x="2830195" y="762088"/>
                  </a:lnTo>
                  <a:close/>
                </a:path>
              </a:pathLst>
            </a:custGeom>
            <a:solidFill>
              <a:srgbClr val="000000"/>
            </a:solidFill>
          </p:spPr>
          <p:txBody>
            <a:bodyPr wrap="square" lIns="0" tIns="0" rIns="0" bIns="0" rtlCol="0"/>
            <a:lstStyle/>
            <a:p>
              <a:endParaRPr/>
            </a:p>
          </p:txBody>
        </p:sp>
        <p:sp>
          <p:nvSpPr>
            <p:cNvPr id="9" name="object 9"/>
            <p:cNvSpPr/>
            <p:nvPr/>
          </p:nvSpPr>
          <p:spPr>
            <a:xfrm>
              <a:off x="8240992" y="4207002"/>
              <a:ext cx="2830195" cy="1117600"/>
            </a:xfrm>
            <a:custGeom>
              <a:avLst/>
              <a:gdLst/>
              <a:ahLst/>
              <a:cxnLst/>
              <a:rect l="l" t="t" r="r" b="b"/>
              <a:pathLst>
                <a:path w="2830195" h="1117600">
                  <a:moveTo>
                    <a:pt x="171526" y="520623"/>
                  </a:moveTo>
                  <a:lnTo>
                    <a:pt x="85763" y="520623"/>
                  </a:lnTo>
                  <a:lnTo>
                    <a:pt x="85763" y="431711"/>
                  </a:lnTo>
                  <a:lnTo>
                    <a:pt x="0" y="431711"/>
                  </a:lnTo>
                  <a:lnTo>
                    <a:pt x="0" y="520623"/>
                  </a:lnTo>
                  <a:lnTo>
                    <a:pt x="0" y="596836"/>
                  </a:lnTo>
                  <a:lnTo>
                    <a:pt x="0" y="685749"/>
                  </a:lnTo>
                  <a:lnTo>
                    <a:pt x="85763" y="685749"/>
                  </a:lnTo>
                  <a:lnTo>
                    <a:pt x="85763" y="596836"/>
                  </a:lnTo>
                  <a:lnTo>
                    <a:pt x="171526" y="596836"/>
                  </a:lnTo>
                  <a:lnTo>
                    <a:pt x="171526" y="520623"/>
                  </a:lnTo>
                  <a:close/>
                </a:path>
                <a:path w="2830195" h="1117600">
                  <a:moveTo>
                    <a:pt x="428828" y="520700"/>
                  </a:moveTo>
                  <a:lnTo>
                    <a:pt x="257302" y="520700"/>
                  </a:lnTo>
                  <a:lnTo>
                    <a:pt x="257302" y="596900"/>
                  </a:lnTo>
                  <a:lnTo>
                    <a:pt x="428828" y="596900"/>
                  </a:lnTo>
                  <a:lnTo>
                    <a:pt x="428828" y="520700"/>
                  </a:lnTo>
                  <a:close/>
                </a:path>
                <a:path w="2830195" h="1117600">
                  <a:moveTo>
                    <a:pt x="514591" y="88900"/>
                  </a:moveTo>
                  <a:lnTo>
                    <a:pt x="257302" y="88900"/>
                  </a:lnTo>
                  <a:lnTo>
                    <a:pt x="257302" y="177800"/>
                  </a:lnTo>
                  <a:lnTo>
                    <a:pt x="257302" y="253885"/>
                  </a:lnTo>
                  <a:lnTo>
                    <a:pt x="171526" y="253885"/>
                  </a:lnTo>
                  <a:lnTo>
                    <a:pt x="171526" y="177800"/>
                  </a:lnTo>
                  <a:lnTo>
                    <a:pt x="257302" y="177800"/>
                  </a:lnTo>
                  <a:lnTo>
                    <a:pt x="257302" y="88900"/>
                  </a:lnTo>
                  <a:lnTo>
                    <a:pt x="85763" y="88900"/>
                  </a:lnTo>
                  <a:lnTo>
                    <a:pt x="85763" y="177800"/>
                  </a:lnTo>
                  <a:lnTo>
                    <a:pt x="0" y="177800"/>
                  </a:lnTo>
                  <a:lnTo>
                    <a:pt x="0" y="254000"/>
                  </a:lnTo>
                  <a:lnTo>
                    <a:pt x="85763" y="254000"/>
                  </a:lnTo>
                  <a:lnTo>
                    <a:pt x="85763" y="431711"/>
                  </a:lnTo>
                  <a:lnTo>
                    <a:pt x="343065" y="431711"/>
                  </a:lnTo>
                  <a:lnTo>
                    <a:pt x="343065" y="253885"/>
                  </a:lnTo>
                  <a:lnTo>
                    <a:pt x="343065" y="177800"/>
                  </a:lnTo>
                  <a:lnTo>
                    <a:pt x="514591" y="177800"/>
                  </a:lnTo>
                  <a:lnTo>
                    <a:pt x="514591" y="88900"/>
                  </a:lnTo>
                  <a:close/>
                </a:path>
                <a:path w="2830195" h="1117600">
                  <a:moveTo>
                    <a:pt x="600354" y="1028687"/>
                  </a:moveTo>
                  <a:lnTo>
                    <a:pt x="428828" y="1028687"/>
                  </a:lnTo>
                  <a:lnTo>
                    <a:pt x="428828" y="939774"/>
                  </a:lnTo>
                  <a:lnTo>
                    <a:pt x="428828" y="863561"/>
                  </a:lnTo>
                  <a:lnTo>
                    <a:pt x="428828" y="774700"/>
                  </a:lnTo>
                  <a:lnTo>
                    <a:pt x="428828" y="685800"/>
                  </a:lnTo>
                  <a:lnTo>
                    <a:pt x="257302" y="685800"/>
                  </a:lnTo>
                  <a:lnTo>
                    <a:pt x="257302" y="774661"/>
                  </a:lnTo>
                  <a:lnTo>
                    <a:pt x="171526" y="774661"/>
                  </a:lnTo>
                  <a:lnTo>
                    <a:pt x="171526" y="685800"/>
                  </a:lnTo>
                  <a:lnTo>
                    <a:pt x="257302" y="685800"/>
                  </a:lnTo>
                  <a:lnTo>
                    <a:pt x="257302" y="596900"/>
                  </a:lnTo>
                  <a:lnTo>
                    <a:pt x="171526" y="596900"/>
                  </a:lnTo>
                  <a:lnTo>
                    <a:pt x="171526" y="685749"/>
                  </a:lnTo>
                  <a:lnTo>
                    <a:pt x="85763" y="685749"/>
                  </a:lnTo>
                  <a:lnTo>
                    <a:pt x="85763" y="774661"/>
                  </a:lnTo>
                  <a:lnTo>
                    <a:pt x="85763" y="863561"/>
                  </a:lnTo>
                  <a:lnTo>
                    <a:pt x="343065" y="863561"/>
                  </a:lnTo>
                  <a:lnTo>
                    <a:pt x="343065" y="939774"/>
                  </a:lnTo>
                  <a:lnTo>
                    <a:pt x="257302" y="939774"/>
                  </a:lnTo>
                  <a:lnTo>
                    <a:pt x="257302" y="1028687"/>
                  </a:lnTo>
                  <a:lnTo>
                    <a:pt x="257302" y="1117600"/>
                  </a:lnTo>
                  <a:lnTo>
                    <a:pt x="600354" y="1117600"/>
                  </a:lnTo>
                  <a:lnTo>
                    <a:pt x="600354" y="1028687"/>
                  </a:lnTo>
                  <a:close/>
                </a:path>
                <a:path w="2830195" h="1117600">
                  <a:moveTo>
                    <a:pt x="686117" y="596836"/>
                  </a:moveTo>
                  <a:lnTo>
                    <a:pt x="600354" y="596836"/>
                  </a:lnTo>
                  <a:lnTo>
                    <a:pt x="600354" y="520700"/>
                  </a:lnTo>
                  <a:lnTo>
                    <a:pt x="514591" y="520700"/>
                  </a:lnTo>
                  <a:lnTo>
                    <a:pt x="514591" y="596900"/>
                  </a:lnTo>
                  <a:lnTo>
                    <a:pt x="600354" y="596900"/>
                  </a:lnTo>
                  <a:lnTo>
                    <a:pt x="600354" y="685749"/>
                  </a:lnTo>
                  <a:lnTo>
                    <a:pt x="514591" y="685749"/>
                  </a:lnTo>
                  <a:lnTo>
                    <a:pt x="514591" y="774661"/>
                  </a:lnTo>
                  <a:lnTo>
                    <a:pt x="686117" y="774661"/>
                  </a:lnTo>
                  <a:lnTo>
                    <a:pt x="686117" y="685749"/>
                  </a:lnTo>
                  <a:lnTo>
                    <a:pt x="686117" y="596836"/>
                  </a:lnTo>
                  <a:close/>
                </a:path>
                <a:path w="2830195" h="1117600">
                  <a:moveTo>
                    <a:pt x="686117" y="431800"/>
                  </a:moveTo>
                  <a:lnTo>
                    <a:pt x="600354" y="431800"/>
                  </a:lnTo>
                  <a:lnTo>
                    <a:pt x="600354" y="520700"/>
                  </a:lnTo>
                  <a:lnTo>
                    <a:pt x="686117" y="520700"/>
                  </a:lnTo>
                  <a:lnTo>
                    <a:pt x="686117" y="431800"/>
                  </a:lnTo>
                  <a:close/>
                </a:path>
                <a:path w="2830195" h="1117600">
                  <a:moveTo>
                    <a:pt x="943406" y="685749"/>
                  </a:moveTo>
                  <a:lnTo>
                    <a:pt x="771880" y="685749"/>
                  </a:lnTo>
                  <a:lnTo>
                    <a:pt x="771880" y="774661"/>
                  </a:lnTo>
                  <a:lnTo>
                    <a:pt x="857643" y="774661"/>
                  </a:lnTo>
                  <a:lnTo>
                    <a:pt x="857643" y="863561"/>
                  </a:lnTo>
                  <a:lnTo>
                    <a:pt x="943406" y="863561"/>
                  </a:lnTo>
                  <a:lnTo>
                    <a:pt x="943406" y="774661"/>
                  </a:lnTo>
                  <a:lnTo>
                    <a:pt x="943406" y="685749"/>
                  </a:lnTo>
                  <a:close/>
                </a:path>
                <a:path w="2830195" h="1117600">
                  <a:moveTo>
                    <a:pt x="1286459" y="177673"/>
                  </a:moveTo>
                  <a:lnTo>
                    <a:pt x="1114933" y="177673"/>
                  </a:lnTo>
                  <a:lnTo>
                    <a:pt x="1114933" y="88900"/>
                  </a:lnTo>
                  <a:lnTo>
                    <a:pt x="943406" y="88900"/>
                  </a:lnTo>
                  <a:lnTo>
                    <a:pt x="943406" y="177800"/>
                  </a:lnTo>
                  <a:lnTo>
                    <a:pt x="1029169" y="177800"/>
                  </a:lnTo>
                  <a:lnTo>
                    <a:pt x="1029169" y="253885"/>
                  </a:lnTo>
                  <a:lnTo>
                    <a:pt x="1029169" y="342798"/>
                  </a:lnTo>
                  <a:lnTo>
                    <a:pt x="1114933" y="342798"/>
                  </a:lnTo>
                  <a:lnTo>
                    <a:pt x="1114933" y="253885"/>
                  </a:lnTo>
                  <a:lnTo>
                    <a:pt x="1286459" y="253885"/>
                  </a:lnTo>
                  <a:lnTo>
                    <a:pt x="1286459" y="177673"/>
                  </a:lnTo>
                  <a:close/>
                </a:path>
                <a:path w="2830195" h="1117600">
                  <a:moveTo>
                    <a:pt x="1457985" y="520700"/>
                  </a:moveTo>
                  <a:lnTo>
                    <a:pt x="1286459" y="520700"/>
                  </a:lnTo>
                  <a:lnTo>
                    <a:pt x="1286459" y="596900"/>
                  </a:lnTo>
                  <a:lnTo>
                    <a:pt x="1457985" y="596900"/>
                  </a:lnTo>
                  <a:lnTo>
                    <a:pt x="1457985" y="520700"/>
                  </a:lnTo>
                  <a:close/>
                </a:path>
                <a:path w="2830195" h="1117600">
                  <a:moveTo>
                    <a:pt x="1457985" y="253885"/>
                  </a:moveTo>
                  <a:lnTo>
                    <a:pt x="1286459" y="253885"/>
                  </a:lnTo>
                  <a:lnTo>
                    <a:pt x="1286459" y="342798"/>
                  </a:lnTo>
                  <a:lnTo>
                    <a:pt x="1286459" y="431711"/>
                  </a:lnTo>
                  <a:lnTo>
                    <a:pt x="1200696" y="431711"/>
                  </a:lnTo>
                  <a:lnTo>
                    <a:pt x="1200696" y="342900"/>
                  </a:lnTo>
                  <a:lnTo>
                    <a:pt x="1114933" y="342900"/>
                  </a:lnTo>
                  <a:lnTo>
                    <a:pt x="1114933" y="431711"/>
                  </a:lnTo>
                  <a:lnTo>
                    <a:pt x="943406" y="431711"/>
                  </a:lnTo>
                  <a:lnTo>
                    <a:pt x="943406" y="342798"/>
                  </a:lnTo>
                  <a:lnTo>
                    <a:pt x="943406" y="253885"/>
                  </a:lnTo>
                  <a:lnTo>
                    <a:pt x="857643" y="253885"/>
                  </a:lnTo>
                  <a:lnTo>
                    <a:pt x="857643" y="177673"/>
                  </a:lnTo>
                  <a:lnTo>
                    <a:pt x="857643" y="88760"/>
                  </a:lnTo>
                  <a:lnTo>
                    <a:pt x="771880" y="88760"/>
                  </a:lnTo>
                  <a:lnTo>
                    <a:pt x="771880" y="177673"/>
                  </a:lnTo>
                  <a:lnTo>
                    <a:pt x="686117" y="177673"/>
                  </a:lnTo>
                  <a:lnTo>
                    <a:pt x="686117" y="253885"/>
                  </a:lnTo>
                  <a:lnTo>
                    <a:pt x="600354" y="253885"/>
                  </a:lnTo>
                  <a:lnTo>
                    <a:pt x="600354" y="177800"/>
                  </a:lnTo>
                  <a:lnTo>
                    <a:pt x="514591" y="177800"/>
                  </a:lnTo>
                  <a:lnTo>
                    <a:pt x="514591" y="254000"/>
                  </a:lnTo>
                  <a:lnTo>
                    <a:pt x="600354" y="254000"/>
                  </a:lnTo>
                  <a:lnTo>
                    <a:pt x="600354" y="342798"/>
                  </a:lnTo>
                  <a:lnTo>
                    <a:pt x="428828" y="342798"/>
                  </a:lnTo>
                  <a:lnTo>
                    <a:pt x="428828" y="431711"/>
                  </a:lnTo>
                  <a:lnTo>
                    <a:pt x="428828" y="520623"/>
                  </a:lnTo>
                  <a:lnTo>
                    <a:pt x="514591" y="520623"/>
                  </a:lnTo>
                  <a:lnTo>
                    <a:pt x="514591" y="431711"/>
                  </a:lnTo>
                  <a:lnTo>
                    <a:pt x="771880" y="431711"/>
                  </a:lnTo>
                  <a:lnTo>
                    <a:pt x="771880" y="342798"/>
                  </a:lnTo>
                  <a:lnTo>
                    <a:pt x="857643" y="342798"/>
                  </a:lnTo>
                  <a:lnTo>
                    <a:pt x="857643" y="431711"/>
                  </a:lnTo>
                  <a:lnTo>
                    <a:pt x="771880" y="431711"/>
                  </a:lnTo>
                  <a:lnTo>
                    <a:pt x="771880" y="520623"/>
                  </a:lnTo>
                  <a:lnTo>
                    <a:pt x="771880" y="596836"/>
                  </a:lnTo>
                  <a:lnTo>
                    <a:pt x="857643" y="596836"/>
                  </a:lnTo>
                  <a:lnTo>
                    <a:pt x="857643" y="520623"/>
                  </a:lnTo>
                  <a:lnTo>
                    <a:pt x="943406" y="520623"/>
                  </a:lnTo>
                  <a:lnTo>
                    <a:pt x="943406" y="596836"/>
                  </a:lnTo>
                  <a:lnTo>
                    <a:pt x="943406" y="685749"/>
                  </a:lnTo>
                  <a:lnTo>
                    <a:pt x="1029169" y="685749"/>
                  </a:lnTo>
                  <a:lnTo>
                    <a:pt x="1029169" y="596836"/>
                  </a:lnTo>
                  <a:lnTo>
                    <a:pt x="1200696" y="596836"/>
                  </a:lnTo>
                  <a:lnTo>
                    <a:pt x="1200696" y="520623"/>
                  </a:lnTo>
                  <a:lnTo>
                    <a:pt x="1114933" y="520623"/>
                  </a:lnTo>
                  <a:lnTo>
                    <a:pt x="1114933" y="431800"/>
                  </a:lnTo>
                  <a:lnTo>
                    <a:pt x="1200696" y="431800"/>
                  </a:lnTo>
                  <a:lnTo>
                    <a:pt x="1200696" y="520623"/>
                  </a:lnTo>
                  <a:lnTo>
                    <a:pt x="1372222" y="520623"/>
                  </a:lnTo>
                  <a:lnTo>
                    <a:pt x="1372222" y="431711"/>
                  </a:lnTo>
                  <a:lnTo>
                    <a:pt x="1372222" y="342798"/>
                  </a:lnTo>
                  <a:lnTo>
                    <a:pt x="1457985" y="342798"/>
                  </a:lnTo>
                  <a:lnTo>
                    <a:pt x="1457985" y="253885"/>
                  </a:lnTo>
                  <a:close/>
                </a:path>
                <a:path w="2830195" h="1117600">
                  <a:moveTo>
                    <a:pt x="1629511" y="685749"/>
                  </a:moveTo>
                  <a:lnTo>
                    <a:pt x="1543748" y="685749"/>
                  </a:lnTo>
                  <a:lnTo>
                    <a:pt x="1543748" y="774661"/>
                  </a:lnTo>
                  <a:lnTo>
                    <a:pt x="1372222" y="774661"/>
                  </a:lnTo>
                  <a:lnTo>
                    <a:pt x="1372222" y="685800"/>
                  </a:lnTo>
                  <a:lnTo>
                    <a:pt x="1286459" y="685800"/>
                  </a:lnTo>
                  <a:lnTo>
                    <a:pt x="1286459" y="774661"/>
                  </a:lnTo>
                  <a:lnTo>
                    <a:pt x="1200696" y="774661"/>
                  </a:lnTo>
                  <a:lnTo>
                    <a:pt x="1200696" y="685800"/>
                  </a:lnTo>
                  <a:lnTo>
                    <a:pt x="1286446" y="685800"/>
                  </a:lnTo>
                  <a:lnTo>
                    <a:pt x="1286446" y="596900"/>
                  </a:lnTo>
                  <a:lnTo>
                    <a:pt x="1200696" y="596900"/>
                  </a:lnTo>
                  <a:lnTo>
                    <a:pt x="1200696" y="685749"/>
                  </a:lnTo>
                  <a:lnTo>
                    <a:pt x="1114933" y="685749"/>
                  </a:lnTo>
                  <a:lnTo>
                    <a:pt x="1114933" y="774661"/>
                  </a:lnTo>
                  <a:lnTo>
                    <a:pt x="1114933" y="863561"/>
                  </a:lnTo>
                  <a:lnTo>
                    <a:pt x="1286459" y="863561"/>
                  </a:lnTo>
                  <a:lnTo>
                    <a:pt x="1286459" y="774700"/>
                  </a:lnTo>
                  <a:lnTo>
                    <a:pt x="1372222" y="774700"/>
                  </a:lnTo>
                  <a:lnTo>
                    <a:pt x="1372222" y="863561"/>
                  </a:lnTo>
                  <a:lnTo>
                    <a:pt x="1543748" y="863561"/>
                  </a:lnTo>
                  <a:lnTo>
                    <a:pt x="1543748" y="939774"/>
                  </a:lnTo>
                  <a:lnTo>
                    <a:pt x="1629511" y="939774"/>
                  </a:lnTo>
                  <a:lnTo>
                    <a:pt x="1629511" y="863561"/>
                  </a:lnTo>
                  <a:lnTo>
                    <a:pt x="1629511" y="774661"/>
                  </a:lnTo>
                  <a:lnTo>
                    <a:pt x="1629511" y="685749"/>
                  </a:lnTo>
                  <a:close/>
                </a:path>
                <a:path w="2830195" h="1117600">
                  <a:moveTo>
                    <a:pt x="1715274" y="520700"/>
                  </a:moveTo>
                  <a:lnTo>
                    <a:pt x="1629511" y="520700"/>
                  </a:lnTo>
                  <a:lnTo>
                    <a:pt x="1629511" y="596900"/>
                  </a:lnTo>
                  <a:lnTo>
                    <a:pt x="1715274" y="596900"/>
                  </a:lnTo>
                  <a:lnTo>
                    <a:pt x="1715274" y="520700"/>
                  </a:lnTo>
                  <a:close/>
                </a:path>
                <a:path w="2830195" h="1117600">
                  <a:moveTo>
                    <a:pt x="1801037" y="596900"/>
                  </a:moveTo>
                  <a:lnTo>
                    <a:pt x="1715274" y="596900"/>
                  </a:lnTo>
                  <a:lnTo>
                    <a:pt x="1715274" y="685800"/>
                  </a:lnTo>
                  <a:lnTo>
                    <a:pt x="1801037" y="685800"/>
                  </a:lnTo>
                  <a:lnTo>
                    <a:pt x="1801037" y="596900"/>
                  </a:lnTo>
                  <a:close/>
                </a:path>
                <a:path w="2830195" h="1117600">
                  <a:moveTo>
                    <a:pt x="1801037" y="431800"/>
                  </a:moveTo>
                  <a:lnTo>
                    <a:pt x="1715274" y="431800"/>
                  </a:lnTo>
                  <a:lnTo>
                    <a:pt x="1715274" y="520700"/>
                  </a:lnTo>
                  <a:lnTo>
                    <a:pt x="1801037" y="520700"/>
                  </a:lnTo>
                  <a:lnTo>
                    <a:pt x="1801037" y="431800"/>
                  </a:lnTo>
                  <a:close/>
                </a:path>
                <a:path w="2830195" h="1117600">
                  <a:moveTo>
                    <a:pt x="2058327" y="596836"/>
                  </a:moveTo>
                  <a:lnTo>
                    <a:pt x="1972564" y="596836"/>
                  </a:lnTo>
                  <a:lnTo>
                    <a:pt x="1972564" y="431800"/>
                  </a:lnTo>
                  <a:lnTo>
                    <a:pt x="1886800" y="431800"/>
                  </a:lnTo>
                  <a:lnTo>
                    <a:pt x="1886800" y="596900"/>
                  </a:lnTo>
                  <a:lnTo>
                    <a:pt x="1972564" y="596900"/>
                  </a:lnTo>
                  <a:lnTo>
                    <a:pt x="1972564" y="685749"/>
                  </a:lnTo>
                  <a:lnTo>
                    <a:pt x="1886800" y="685749"/>
                  </a:lnTo>
                  <a:lnTo>
                    <a:pt x="1886800" y="863561"/>
                  </a:lnTo>
                  <a:lnTo>
                    <a:pt x="1972564" y="863561"/>
                  </a:lnTo>
                  <a:lnTo>
                    <a:pt x="1972564" y="939774"/>
                  </a:lnTo>
                  <a:lnTo>
                    <a:pt x="2058327" y="939774"/>
                  </a:lnTo>
                  <a:lnTo>
                    <a:pt x="2058327" y="863561"/>
                  </a:lnTo>
                  <a:lnTo>
                    <a:pt x="2058327" y="685749"/>
                  </a:lnTo>
                  <a:lnTo>
                    <a:pt x="2058327" y="596836"/>
                  </a:lnTo>
                  <a:close/>
                </a:path>
                <a:path w="2830195" h="1117600">
                  <a:moveTo>
                    <a:pt x="2144090" y="88760"/>
                  </a:moveTo>
                  <a:lnTo>
                    <a:pt x="1886800" y="88760"/>
                  </a:lnTo>
                  <a:lnTo>
                    <a:pt x="1886800" y="177673"/>
                  </a:lnTo>
                  <a:lnTo>
                    <a:pt x="1801037" y="177673"/>
                  </a:lnTo>
                  <a:lnTo>
                    <a:pt x="1801037" y="88900"/>
                  </a:lnTo>
                  <a:lnTo>
                    <a:pt x="1715274" y="88900"/>
                  </a:lnTo>
                  <a:lnTo>
                    <a:pt x="1715274" y="177800"/>
                  </a:lnTo>
                  <a:lnTo>
                    <a:pt x="1801037" y="177800"/>
                  </a:lnTo>
                  <a:lnTo>
                    <a:pt x="1801037" y="253885"/>
                  </a:lnTo>
                  <a:lnTo>
                    <a:pt x="1801037" y="342798"/>
                  </a:lnTo>
                  <a:lnTo>
                    <a:pt x="1972564" y="342798"/>
                  </a:lnTo>
                  <a:lnTo>
                    <a:pt x="1972564" y="431711"/>
                  </a:lnTo>
                  <a:lnTo>
                    <a:pt x="2058327" y="431711"/>
                  </a:lnTo>
                  <a:lnTo>
                    <a:pt x="2058327" y="342798"/>
                  </a:lnTo>
                  <a:lnTo>
                    <a:pt x="2058327" y="253885"/>
                  </a:lnTo>
                  <a:lnTo>
                    <a:pt x="1972564" y="253885"/>
                  </a:lnTo>
                  <a:lnTo>
                    <a:pt x="1972564" y="177673"/>
                  </a:lnTo>
                  <a:lnTo>
                    <a:pt x="2058327" y="177673"/>
                  </a:lnTo>
                  <a:lnTo>
                    <a:pt x="2058327" y="253885"/>
                  </a:lnTo>
                  <a:lnTo>
                    <a:pt x="2144090" y="253885"/>
                  </a:lnTo>
                  <a:lnTo>
                    <a:pt x="2144090" y="177673"/>
                  </a:lnTo>
                  <a:lnTo>
                    <a:pt x="2144090" y="88760"/>
                  </a:lnTo>
                  <a:close/>
                </a:path>
                <a:path w="2830195" h="1117600">
                  <a:moveTo>
                    <a:pt x="2572905" y="342900"/>
                  </a:moveTo>
                  <a:lnTo>
                    <a:pt x="2401379" y="342900"/>
                  </a:lnTo>
                  <a:lnTo>
                    <a:pt x="2401379" y="431800"/>
                  </a:lnTo>
                  <a:lnTo>
                    <a:pt x="2572905" y="431800"/>
                  </a:lnTo>
                  <a:lnTo>
                    <a:pt x="2572905" y="342900"/>
                  </a:lnTo>
                  <a:close/>
                </a:path>
                <a:path w="2830195" h="1117600">
                  <a:moveTo>
                    <a:pt x="2658668" y="0"/>
                  </a:moveTo>
                  <a:lnTo>
                    <a:pt x="2315616" y="0"/>
                  </a:lnTo>
                  <a:lnTo>
                    <a:pt x="2315616" y="88760"/>
                  </a:lnTo>
                  <a:lnTo>
                    <a:pt x="2229853" y="88760"/>
                  </a:lnTo>
                  <a:lnTo>
                    <a:pt x="2229853" y="177673"/>
                  </a:lnTo>
                  <a:lnTo>
                    <a:pt x="2229853" y="431711"/>
                  </a:lnTo>
                  <a:lnTo>
                    <a:pt x="2144090" y="431711"/>
                  </a:lnTo>
                  <a:lnTo>
                    <a:pt x="2144090" y="520623"/>
                  </a:lnTo>
                  <a:lnTo>
                    <a:pt x="2229853" y="520623"/>
                  </a:lnTo>
                  <a:lnTo>
                    <a:pt x="2229853" y="596836"/>
                  </a:lnTo>
                  <a:lnTo>
                    <a:pt x="2315616" y="596836"/>
                  </a:lnTo>
                  <a:lnTo>
                    <a:pt x="2315616" y="520623"/>
                  </a:lnTo>
                  <a:lnTo>
                    <a:pt x="2315616" y="431711"/>
                  </a:lnTo>
                  <a:lnTo>
                    <a:pt x="2315616" y="177673"/>
                  </a:lnTo>
                  <a:lnTo>
                    <a:pt x="2401379" y="177673"/>
                  </a:lnTo>
                  <a:lnTo>
                    <a:pt x="2401379" y="88900"/>
                  </a:lnTo>
                  <a:lnTo>
                    <a:pt x="2487142" y="88900"/>
                  </a:lnTo>
                  <a:lnTo>
                    <a:pt x="2487142" y="177673"/>
                  </a:lnTo>
                  <a:lnTo>
                    <a:pt x="2401379" y="177673"/>
                  </a:lnTo>
                  <a:lnTo>
                    <a:pt x="2401379" y="253885"/>
                  </a:lnTo>
                  <a:lnTo>
                    <a:pt x="2572905" y="253885"/>
                  </a:lnTo>
                  <a:lnTo>
                    <a:pt x="2572905" y="177673"/>
                  </a:lnTo>
                  <a:lnTo>
                    <a:pt x="2572905" y="88900"/>
                  </a:lnTo>
                  <a:lnTo>
                    <a:pt x="2658668" y="88900"/>
                  </a:lnTo>
                  <a:lnTo>
                    <a:pt x="2658668" y="0"/>
                  </a:lnTo>
                  <a:close/>
                </a:path>
                <a:path w="2830195" h="1117600">
                  <a:moveTo>
                    <a:pt x="2830195" y="596836"/>
                  </a:moveTo>
                  <a:lnTo>
                    <a:pt x="2744432" y="596836"/>
                  </a:lnTo>
                  <a:lnTo>
                    <a:pt x="2744432" y="520700"/>
                  </a:lnTo>
                  <a:lnTo>
                    <a:pt x="2487142" y="520700"/>
                  </a:lnTo>
                  <a:lnTo>
                    <a:pt x="2487142" y="596900"/>
                  </a:lnTo>
                  <a:lnTo>
                    <a:pt x="2572905" y="596900"/>
                  </a:lnTo>
                  <a:lnTo>
                    <a:pt x="2572905" y="685749"/>
                  </a:lnTo>
                  <a:lnTo>
                    <a:pt x="2744432" y="685749"/>
                  </a:lnTo>
                  <a:lnTo>
                    <a:pt x="2744432" y="774661"/>
                  </a:lnTo>
                  <a:lnTo>
                    <a:pt x="2830195" y="774661"/>
                  </a:lnTo>
                  <a:lnTo>
                    <a:pt x="2830195" y="685749"/>
                  </a:lnTo>
                  <a:lnTo>
                    <a:pt x="2830195" y="596836"/>
                  </a:lnTo>
                  <a:close/>
                </a:path>
              </a:pathLst>
            </a:custGeom>
            <a:solidFill>
              <a:srgbClr val="000000"/>
            </a:solidFill>
          </p:spPr>
          <p:txBody>
            <a:bodyPr wrap="square" lIns="0" tIns="0" rIns="0" bIns="0" rtlCol="0"/>
            <a:lstStyle/>
            <a:p>
              <a:endParaRPr/>
            </a:p>
          </p:txBody>
        </p:sp>
        <p:sp>
          <p:nvSpPr>
            <p:cNvPr id="10" name="object 10"/>
            <p:cNvSpPr/>
            <p:nvPr/>
          </p:nvSpPr>
          <p:spPr>
            <a:xfrm>
              <a:off x="8240992" y="4892751"/>
              <a:ext cx="2830195" cy="1118235"/>
            </a:xfrm>
            <a:custGeom>
              <a:avLst/>
              <a:gdLst/>
              <a:ahLst/>
              <a:cxnLst/>
              <a:rect l="l" t="t" r="r" b="b"/>
              <a:pathLst>
                <a:path w="2830195" h="1118235">
                  <a:moveTo>
                    <a:pt x="171526" y="254025"/>
                  </a:moveTo>
                  <a:lnTo>
                    <a:pt x="85763" y="254025"/>
                  </a:lnTo>
                  <a:lnTo>
                    <a:pt x="85763" y="177850"/>
                  </a:lnTo>
                  <a:lnTo>
                    <a:pt x="0" y="177850"/>
                  </a:lnTo>
                  <a:lnTo>
                    <a:pt x="0" y="254050"/>
                  </a:lnTo>
                  <a:lnTo>
                    <a:pt x="85763" y="254050"/>
                  </a:lnTo>
                  <a:lnTo>
                    <a:pt x="85763" y="342938"/>
                  </a:lnTo>
                  <a:lnTo>
                    <a:pt x="0" y="342938"/>
                  </a:lnTo>
                  <a:lnTo>
                    <a:pt x="0" y="431850"/>
                  </a:lnTo>
                  <a:lnTo>
                    <a:pt x="171526" y="431850"/>
                  </a:lnTo>
                  <a:lnTo>
                    <a:pt x="171526" y="342938"/>
                  </a:lnTo>
                  <a:lnTo>
                    <a:pt x="171526" y="254025"/>
                  </a:lnTo>
                  <a:close/>
                </a:path>
                <a:path w="2830195" h="1118235">
                  <a:moveTo>
                    <a:pt x="257302" y="431850"/>
                  </a:moveTo>
                  <a:lnTo>
                    <a:pt x="171526" y="431850"/>
                  </a:lnTo>
                  <a:lnTo>
                    <a:pt x="171526" y="520763"/>
                  </a:lnTo>
                  <a:lnTo>
                    <a:pt x="0" y="520763"/>
                  </a:lnTo>
                  <a:lnTo>
                    <a:pt x="0" y="596976"/>
                  </a:lnTo>
                  <a:lnTo>
                    <a:pt x="257302" y="596976"/>
                  </a:lnTo>
                  <a:lnTo>
                    <a:pt x="257302" y="520763"/>
                  </a:lnTo>
                  <a:lnTo>
                    <a:pt x="257302" y="431850"/>
                  </a:lnTo>
                  <a:close/>
                </a:path>
                <a:path w="2830195" h="1118235">
                  <a:moveTo>
                    <a:pt x="600354" y="177850"/>
                  </a:moveTo>
                  <a:lnTo>
                    <a:pt x="514591" y="177850"/>
                  </a:lnTo>
                  <a:lnTo>
                    <a:pt x="514591" y="254050"/>
                  </a:lnTo>
                  <a:lnTo>
                    <a:pt x="600354" y="254050"/>
                  </a:lnTo>
                  <a:lnTo>
                    <a:pt x="600354" y="177850"/>
                  </a:lnTo>
                  <a:close/>
                </a:path>
                <a:path w="2830195" h="1118235">
                  <a:moveTo>
                    <a:pt x="686117" y="431850"/>
                  </a:moveTo>
                  <a:lnTo>
                    <a:pt x="600354" y="431850"/>
                  </a:lnTo>
                  <a:lnTo>
                    <a:pt x="600354" y="520750"/>
                  </a:lnTo>
                  <a:lnTo>
                    <a:pt x="686117" y="520750"/>
                  </a:lnTo>
                  <a:lnTo>
                    <a:pt x="686117" y="431850"/>
                  </a:lnTo>
                  <a:close/>
                </a:path>
                <a:path w="2830195" h="1118235">
                  <a:moveTo>
                    <a:pt x="771880" y="342950"/>
                  </a:moveTo>
                  <a:lnTo>
                    <a:pt x="686117" y="342950"/>
                  </a:lnTo>
                  <a:lnTo>
                    <a:pt x="686117" y="431850"/>
                  </a:lnTo>
                  <a:lnTo>
                    <a:pt x="771880" y="431850"/>
                  </a:lnTo>
                  <a:lnTo>
                    <a:pt x="771880" y="342950"/>
                  </a:lnTo>
                  <a:close/>
                </a:path>
                <a:path w="2830195" h="1118235">
                  <a:moveTo>
                    <a:pt x="771880" y="88950"/>
                  </a:moveTo>
                  <a:lnTo>
                    <a:pt x="600354" y="88950"/>
                  </a:lnTo>
                  <a:lnTo>
                    <a:pt x="600354" y="177850"/>
                  </a:lnTo>
                  <a:lnTo>
                    <a:pt x="771880" y="177850"/>
                  </a:lnTo>
                  <a:lnTo>
                    <a:pt x="771880" y="88950"/>
                  </a:lnTo>
                  <a:close/>
                </a:path>
                <a:path w="2830195" h="1118235">
                  <a:moveTo>
                    <a:pt x="857643" y="431850"/>
                  </a:moveTo>
                  <a:lnTo>
                    <a:pt x="771880" y="431850"/>
                  </a:lnTo>
                  <a:lnTo>
                    <a:pt x="771880" y="520750"/>
                  </a:lnTo>
                  <a:lnTo>
                    <a:pt x="857643" y="520750"/>
                  </a:lnTo>
                  <a:lnTo>
                    <a:pt x="857643" y="431850"/>
                  </a:lnTo>
                  <a:close/>
                </a:path>
                <a:path w="2830195" h="1118235">
                  <a:moveTo>
                    <a:pt x="1029169" y="596976"/>
                  </a:moveTo>
                  <a:lnTo>
                    <a:pt x="857643" y="596976"/>
                  </a:lnTo>
                  <a:lnTo>
                    <a:pt x="857643" y="520763"/>
                  </a:lnTo>
                  <a:lnTo>
                    <a:pt x="514591" y="520763"/>
                  </a:lnTo>
                  <a:lnTo>
                    <a:pt x="514591" y="431850"/>
                  </a:lnTo>
                  <a:lnTo>
                    <a:pt x="428828" y="431850"/>
                  </a:lnTo>
                  <a:lnTo>
                    <a:pt x="428828" y="520763"/>
                  </a:lnTo>
                  <a:lnTo>
                    <a:pt x="428828" y="596976"/>
                  </a:lnTo>
                  <a:lnTo>
                    <a:pt x="686117" y="596976"/>
                  </a:lnTo>
                  <a:lnTo>
                    <a:pt x="686117" y="685888"/>
                  </a:lnTo>
                  <a:lnTo>
                    <a:pt x="686117" y="774801"/>
                  </a:lnTo>
                  <a:lnTo>
                    <a:pt x="686117" y="863714"/>
                  </a:lnTo>
                  <a:lnTo>
                    <a:pt x="857643" y="863714"/>
                  </a:lnTo>
                  <a:lnTo>
                    <a:pt x="857643" y="939914"/>
                  </a:lnTo>
                  <a:lnTo>
                    <a:pt x="771880" y="939914"/>
                  </a:lnTo>
                  <a:lnTo>
                    <a:pt x="771880" y="1028827"/>
                  </a:lnTo>
                  <a:lnTo>
                    <a:pt x="943406" y="1028827"/>
                  </a:lnTo>
                  <a:lnTo>
                    <a:pt x="943406" y="939914"/>
                  </a:lnTo>
                  <a:lnTo>
                    <a:pt x="943406" y="863714"/>
                  </a:lnTo>
                  <a:lnTo>
                    <a:pt x="943406" y="774801"/>
                  </a:lnTo>
                  <a:lnTo>
                    <a:pt x="857643" y="774801"/>
                  </a:lnTo>
                  <a:lnTo>
                    <a:pt x="857643" y="685888"/>
                  </a:lnTo>
                  <a:lnTo>
                    <a:pt x="1029169" y="685888"/>
                  </a:lnTo>
                  <a:lnTo>
                    <a:pt x="1029169" y="596976"/>
                  </a:lnTo>
                  <a:close/>
                </a:path>
                <a:path w="2830195" h="1118235">
                  <a:moveTo>
                    <a:pt x="1114933" y="939914"/>
                  </a:moveTo>
                  <a:lnTo>
                    <a:pt x="1029169" y="939914"/>
                  </a:lnTo>
                  <a:lnTo>
                    <a:pt x="1029169" y="1028827"/>
                  </a:lnTo>
                  <a:lnTo>
                    <a:pt x="1114933" y="1028827"/>
                  </a:lnTo>
                  <a:lnTo>
                    <a:pt x="1114933" y="939914"/>
                  </a:lnTo>
                  <a:close/>
                </a:path>
                <a:path w="2830195" h="1118235">
                  <a:moveTo>
                    <a:pt x="1114933" y="774750"/>
                  </a:moveTo>
                  <a:lnTo>
                    <a:pt x="1029169" y="774750"/>
                  </a:lnTo>
                  <a:lnTo>
                    <a:pt x="1029169" y="863650"/>
                  </a:lnTo>
                  <a:lnTo>
                    <a:pt x="1114933" y="863650"/>
                  </a:lnTo>
                  <a:lnTo>
                    <a:pt x="1114933" y="774750"/>
                  </a:lnTo>
                  <a:close/>
                </a:path>
                <a:path w="2830195" h="1118235">
                  <a:moveTo>
                    <a:pt x="1200696" y="685850"/>
                  </a:moveTo>
                  <a:lnTo>
                    <a:pt x="1114933" y="685850"/>
                  </a:lnTo>
                  <a:lnTo>
                    <a:pt x="1114933" y="774750"/>
                  </a:lnTo>
                  <a:lnTo>
                    <a:pt x="1200696" y="774750"/>
                  </a:lnTo>
                  <a:lnTo>
                    <a:pt x="1200696" y="685850"/>
                  </a:lnTo>
                  <a:close/>
                </a:path>
                <a:path w="2830195" h="1118235">
                  <a:moveTo>
                    <a:pt x="1286446" y="596950"/>
                  </a:moveTo>
                  <a:lnTo>
                    <a:pt x="1200696" y="596950"/>
                  </a:lnTo>
                  <a:lnTo>
                    <a:pt x="1200696" y="685850"/>
                  </a:lnTo>
                  <a:lnTo>
                    <a:pt x="1286446" y="685850"/>
                  </a:lnTo>
                  <a:lnTo>
                    <a:pt x="1286446" y="596950"/>
                  </a:lnTo>
                  <a:close/>
                </a:path>
                <a:path w="2830195" h="1118235">
                  <a:moveTo>
                    <a:pt x="1457985" y="342950"/>
                  </a:moveTo>
                  <a:lnTo>
                    <a:pt x="1372222" y="342950"/>
                  </a:lnTo>
                  <a:lnTo>
                    <a:pt x="1372222" y="431850"/>
                  </a:lnTo>
                  <a:lnTo>
                    <a:pt x="1457985" y="431850"/>
                  </a:lnTo>
                  <a:lnTo>
                    <a:pt x="1457985" y="342950"/>
                  </a:lnTo>
                  <a:close/>
                </a:path>
                <a:path w="2830195" h="1118235">
                  <a:moveTo>
                    <a:pt x="1457985" y="177850"/>
                  </a:moveTo>
                  <a:lnTo>
                    <a:pt x="1286459" y="177850"/>
                  </a:lnTo>
                  <a:lnTo>
                    <a:pt x="1286459" y="254050"/>
                  </a:lnTo>
                  <a:lnTo>
                    <a:pt x="1286459" y="342938"/>
                  </a:lnTo>
                  <a:lnTo>
                    <a:pt x="1200696" y="342938"/>
                  </a:lnTo>
                  <a:lnTo>
                    <a:pt x="1200696" y="254050"/>
                  </a:lnTo>
                  <a:lnTo>
                    <a:pt x="1286459" y="254050"/>
                  </a:lnTo>
                  <a:lnTo>
                    <a:pt x="1286459" y="177850"/>
                  </a:lnTo>
                  <a:lnTo>
                    <a:pt x="1114933" y="177850"/>
                  </a:lnTo>
                  <a:lnTo>
                    <a:pt x="1114933" y="254050"/>
                  </a:lnTo>
                  <a:lnTo>
                    <a:pt x="1114933" y="342938"/>
                  </a:lnTo>
                  <a:lnTo>
                    <a:pt x="1029169" y="342938"/>
                  </a:lnTo>
                  <a:lnTo>
                    <a:pt x="1029169" y="254050"/>
                  </a:lnTo>
                  <a:lnTo>
                    <a:pt x="1114933" y="254050"/>
                  </a:lnTo>
                  <a:lnTo>
                    <a:pt x="1114933" y="177850"/>
                  </a:lnTo>
                  <a:lnTo>
                    <a:pt x="771880" y="177850"/>
                  </a:lnTo>
                  <a:lnTo>
                    <a:pt x="771880" y="254050"/>
                  </a:lnTo>
                  <a:lnTo>
                    <a:pt x="857643" y="254050"/>
                  </a:lnTo>
                  <a:lnTo>
                    <a:pt x="857643" y="342950"/>
                  </a:lnTo>
                  <a:lnTo>
                    <a:pt x="1029169" y="342950"/>
                  </a:lnTo>
                  <a:lnTo>
                    <a:pt x="1029169" y="431850"/>
                  </a:lnTo>
                  <a:lnTo>
                    <a:pt x="1029169" y="520763"/>
                  </a:lnTo>
                  <a:lnTo>
                    <a:pt x="1114933" y="520763"/>
                  </a:lnTo>
                  <a:lnTo>
                    <a:pt x="1114933" y="596950"/>
                  </a:lnTo>
                  <a:lnTo>
                    <a:pt x="1200696" y="596950"/>
                  </a:lnTo>
                  <a:lnTo>
                    <a:pt x="1200696" y="520763"/>
                  </a:lnTo>
                  <a:lnTo>
                    <a:pt x="1372222" y="520763"/>
                  </a:lnTo>
                  <a:lnTo>
                    <a:pt x="1372222" y="431850"/>
                  </a:lnTo>
                  <a:lnTo>
                    <a:pt x="1286459" y="431850"/>
                  </a:lnTo>
                  <a:lnTo>
                    <a:pt x="1286459" y="342950"/>
                  </a:lnTo>
                  <a:lnTo>
                    <a:pt x="1372222" y="342950"/>
                  </a:lnTo>
                  <a:lnTo>
                    <a:pt x="1372222" y="254050"/>
                  </a:lnTo>
                  <a:lnTo>
                    <a:pt x="1457985" y="254050"/>
                  </a:lnTo>
                  <a:lnTo>
                    <a:pt x="1457985" y="177850"/>
                  </a:lnTo>
                  <a:close/>
                </a:path>
                <a:path w="2830195" h="1118235">
                  <a:moveTo>
                    <a:pt x="1886800" y="774801"/>
                  </a:moveTo>
                  <a:lnTo>
                    <a:pt x="1801037" y="774801"/>
                  </a:lnTo>
                  <a:lnTo>
                    <a:pt x="1801037" y="863714"/>
                  </a:lnTo>
                  <a:lnTo>
                    <a:pt x="1715274" y="863714"/>
                  </a:lnTo>
                  <a:lnTo>
                    <a:pt x="1715274" y="939914"/>
                  </a:lnTo>
                  <a:lnTo>
                    <a:pt x="1629511" y="939914"/>
                  </a:lnTo>
                  <a:lnTo>
                    <a:pt x="1629511" y="863714"/>
                  </a:lnTo>
                  <a:lnTo>
                    <a:pt x="1715274" y="863714"/>
                  </a:lnTo>
                  <a:lnTo>
                    <a:pt x="1715274" y="685888"/>
                  </a:lnTo>
                  <a:lnTo>
                    <a:pt x="1629511" y="685888"/>
                  </a:lnTo>
                  <a:lnTo>
                    <a:pt x="1629511" y="596976"/>
                  </a:lnTo>
                  <a:lnTo>
                    <a:pt x="1543748" y="596976"/>
                  </a:lnTo>
                  <a:lnTo>
                    <a:pt x="1543748" y="685888"/>
                  </a:lnTo>
                  <a:lnTo>
                    <a:pt x="1543748" y="863714"/>
                  </a:lnTo>
                  <a:lnTo>
                    <a:pt x="1372222" y="863714"/>
                  </a:lnTo>
                  <a:lnTo>
                    <a:pt x="1372222" y="774801"/>
                  </a:lnTo>
                  <a:lnTo>
                    <a:pt x="1457985" y="774801"/>
                  </a:lnTo>
                  <a:lnTo>
                    <a:pt x="1457985" y="685888"/>
                  </a:lnTo>
                  <a:lnTo>
                    <a:pt x="1457985" y="520763"/>
                  </a:lnTo>
                  <a:lnTo>
                    <a:pt x="1372222" y="520763"/>
                  </a:lnTo>
                  <a:lnTo>
                    <a:pt x="1372222" y="685888"/>
                  </a:lnTo>
                  <a:lnTo>
                    <a:pt x="1286459" y="685888"/>
                  </a:lnTo>
                  <a:lnTo>
                    <a:pt x="1286459" y="774801"/>
                  </a:lnTo>
                  <a:lnTo>
                    <a:pt x="1286459" y="863714"/>
                  </a:lnTo>
                  <a:lnTo>
                    <a:pt x="1200696" y="863714"/>
                  </a:lnTo>
                  <a:lnTo>
                    <a:pt x="1200696" y="939914"/>
                  </a:lnTo>
                  <a:lnTo>
                    <a:pt x="1200696" y="1028827"/>
                  </a:lnTo>
                  <a:lnTo>
                    <a:pt x="1200696" y="1117739"/>
                  </a:lnTo>
                  <a:lnTo>
                    <a:pt x="1372222" y="1117739"/>
                  </a:lnTo>
                  <a:lnTo>
                    <a:pt x="1372222" y="1028827"/>
                  </a:lnTo>
                  <a:lnTo>
                    <a:pt x="1286459" y="1028827"/>
                  </a:lnTo>
                  <a:lnTo>
                    <a:pt x="1286459" y="939914"/>
                  </a:lnTo>
                  <a:lnTo>
                    <a:pt x="1543748" y="939914"/>
                  </a:lnTo>
                  <a:lnTo>
                    <a:pt x="1543748" y="1028827"/>
                  </a:lnTo>
                  <a:lnTo>
                    <a:pt x="1886800" y="1028827"/>
                  </a:lnTo>
                  <a:lnTo>
                    <a:pt x="1886800" y="939914"/>
                  </a:lnTo>
                  <a:lnTo>
                    <a:pt x="1886800" y="863714"/>
                  </a:lnTo>
                  <a:lnTo>
                    <a:pt x="1886800" y="774801"/>
                  </a:lnTo>
                  <a:close/>
                </a:path>
                <a:path w="2830195" h="1118235">
                  <a:moveTo>
                    <a:pt x="1972564" y="431850"/>
                  </a:moveTo>
                  <a:lnTo>
                    <a:pt x="1886800" y="431850"/>
                  </a:lnTo>
                  <a:lnTo>
                    <a:pt x="1886800" y="520750"/>
                  </a:lnTo>
                  <a:lnTo>
                    <a:pt x="1972564" y="520750"/>
                  </a:lnTo>
                  <a:lnTo>
                    <a:pt x="1972564" y="431850"/>
                  </a:lnTo>
                  <a:close/>
                </a:path>
                <a:path w="2830195" h="1118235">
                  <a:moveTo>
                    <a:pt x="1972564" y="254025"/>
                  </a:moveTo>
                  <a:lnTo>
                    <a:pt x="1886800" y="254025"/>
                  </a:lnTo>
                  <a:lnTo>
                    <a:pt x="1886800" y="177850"/>
                  </a:lnTo>
                  <a:lnTo>
                    <a:pt x="1801037" y="177850"/>
                  </a:lnTo>
                  <a:lnTo>
                    <a:pt x="1801037" y="254025"/>
                  </a:lnTo>
                  <a:lnTo>
                    <a:pt x="1629511" y="254025"/>
                  </a:lnTo>
                  <a:lnTo>
                    <a:pt x="1629511" y="177812"/>
                  </a:lnTo>
                  <a:lnTo>
                    <a:pt x="1543748" y="177812"/>
                  </a:lnTo>
                  <a:lnTo>
                    <a:pt x="1543748" y="254025"/>
                  </a:lnTo>
                  <a:lnTo>
                    <a:pt x="1543748" y="342938"/>
                  </a:lnTo>
                  <a:lnTo>
                    <a:pt x="1972564" y="342938"/>
                  </a:lnTo>
                  <a:lnTo>
                    <a:pt x="1972564" y="254025"/>
                  </a:lnTo>
                  <a:close/>
                </a:path>
                <a:path w="2830195" h="1118235">
                  <a:moveTo>
                    <a:pt x="2058327" y="342950"/>
                  </a:moveTo>
                  <a:lnTo>
                    <a:pt x="1972564" y="342950"/>
                  </a:lnTo>
                  <a:lnTo>
                    <a:pt x="1972564" y="431850"/>
                  </a:lnTo>
                  <a:lnTo>
                    <a:pt x="2058327" y="431850"/>
                  </a:lnTo>
                  <a:lnTo>
                    <a:pt x="2058327" y="342950"/>
                  </a:lnTo>
                  <a:close/>
                </a:path>
                <a:path w="2830195" h="1118235">
                  <a:moveTo>
                    <a:pt x="2315616" y="685850"/>
                  </a:moveTo>
                  <a:lnTo>
                    <a:pt x="2229853" y="685850"/>
                  </a:lnTo>
                  <a:lnTo>
                    <a:pt x="2229853" y="774750"/>
                  </a:lnTo>
                  <a:lnTo>
                    <a:pt x="2315616" y="774750"/>
                  </a:lnTo>
                  <a:lnTo>
                    <a:pt x="2315616" y="685850"/>
                  </a:lnTo>
                  <a:close/>
                </a:path>
                <a:path w="2830195" h="1118235">
                  <a:moveTo>
                    <a:pt x="2315616" y="88950"/>
                  </a:moveTo>
                  <a:lnTo>
                    <a:pt x="2229853" y="88950"/>
                  </a:lnTo>
                  <a:lnTo>
                    <a:pt x="2229853" y="177850"/>
                  </a:lnTo>
                  <a:lnTo>
                    <a:pt x="2315616" y="177850"/>
                  </a:lnTo>
                  <a:lnTo>
                    <a:pt x="2315616" y="88950"/>
                  </a:lnTo>
                  <a:close/>
                </a:path>
                <a:path w="2830195" h="1118235">
                  <a:moveTo>
                    <a:pt x="2401379" y="177850"/>
                  </a:moveTo>
                  <a:lnTo>
                    <a:pt x="2315616" y="177850"/>
                  </a:lnTo>
                  <a:lnTo>
                    <a:pt x="2315616" y="254050"/>
                  </a:lnTo>
                  <a:lnTo>
                    <a:pt x="2401379" y="254050"/>
                  </a:lnTo>
                  <a:lnTo>
                    <a:pt x="2401379" y="177850"/>
                  </a:lnTo>
                  <a:close/>
                </a:path>
                <a:path w="2830195" h="1118235">
                  <a:moveTo>
                    <a:pt x="2487142" y="342950"/>
                  </a:moveTo>
                  <a:lnTo>
                    <a:pt x="2144090" y="342950"/>
                  </a:lnTo>
                  <a:lnTo>
                    <a:pt x="2144090" y="431850"/>
                  </a:lnTo>
                  <a:lnTo>
                    <a:pt x="2315616" y="431850"/>
                  </a:lnTo>
                  <a:lnTo>
                    <a:pt x="2315616" y="520750"/>
                  </a:lnTo>
                  <a:lnTo>
                    <a:pt x="2401379" y="520750"/>
                  </a:lnTo>
                  <a:lnTo>
                    <a:pt x="2401379" y="431850"/>
                  </a:lnTo>
                  <a:lnTo>
                    <a:pt x="2487142" y="431850"/>
                  </a:lnTo>
                  <a:lnTo>
                    <a:pt x="2487142" y="342950"/>
                  </a:lnTo>
                  <a:close/>
                </a:path>
                <a:path w="2830195" h="1118235">
                  <a:moveTo>
                    <a:pt x="2572905" y="431850"/>
                  </a:moveTo>
                  <a:lnTo>
                    <a:pt x="2487142" y="431850"/>
                  </a:lnTo>
                  <a:lnTo>
                    <a:pt x="2487142" y="520750"/>
                  </a:lnTo>
                  <a:lnTo>
                    <a:pt x="2572905" y="520750"/>
                  </a:lnTo>
                  <a:lnTo>
                    <a:pt x="2572905" y="431850"/>
                  </a:lnTo>
                  <a:close/>
                </a:path>
                <a:path w="2830195" h="1118235">
                  <a:moveTo>
                    <a:pt x="2658668" y="596950"/>
                  </a:moveTo>
                  <a:lnTo>
                    <a:pt x="2572905" y="596950"/>
                  </a:lnTo>
                  <a:lnTo>
                    <a:pt x="2572905" y="685850"/>
                  </a:lnTo>
                  <a:lnTo>
                    <a:pt x="2658668" y="685850"/>
                  </a:lnTo>
                  <a:lnTo>
                    <a:pt x="2658668" y="596950"/>
                  </a:lnTo>
                  <a:close/>
                </a:path>
                <a:path w="2830195" h="1118235">
                  <a:moveTo>
                    <a:pt x="2658668" y="254050"/>
                  </a:moveTo>
                  <a:lnTo>
                    <a:pt x="2572905" y="254050"/>
                  </a:lnTo>
                  <a:lnTo>
                    <a:pt x="2572905" y="431850"/>
                  </a:lnTo>
                  <a:lnTo>
                    <a:pt x="2658668" y="431850"/>
                  </a:lnTo>
                  <a:lnTo>
                    <a:pt x="2658668" y="254050"/>
                  </a:lnTo>
                  <a:close/>
                </a:path>
                <a:path w="2830195" h="1118235">
                  <a:moveTo>
                    <a:pt x="2658668" y="0"/>
                  </a:moveTo>
                  <a:lnTo>
                    <a:pt x="2487142" y="0"/>
                  </a:lnTo>
                  <a:lnTo>
                    <a:pt x="2487142" y="88912"/>
                  </a:lnTo>
                  <a:lnTo>
                    <a:pt x="2487142" y="177812"/>
                  </a:lnTo>
                  <a:lnTo>
                    <a:pt x="2572905" y="177812"/>
                  </a:lnTo>
                  <a:lnTo>
                    <a:pt x="2572905" y="88912"/>
                  </a:lnTo>
                  <a:lnTo>
                    <a:pt x="2658668" y="88912"/>
                  </a:lnTo>
                  <a:lnTo>
                    <a:pt x="2658668" y="0"/>
                  </a:lnTo>
                  <a:close/>
                </a:path>
                <a:path w="2830195" h="1118235">
                  <a:moveTo>
                    <a:pt x="2744432" y="431850"/>
                  </a:moveTo>
                  <a:lnTo>
                    <a:pt x="2658668" y="431850"/>
                  </a:lnTo>
                  <a:lnTo>
                    <a:pt x="2658668" y="596950"/>
                  </a:lnTo>
                  <a:lnTo>
                    <a:pt x="2744432" y="596950"/>
                  </a:lnTo>
                  <a:lnTo>
                    <a:pt x="2744432" y="431850"/>
                  </a:lnTo>
                  <a:close/>
                </a:path>
                <a:path w="2830195" h="1118235">
                  <a:moveTo>
                    <a:pt x="2830195" y="596976"/>
                  </a:moveTo>
                  <a:lnTo>
                    <a:pt x="2744432" y="596976"/>
                  </a:lnTo>
                  <a:lnTo>
                    <a:pt x="2744432" y="774801"/>
                  </a:lnTo>
                  <a:lnTo>
                    <a:pt x="2658668" y="774801"/>
                  </a:lnTo>
                  <a:lnTo>
                    <a:pt x="2658668" y="863650"/>
                  </a:lnTo>
                  <a:lnTo>
                    <a:pt x="2572905" y="863650"/>
                  </a:lnTo>
                  <a:lnTo>
                    <a:pt x="2572905" y="685888"/>
                  </a:lnTo>
                  <a:lnTo>
                    <a:pt x="2487142" y="685888"/>
                  </a:lnTo>
                  <a:lnTo>
                    <a:pt x="2487142" y="596976"/>
                  </a:lnTo>
                  <a:lnTo>
                    <a:pt x="2487142" y="520763"/>
                  </a:lnTo>
                  <a:lnTo>
                    <a:pt x="2401379" y="520763"/>
                  </a:lnTo>
                  <a:lnTo>
                    <a:pt x="2401379" y="596976"/>
                  </a:lnTo>
                  <a:lnTo>
                    <a:pt x="2401379" y="685888"/>
                  </a:lnTo>
                  <a:lnTo>
                    <a:pt x="2401379" y="863650"/>
                  </a:lnTo>
                  <a:lnTo>
                    <a:pt x="2144090" y="863650"/>
                  </a:lnTo>
                  <a:lnTo>
                    <a:pt x="2144090" y="685888"/>
                  </a:lnTo>
                  <a:lnTo>
                    <a:pt x="2144090" y="596976"/>
                  </a:lnTo>
                  <a:lnTo>
                    <a:pt x="2401379" y="596976"/>
                  </a:lnTo>
                  <a:lnTo>
                    <a:pt x="2401379" y="520763"/>
                  </a:lnTo>
                  <a:lnTo>
                    <a:pt x="1972564" y="520763"/>
                  </a:lnTo>
                  <a:lnTo>
                    <a:pt x="1972564" y="596976"/>
                  </a:lnTo>
                  <a:lnTo>
                    <a:pt x="1801037" y="596976"/>
                  </a:lnTo>
                  <a:lnTo>
                    <a:pt x="1801037" y="520763"/>
                  </a:lnTo>
                  <a:lnTo>
                    <a:pt x="1801037" y="431850"/>
                  </a:lnTo>
                  <a:lnTo>
                    <a:pt x="1886800" y="431850"/>
                  </a:lnTo>
                  <a:lnTo>
                    <a:pt x="1886800" y="342950"/>
                  </a:lnTo>
                  <a:lnTo>
                    <a:pt x="1629511" y="342950"/>
                  </a:lnTo>
                  <a:lnTo>
                    <a:pt x="1629511" y="431850"/>
                  </a:lnTo>
                  <a:lnTo>
                    <a:pt x="1543748" y="431850"/>
                  </a:lnTo>
                  <a:lnTo>
                    <a:pt x="1543748" y="520763"/>
                  </a:lnTo>
                  <a:lnTo>
                    <a:pt x="1715274" y="520763"/>
                  </a:lnTo>
                  <a:lnTo>
                    <a:pt x="1715274" y="596976"/>
                  </a:lnTo>
                  <a:lnTo>
                    <a:pt x="1715274" y="685888"/>
                  </a:lnTo>
                  <a:lnTo>
                    <a:pt x="2058327" y="685888"/>
                  </a:lnTo>
                  <a:lnTo>
                    <a:pt x="2058327" y="863650"/>
                  </a:lnTo>
                  <a:lnTo>
                    <a:pt x="1972564" y="863650"/>
                  </a:lnTo>
                  <a:lnTo>
                    <a:pt x="1972564" y="939850"/>
                  </a:lnTo>
                  <a:lnTo>
                    <a:pt x="2487142" y="939850"/>
                  </a:lnTo>
                  <a:lnTo>
                    <a:pt x="2487142" y="863714"/>
                  </a:lnTo>
                  <a:lnTo>
                    <a:pt x="2572905" y="863714"/>
                  </a:lnTo>
                  <a:lnTo>
                    <a:pt x="2572905" y="939850"/>
                  </a:lnTo>
                  <a:lnTo>
                    <a:pt x="2658668" y="939850"/>
                  </a:lnTo>
                  <a:lnTo>
                    <a:pt x="2658668" y="863714"/>
                  </a:lnTo>
                  <a:lnTo>
                    <a:pt x="2830195" y="863714"/>
                  </a:lnTo>
                  <a:lnTo>
                    <a:pt x="2830195" y="774801"/>
                  </a:lnTo>
                  <a:lnTo>
                    <a:pt x="2830195" y="596976"/>
                  </a:lnTo>
                  <a:close/>
                </a:path>
                <a:path w="2830195" h="1118235">
                  <a:moveTo>
                    <a:pt x="2830195" y="177812"/>
                  </a:moveTo>
                  <a:lnTo>
                    <a:pt x="2744432" y="177812"/>
                  </a:lnTo>
                  <a:lnTo>
                    <a:pt x="2744432" y="88912"/>
                  </a:lnTo>
                  <a:lnTo>
                    <a:pt x="2658668" y="88912"/>
                  </a:lnTo>
                  <a:lnTo>
                    <a:pt x="2658668" y="177812"/>
                  </a:lnTo>
                  <a:lnTo>
                    <a:pt x="2658668" y="254025"/>
                  </a:lnTo>
                  <a:lnTo>
                    <a:pt x="2744432" y="254025"/>
                  </a:lnTo>
                  <a:lnTo>
                    <a:pt x="2744432" y="431850"/>
                  </a:lnTo>
                  <a:lnTo>
                    <a:pt x="2830195" y="431850"/>
                  </a:lnTo>
                  <a:lnTo>
                    <a:pt x="2830195" y="254025"/>
                  </a:lnTo>
                  <a:lnTo>
                    <a:pt x="2830195" y="177812"/>
                  </a:lnTo>
                  <a:close/>
                </a:path>
              </a:pathLst>
            </a:custGeom>
            <a:solidFill>
              <a:srgbClr val="000000"/>
            </a:solidFill>
          </p:spPr>
          <p:txBody>
            <a:bodyPr wrap="square" lIns="0" tIns="0" rIns="0" bIns="0" rtlCol="0"/>
            <a:lstStyle/>
            <a:p>
              <a:endParaRPr/>
            </a:p>
          </p:txBody>
        </p:sp>
        <p:sp>
          <p:nvSpPr>
            <p:cNvPr id="11" name="object 11"/>
            <p:cNvSpPr/>
            <p:nvPr/>
          </p:nvSpPr>
          <p:spPr>
            <a:xfrm>
              <a:off x="8240992" y="3356101"/>
              <a:ext cx="2831465" cy="2831465"/>
            </a:xfrm>
            <a:custGeom>
              <a:avLst/>
              <a:gdLst/>
              <a:ahLst/>
              <a:cxnLst/>
              <a:rect l="l" t="t" r="r" b="b"/>
              <a:pathLst>
                <a:path w="2831465" h="2831465">
                  <a:moveTo>
                    <a:pt x="428828" y="2402014"/>
                  </a:moveTo>
                  <a:lnTo>
                    <a:pt x="171526" y="2402014"/>
                  </a:lnTo>
                  <a:lnTo>
                    <a:pt x="171526" y="2659367"/>
                  </a:lnTo>
                  <a:lnTo>
                    <a:pt x="428828" y="2659367"/>
                  </a:lnTo>
                  <a:lnTo>
                    <a:pt x="428828" y="2402014"/>
                  </a:lnTo>
                  <a:close/>
                </a:path>
                <a:path w="2831465" h="2831465">
                  <a:moveTo>
                    <a:pt x="428828" y="171564"/>
                  </a:moveTo>
                  <a:lnTo>
                    <a:pt x="171526" y="171564"/>
                  </a:lnTo>
                  <a:lnTo>
                    <a:pt x="171526" y="428929"/>
                  </a:lnTo>
                  <a:lnTo>
                    <a:pt x="428828" y="428929"/>
                  </a:lnTo>
                  <a:lnTo>
                    <a:pt x="428828" y="171564"/>
                  </a:lnTo>
                  <a:close/>
                </a:path>
                <a:path w="2831465" h="2831465">
                  <a:moveTo>
                    <a:pt x="600354" y="2230437"/>
                  </a:moveTo>
                  <a:lnTo>
                    <a:pt x="514591" y="2230437"/>
                  </a:lnTo>
                  <a:lnTo>
                    <a:pt x="514591" y="2316810"/>
                  </a:lnTo>
                  <a:lnTo>
                    <a:pt x="514591" y="2744851"/>
                  </a:lnTo>
                  <a:lnTo>
                    <a:pt x="85763" y="2744851"/>
                  </a:lnTo>
                  <a:lnTo>
                    <a:pt x="85763" y="2316810"/>
                  </a:lnTo>
                  <a:lnTo>
                    <a:pt x="514591" y="2316810"/>
                  </a:lnTo>
                  <a:lnTo>
                    <a:pt x="514591" y="2230437"/>
                  </a:lnTo>
                  <a:lnTo>
                    <a:pt x="0" y="2230437"/>
                  </a:lnTo>
                  <a:lnTo>
                    <a:pt x="0" y="2316810"/>
                  </a:lnTo>
                  <a:lnTo>
                    <a:pt x="0" y="2744851"/>
                  </a:lnTo>
                  <a:lnTo>
                    <a:pt x="0" y="2831223"/>
                  </a:lnTo>
                  <a:lnTo>
                    <a:pt x="600354" y="2831223"/>
                  </a:lnTo>
                  <a:lnTo>
                    <a:pt x="600354" y="2745155"/>
                  </a:lnTo>
                  <a:lnTo>
                    <a:pt x="600354" y="2744851"/>
                  </a:lnTo>
                  <a:lnTo>
                    <a:pt x="600354" y="2316810"/>
                  </a:lnTo>
                  <a:lnTo>
                    <a:pt x="600354" y="2316226"/>
                  </a:lnTo>
                  <a:lnTo>
                    <a:pt x="600354" y="2230437"/>
                  </a:lnTo>
                  <a:close/>
                </a:path>
                <a:path w="2831465" h="2831465">
                  <a:moveTo>
                    <a:pt x="600354" y="0"/>
                  </a:moveTo>
                  <a:lnTo>
                    <a:pt x="514591" y="0"/>
                  </a:lnTo>
                  <a:lnTo>
                    <a:pt x="514591" y="86372"/>
                  </a:lnTo>
                  <a:lnTo>
                    <a:pt x="514591" y="514413"/>
                  </a:lnTo>
                  <a:lnTo>
                    <a:pt x="85763" y="514413"/>
                  </a:lnTo>
                  <a:lnTo>
                    <a:pt x="85763" y="86372"/>
                  </a:lnTo>
                  <a:lnTo>
                    <a:pt x="514591" y="86372"/>
                  </a:lnTo>
                  <a:lnTo>
                    <a:pt x="514591" y="0"/>
                  </a:lnTo>
                  <a:lnTo>
                    <a:pt x="0" y="0"/>
                  </a:lnTo>
                  <a:lnTo>
                    <a:pt x="0" y="86372"/>
                  </a:lnTo>
                  <a:lnTo>
                    <a:pt x="0" y="514413"/>
                  </a:lnTo>
                  <a:lnTo>
                    <a:pt x="0" y="600786"/>
                  </a:lnTo>
                  <a:lnTo>
                    <a:pt x="600354" y="600786"/>
                  </a:lnTo>
                  <a:lnTo>
                    <a:pt x="600354" y="514718"/>
                  </a:lnTo>
                  <a:lnTo>
                    <a:pt x="600354" y="514413"/>
                  </a:lnTo>
                  <a:lnTo>
                    <a:pt x="600354" y="86372"/>
                  </a:lnTo>
                  <a:lnTo>
                    <a:pt x="600354" y="85788"/>
                  </a:lnTo>
                  <a:lnTo>
                    <a:pt x="600354" y="0"/>
                  </a:lnTo>
                  <a:close/>
                </a:path>
                <a:path w="2831465" h="2831465">
                  <a:moveTo>
                    <a:pt x="771880" y="2565400"/>
                  </a:moveTo>
                  <a:lnTo>
                    <a:pt x="686117" y="2565400"/>
                  </a:lnTo>
                  <a:lnTo>
                    <a:pt x="686117" y="2654300"/>
                  </a:lnTo>
                  <a:lnTo>
                    <a:pt x="771880" y="2654300"/>
                  </a:lnTo>
                  <a:lnTo>
                    <a:pt x="771880" y="2565400"/>
                  </a:lnTo>
                  <a:close/>
                </a:path>
                <a:path w="2831465" h="2831465">
                  <a:moveTo>
                    <a:pt x="943406" y="2743301"/>
                  </a:moveTo>
                  <a:lnTo>
                    <a:pt x="857643" y="2743301"/>
                  </a:lnTo>
                  <a:lnTo>
                    <a:pt x="857643" y="2654389"/>
                  </a:lnTo>
                  <a:lnTo>
                    <a:pt x="771880" y="2654389"/>
                  </a:lnTo>
                  <a:lnTo>
                    <a:pt x="771880" y="2743301"/>
                  </a:lnTo>
                  <a:lnTo>
                    <a:pt x="771880" y="2819514"/>
                  </a:lnTo>
                  <a:lnTo>
                    <a:pt x="943406" y="2819514"/>
                  </a:lnTo>
                  <a:lnTo>
                    <a:pt x="943406" y="2743301"/>
                  </a:lnTo>
                  <a:close/>
                </a:path>
                <a:path w="2831465" h="2831465">
                  <a:moveTo>
                    <a:pt x="1114933" y="2476563"/>
                  </a:moveTo>
                  <a:lnTo>
                    <a:pt x="1029169" y="2476563"/>
                  </a:lnTo>
                  <a:lnTo>
                    <a:pt x="1029169" y="2565476"/>
                  </a:lnTo>
                  <a:lnTo>
                    <a:pt x="857643" y="2565476"/>
                  </a:lnTo>
                  <a:lnTo>
                    <a:pt x="857643" y="2654389"/>
                  </a:lnTo>
                  <a:lnTo>
                    <a:pt x="943406" y="2654389"/>
                  </a:lnTo>
                  <a:lnTo>
                    <a:pt x="943406" y="2743200"/>
                  </a:lnTo>
                  <a:lnTo>
                    <a:pt x="1029169" y="2743200"/>
                  </a:lnTo>
                  <a:lnTo>
                    <a:pt x="1029169" y="2654389"/>
                  </a:lnTo>
                  <a:lnTo>
                    <a:pt x="1114933" y="2654389"/>
                  </a:lnTo>
                  <a:lnTo>
                    <a:pt x="1114933" y="2565476"/>
                  </a:lnTo>
                  <a:lnTo>
                    <a:pt x="1114933" y="2476563"/>
                  </a:lnTo>
                  <a:close/>
                </a:path>
                <a:path w="2831465" h="2831465">
                  <a:moveTo>
                    <a:pt x="1200696" y="2743200"/>
                  </a:moveTo>
                  <a:lnTo>
                    <a:pt x="1029169" y="2743200"/>
                  </a:lnTo>
                  <a:lnTo>
                    <a:pt x="1029169" y="2819400"/>
                  </a:lnTo>
                  <a:lnTo>
                    <a:pt x="1200696" y="2819400"/>
                  </a:lnTo>
                  <a:lnTo>
                    <a:pt x="1200696" y="2743200"/>
                  </a:lnTo>
                  <a:close/>
                </a:path>
                <a:path w="2831465" h="2831465">
                  <a:moveTo>
                    <a:pt x="1543748" y="2565476"/>
                  </a:moveTo>
                  <a:lnTo>
                    <a:pt x="1457985" y="2565476"/>
                  </a:lnTo>
                  <a:lnTo>
                    <a:pt x="1457985" y="2654389"/>
                  </a:lnTo>
                  <a:lnTo>
                    <a:pt x="1372222" y="2654389"/>
                  </a:lnTo>
                  <a:lnTo>
                    <a:pt x="1372222" y="2743200"/>
                  </a:lnTo>
                  <a:lnTo>
                    <a:pt x="1286459" y="2743200"/>
                  </a:lnTo>
                  <a:lnTo>
                    <a:pt x="1286459" y="2819400"/>
                  </a:lnTo>
                  <a:lnTo>
                    <a:pt x="1372222" y="2819400"/>
                  </a:lnTo>
                  <a:lnTo>
                    <a:pt x="1372222" y="2743301"/>
                  </a:lnTo>
                  <a:lnTo>
                    <a:pt x="1457985" y="2743301"/>
                  </a:lnTo>
                  <a:lnTo>
                    <a:pt x="1457985" y="2819514"/>
                  </a:lnTo>
                  <a:lnTo>
                    <a:pt x="1543748" y="2819514"/>
                  </a:lnTo>
                  <a:lnTo>
                    <a:pt x="1543748" y="2743301"/>
                  </a:lnTo>
                  <a:lnTo>
                    <a:pt x="1543748" y="2654389"/>
                  </a:lnTo>
                  <a:lnTo>
                    <a:pt x="1543748" y="2565476"/>
                  </a:lnTo>
                  <a:close/>
                </a:path>
                <a:path w="2831465" h="2831465">
                  <a:moveTo>
                    <a:pt x="1801037" y="2654389"/>
                  </a:moveTo>
                  <a:lnTo>
                    <a:pt x="1715274" y="2654389"/>
                  </a:lnTo>
                  <a:lnTo>
                    <a:pt x="1715274" y="2565476"/>
                  </a:lnTo>
                  <a:lnTo>
                    <a:pt x="1629511" y="2565476"/>
                  </a:lnTo>
                  <a:lnTo>
                    <a:pt x="1629511" y="2654389"/>
                  </a:lnTo>
                  <a:lnTo>
                    <a:pt x="1629511" y="2743301"/>
                  </a:lnTo>
                  <a:lnTo>
                    <a:pt x="1629511" y="2819514"/>
                  </a:lnTo>
                  <a:lnTo>
                    <a:pt x="1715274" y="2819514"/>
                  </a:lnTo>
                  <a:lnTo>
                    <a:pt x="1715274" y="2743301"/>
                  </a:lnTo>
                  <a:lnTo>
                    <a:pt x="1801037" y="2743301"/>
                  </a:lnTo>
                  <a:lnTo>
                    <a:pt x="1801037" y="2654389"/>
                  </a:lnTo>
                  <a:close/>
                </a:path>
                <a:path w="2831465" h="2831465">
                  <a:moveTo>
                    <a:pt x="2229853" y="2476500"/>
                  </a:moveTo>
                  <a:lnTo>
                    <a:pt x="2058327" y="2476500"/>
                  </a:lnTo>
                  <a:lnTo>
                    <a:pt x="2058327" y="2565400"/>
                  </a:lnTo>
                  <a:lnTo>
                    <a:pt x="2229853" y="2565400"/>
                  </a:lnTo>
                  <a:lnTo>
                    <a:pt x="2229853" y="2476500"/>
                  </a:lnTo>
                  <a:close/>
                </a:path>
                <a:path w="2831465" h="2831465">
                  <a:moveTo>
                    <a:pt x="2315616" y="2654389"/>
                  </a:moveTo>
                  <a:lnTo>
                    <a:pt x="1886800" y="2654389"/>
                  </a:lnTo>
                  <a:lnTo>
                    <a:pt x="1886800" y="2743301"/>
                  </a:lnTo>
                  <a:lnTo>
                    <a:pt x="2058327" y="2743301"/>
                  </a:lnTo>
                  <a:lnTo>
                    <a:pt x="2058327" y="2819514"/>
                  </a:lnTo>
                  <a:lnTo>
                    <a:pt x="2315616" y="2819514"/>
                  </a:lnTo>
                  <a:lnTo>
                    <a:pt x="2315616" y="2743301"/>
                  </a:lnTo>
                  <a:lnTo>
                    <a:pt x="2315616" y="2654389"/>
                  </a:lnTo>
                  <a:close/>
                </a:path>
                <a:path w="2831465" h="2831465">
                  <a:moveTo>
                    <a:pt x="2588628" y="2650642"/>
                  </a:moveTo>
                  <a:lnTo>
                    <a:pt x="2582989" y="2645016"/>
                  </a:lnTo>
                  <a:lnTo>
                    <a:pt x="2569299" y="2645016"/>
                  </a:lnTo>
                  <a:lnTo>
                    <a:pt x="2563660" y="2650642"/>
                  </a:lnTo>
                  <a:lnTo>
                    <a:pt x="2563660" y="2664409"/>
                  </a:lnTo>
                  <a:lnTo>
                    <a:pt x="2569235" y="2669971"/>
                  </a:lnTo>
                  <a:lnTo>
                    <a:pt x="2583053" y="2669971"/>
                  </a:lnTo>
                  <a:lnTo>
                    <a:pt x="2588628" y="2664409"/>
                  </a:lnTo>
                  <a:lnTo>
                    <a:pt x="2588628" y="2650642"/>
                  </a:lnTo>
                  <a:close/>
                </a:path>
                <a:path w="2831465" h="2831465">
                  <a:moveTo>
                    <a:pt x="2658668" y="171564"/>
                  </a:moveTo>
                  <a:lnTo>
                    <a:pt x="2401379" y="171564"/>
                  </a:lnTo>
                  <a:lnTo>
                    <a:pt x="2401379" y="428929"/>
                  </a:lnTo>
                  <a:lnTo>
                    <a:pt x="2658668" y="428929"/>
                  </a:lnTo>
                  <a:lnTo>
                    <a:pt x="2658668" y="171564"/>
                  </a:lnTo>
                  <a:close/>
                </a:path>
                <a:path w="2831465" h="2831465">
                  <a:moveTo>
                    <a:pt x="2744432" y="2476500"/>
                  </a:moveTo>
                  <a:lnTo>
                    <a:pt x="2315616" y="2476500"/>
                  </a:lnTo>
                  <a:lnTo>
                    <a:pt x="2315616" y="2565400"/>
                  </a:lnTo>
                  <a:lnTo>
                    <a:pt x="2744432" y="2565400"/>
                  </a:lnTo>
                  <a:lnTo>
                    <a:pt x="2744432" y="2476500"/>
                  </a:lnTo>
                  <a:close/>
                </a:path>
                <a:path w="2831465" h="2831465">
                  <a:moveTo>
                    <a:pt x="2830195" y="0"/>
                  </a:moveTo>
                  <a:lnTo>
                    <a:pt x="2744432" y="0"/>
                  </a:lnTo>
                  <a:lnTo>
                    <a:pt x="2744432" y="86372"/>
                  </a:lnTo>
                  <a:lnTo>
                    <a:pt x="2744432" y="514413"/>
                  </a:lnTo>
                  <a:lnTo>
                    <a:pt x="2315616" y="514413"/>
                  </a:lnTo>
                  <a:lnTo>
                    <a:pt x="2315616" y="86372"/>
                  </a:lnTo>
                  <a:lnTo>
                    <a:pt x="2744432" y="86372"/>
                  </a:lnTo>
                  <a:lnTo>
                    <a:pt x="2744432" y="0"/>
                  </a:lnTo>
                  <a:lnTo>
                    <a:pt x="2229853" y="0"/>
                  </a:lnTo>
                  <a:lnTo>
                    <a:pt x="2229853" y="86372"/>
                  </a:lnTo>
                  <a:lnTo>
                    <a:pt x="2229853" y="514413"/>
                  </a:lnTo>
                  <a:lnTo>
                    <a:pt x="2229853" y="600786"/>
                  </a:lnTo>
                  <a:lnTo>
                    <a:pt x="2830195" y="600786"/>
                  </a:lnTo>
                  <a:lnTo>
                    <a:pt x="2830195" y="514718"/>
                  </a:lnTo>
                  <a:lnTo>
                    <a:pt x="2830195" y="514413"/>
                  </a:lnTo>
                  <a:lnTo>
                    <a:pt x="2830195" y="86372"/>
                  </a:lnTo>
                  <a:lnTo>
                    <a:pt x="2830195" y="85788"/>
                  </a:lnTo>
                  <a:lnTo>
                    <a:pt x="2830195" y="0"/>
                  </a:lnTo>
                  <a:close/>
                </a:path>
                <a:path w="2831465" h="2831465">
                  <a:moveTo>
                    <a:pt x="2830982" y="2752775"/>
                  </a:moveTo>
                  <a:lnTo>
                    <a:pt x="2822879" y="2748038"/>
                  </a:lnTo>
                  <a:lnTo>
                    <a:pt x="2817330" y="2749004"/>
                  </a:lnTo>
                  <a:lnTo>
                    <a:pt x="2809646" y="2760942"/>
                  </a:lnTo>
                  <a:lnTo>
                    <a:pt x="2805112" y="2764002"/>
                  </a:lnTo>
                  <a:lnTo>
                    <a:pt x="2802826" y="2764764"/>
                  </a:lnTo>
                  <a:lnTo>
                    <a:pt x="2802001" y="2764764"/>
                  </a:lnTo>
                  <a:lnTo>
                    <a:pt x="2802001" y="2765183"/>
                  </a:lnTo>
                  <a:lnTo>
                    <a:pt x="2801569" y="2765183"/>
                  </a:lnTo>
                  <a:lnTo>
                    <a:pt x="2801975" y="2765056"/>
                  </a:lnTo>
                  <a:lnTo>
                    <a:pt x="2802001" y="2765183"/>
                  </a:lnTo>
                  <a:lnTo>
                    <a:pt x="2802001" y="2764764"/>
                  </a:lnTo>
                  <a:lnTo>
                    <a:pt x="2801899" y="2764498"/>
                  </a:lnTo>
                  <a:lnTo>
                    <a:pt x="2801797" y="2763697"/>
                  </a:lnTo>
                  <a:lnTo>
                    <a:pt x="2801670" y="2762859"/>
                  </a:lnTo>
                  <a:lnTo>
                    <a:pt x="2801556" y="2762034"/>
                  </a:lnTo>
                  <a:lnTo>
                    <a:pt x="2801404" y="2760942"/>
                  </a:lnTo>
                  <a:lnTo>
                    <a:pt x="2801340" y="2759633"/>
                  </a:lnTo>
                  <a:lnTo>
                    <a:pt x="2801277" y="2758262"/>
                  </a:lnTo>
                  <a:lnTo>
                    <a:pt x="2801162" y="2752775"/>
                  </a:lnTo>
                  <a:lnTo>
                    <a:pt x="2801162" y="2747467"/>
                  </a:lnTo>
                  <a:lnTo>
                    <a:pt x="2801213" y="2743339"/>
                  </a:lnTo>
                  <a:lnTo>
                    <a:pt x="2801340" y="2734068"/>
                  </a:lnTo>
                  <a:lnTo>
                    <a:pt x="2801467" y="2720314"/>
                  </a:lnTo>
                  <a:lnTo>
                    <a:pt x="2801582" y="2717101"/>
                  </a:lnTo>
                  <a:lnTo>
                    <a:pt x="2801632" y="2715755"/>
                  </a:lnTo>
                  <a:lnTo>
                    <a:pt x="2801899" y="2708338"/>
                  </a:lnTo>
                  <a:lnTo>
                    <a:pt x="2802026" y="2690901"/>
                  </a:lnTo>
                  <a:lnTo>
                    <a:pt x="2797391" y="2685377"/>
                  </a:lnTo>
                  <a:lnTo>
                    <a:pt x="2785033" y="2685377"/>
                  </a:lnTo>
                  <a:lnTo>
                    <a:pt x="2785033" y="2787065"/>
                  </a:lnTo>
                  <a:lnTo>
                    <a:pt x="2784932" y="2789898"/>
                  </a:lnTo>
                  <a:lnTo>
                    <a:pt x="2784856" y="2791866"/>
                  </a:lnTo>
                  <a:lnTo>
                    <a:pt x="2784792" y="2793593"/>
                  </a:lnTo>
                  <a:lnTo>
                    <a:pt x="2784678" y="2796552"/>
                  </a:lnTo>
                  <a:lnTo>
                    <a:pt x="2782405" y="2804274"/>
                  </a:lnTo>
                  <a:lnTo>
                    <a:pt x="2777083" y="2810040"/>
                  </a:lnTo>
                  <a:lnTo>
                    <a:pt x="2767711" y="2813621"/>
                  </a:lnTo>
                  <a:lnTo>
                    <a:pt x="2759964" y="2815234"/>
                  </a:lnTo>
                  <a:lnTo>
                    <a:pt x="2750782" y="2813621"/>
                  </a:lnTo>
                  <a:lnTo>
                    <a:pt x="2750705" y="2810040"/>
                  </a:lnTo>
                  <a:lnTo>
                    <a:pt x="2750578" y="2804731"/>
                  </a:lnTo>
                  <a:lnTo>
                    <a:pt x="2753703" y="2798432"/>
                  </a:lnTo>
                  <a:lnTo>
                    <a:pt x="2761958" y="2793593"/>
                  </a:lnTo>
                  <a:lnTo>
                    <a:pt x="2773121" y="2789898"/>
                  </a:lnTo>
                  <a:lnTo>
                    <a:pt x="2785033" y="2787065"/>
                  </a:lnTo>
                  <a:lnTo>
                    <a:pt x="2785033" y="2685377"/>
                  </a:lnTo>
                  <a:lnTo>
                    <a:pt x="2783713" y="2685377"/>
                  </a:lnTo>
                  <a:lnTo>
                    <a:pt x="2779064" y="2690901"/>
                  </a:lnTo>
                  <a:lnTo>
                    <a:pt x="2778988" y="2724086"/>
                  </a:lnTo>
                  <a:lnTo>
                    <a:pt x="2778899" y="2724670"/>
                  </a:lnTo>
                  <a:lnTo>
                    <a:pt x="2778849" y="2725001"/>
                  </a:lnTo>
                  <a:lnTo>
                    <a:pt x="2778772" y="2725521"/>
                  </a:lnTo>
                  <a:lnTo>
                    <a:pt x="2777223" y="2735465"/>
                  </a:lnTo>
                  <a:lnTo>
                    <a:pt x="2772473" y="2742971"/>
                  </a:lnTo>
                  <a:lnTo>
                    <a:pt x="2765958" y="2746629"/>
                  </a:lnTo>
                  <a:lnTo>
                    <a:pt x="2759735" y="2747467"/>
                  </a:lnTo>
                  <a:lnTo>
                    <a:pt x="2758275" y="2747467"/>
                  </a:lnTo>
                  <a:lnTo>
                    <a:pt x="2744952" y="2715755"/>
                  </a:lnTo>
                  <a:lnTo>
                    <a:pt x="2745194" y="2708757"/>
                  </a:lnTo>
                  <a:lnTo>
                    <a:pt x="2745308" y="2690901"/>
                  </a:lnTo>
                  <a:lnTo>
                    <a:pt x="2741396" y="2685377"/>
                  </a:lnTo>
                  <a:lnTo>
                    <a:pt x="2727706" y="2685377"/>
                  </a:lnTo>
                  <a:lnTo>
                    <a:pt x="2723159" y="2690901"/>
                  </a:lnTo>
                  <a:lnTo>
                    <a:pt x="2723083" y="2707576"/>
                  </a:lnTo>
                  <a:lnTo>
                    <a:pt x="2722956" y="2708757"/>
                  </a:lnTo>
                  <a:lnTo>
                    <a:pt x="2721394" y="2723540"/>
                  </a:lnTo>
                  <a:lnTo>
                    <a:pt x="2717838" y="2736202"/>
                  </a:lnTo>
                  <a:lnTo>
                    <a:pt x="2711653" y="2744482"/>
                  </a:lnTo>
                  <a:lnTo>
                    <a:pt x="2702064" y="2747467"/>
                  </a:lnTo>
                  <a:lnTo>
                    <a:pt x="2696286" y="2747467"/>
                  </a:lnTo>
                  <a:lnTo>
                    <a:pt x="2696197" y="2747327"/>
                  </a:lnTo>
                  <a:lnTo>
                    <a:pt x="2694228" y="2744482"/>
                  </a:lnTo>
                  <a:lnTo>
                    <a:pt x="2694305" y="2726918"/>
                  </a:lnTo>
                  <a:lnTo>
                    <a:pt x="2694432" y="2717101"/>
                  </a:lnTo>
                  <a:lnTo>
                    <a:pt x="2694533" y="2711932"/>
                  </a:lnTo>
                  <a:lnTo>
                    <a:pt x="2694597" y="2708757"/>
                  </a:lnTo>
                  <a:lnTo>
                    <a:pt x="2694698" y="2703601"/>
                  </a:lnTo>
                  <a:lnTo>
                    <a:pt x="2694813" y="2698242"/>
                  </a:lnTo>
                  <a:lnTo>
                    <a:pt x="2694940" y="2693720"/>
                  </a:lnTo>
                  <a:lnTo>
                    <a:pt x="2695016" y="2691028"/>
                  </a:lnTo>
                  <a:lnTo>
                    <a:pt x="2695105" y="2688082"/>
                  </a:lnTo>
                  <a:lnTo>
                    <a:pt x="2695232" y="2683637"/>
                  </a:lnTo>
                  <a:lnTo>
                    <a:pt x="2695333" y="2680309"/>
                  </a:lnTo>
                  <a:lnTo>
                    <a:pt x="2695448" y="2677122"/>
                  </a:lnTo>
                  <a:lnTo>
                    <a:pt x="2695943" y="2662390"/>
                  </a:lnTo>
                  <a:lnTo>
                    <a:pt x="2696006" y="2645016"/>
                  </a:lnTo>
                  <a:lnTo>
                    <a:pt x="2691079" y="2639657"/>
                  </a:lnTo>
                  <a:lnTo>
                    <a:pt x="2677388" y="2639657"/>
                  </a:lnTo>
                  <a:lnTo>
                    <a:pt x="2671711" y="2645753"/>
                  </a:lnTo>
                  <a:lnTo>
                    <a:pt x="2671813" y="2662390"/>
                  </a:lnTo>
                  <a:lnTo>
                    <a:pt x="2671927" y="2667825"/>
                  </a:lnTo>
                  <a:lnTo>
                    <a:pt x="2672016" y="2673210"/>
                  </a:lnTo>
                  <a:lnTo>
                    <a:pt x="2670518" y="2724086"/>
                  </a:lnTo>
                  <a:lnTo>
                    <a:pt x="2649944" y="2747467"/>
                  </a:lnTo>
                  <a:lnTo>
                    <a:pt x="2640850" y="2747467"/>
                  </a:lnTo>
                  <a:lnTo>
                    <a:pt x="2640774" y="2747327"/>
                  </a:lnTo>
                  <a:lnTo>
                    <a:pt x="2637688" y="2742209"/>
                  </a:lnTo>
                  <a:lnTo>
                    <a:pt x="2637701" y="2740825"/>
                  </a:lnTo>
                  <a:lnTo>
                    <a:pt x="2637828" y="2723540"/>
                  </a:lnTo>
                  <a:lnTo>
                    <a:pt x="2637942" y="2716301"/>
                  </a:lnTo>
                  <a:lnTo>
                    <a:pt x="2638069" y="2711031"/>
                  </a:lnTo>
                  <a:lnTo>
                    <a:pt x="2638183" y="2706078"/>
                  </a:lnTo>
                  <a:lnTo>
                    <a:pt x="2638298" y="2702077"/>
                  </a:lnTo>
                  <a:lnTo>
                    <a:pt x="2638412" y="2698242"/>
                  </a:lnTo>
                  <a:lnTo>
                    <a:pt x="2638539" y="2693720"/>
                  </a:lnTo>
                  <a:lnTo>
                    <a:pt x="2657106" y="2693720"/>
                  </a:lnTo>
                  <a:lnTo>
                    <a:pt x="2660675" y="2690482"/>
                  </a:lnTo>
                  <a:lnTo>
                    <a:pt x="2660675" y="2681173"/>
                  </a:lnTo>
                  <a:lnTo>
                    <a:pt x="2657983" y="2677452"/>
                  </a:lnTo>
                  <a:lnTo>
                    <a:pt x="2638691" y="2677452"/>
                  </a:lnTo>
                  <a:lnTo>
                    <a:pt x="2638768" y="2670759"/>
                  </a:lnTo>
                  <a:lnTo>
                    <a:pt x="2638856" y="2667825"/>
                  </a:lnTo>
                  <a:lnTo>
                    <a:pt x="2638971" y="2664409"/>
                  </a:lnTo>
                  <a:lnTo>
                    <a:pt x="2639085" y="2650642"/>
                  </a:lnTo>
                  <a:lnTo>
                    <a:pt x="2633688" y="2645016"/>
                  </a:lnTo>
                  <a:lnTo>
                    <a:pt x="2619997" y="2645016"/>
                  </a:lnTo>
                  <a:lnTo>
                    <a:pt x="2614752" y="2650642"/>
                  </a:lnTo>
                  <a:lnTo>
                    <a:pt x="2614701" y="2677922"/>
                  </a:lnTo>
                  <a:lnTo>
                    <a:pt x="2609291" y="2677922"/>
                  </a:lnTo>
                  <a:lnTo>
                    <a:pt x="2605989" y="2681770"/>
                  </a:lnTo>
                  <a:lnTo>
                    <a:pt x="2605989" y="2690088"/>
                  </a:lnTo>
                  <a:lnTo>
                    <a:pt x="2609113" y="2693416"/>
                  </a:lnTo>
                  <a:lnTo>
                    <a:pt x="2615425" y="2693416"/>
                  </a:lnTo>
                  <a:lnTo>
                    <a:pt x="2615323" y="2711031"/>
                  </a:lnTo>
                  <a:lnTo>
                    <a:pt x="2615234" y="2711932"/>
                  </a:lnTo>
                  <a:lnTo>
                    <a:pt x="2613761" y="2727604"/>
                  </a:lnTo>
                  <a:lnTo>
                    <a:pt x="2610345" y="2739009"/>
                  </a:lnTo>
                  <a:lnTo>
                    <a:pt x="2604490" y="2745587"/>
                  </a:lnTo>
                  <a:lnTo>
                    <a:pt x="2596692" y="2747467"/>
                  </a:lnTo>
                  <a:lnTo>
                    <a:pt x="2588476" y="2747467"/>
                  </a:lnTo>
                  <a:lnTo>
                    <a:pt x="2588425" y="2747327"/>
                  </a:lnTo>
                  <a:lnTo>
                    <a:pt x="2588006" y="2746146"/>
                  </a:lnTo>
                  <a:lnTo>
                    <a:pt x="2587675" y="2745206"/>
                  </a:lnTo>
                  <a:lnTo>
                    <a:pt x="2587612" y="2745028"/>
                  </a:lnTo>
                  <a:lnTo>
                    <a:pt x="2586609" y="2742209"/>
                  </a:lnTo>
                  <a:lnTo>
                    <a:pt x="2586151" y="2740825"/>
                  </a:lnTo>
                  <a:lnTo>
                    <a:pt x="2586177" y="2736202"/>
                  </a:lnTo>
                  <a:lnTo>
                    <a:pt x="2586304" y="2725521"/>
                  </a:lnTo>
                  <a:lnTo>
                    <a:pt x="2586418" y="2719882"/>
                  </a:lnTo>
                  <a:lnTo>
                    <a:pt x="2586545" y="2715755"/>
                  </a:lnTo>
                  <a:lnTo>
                    <a:pt x="2586647" y="2711932"/>
                  </a:lnTo>
                  <a:lnTo>
                    <a:pt x="2586710" y="2710002"/>
                  </a:lnTo>
                  <a:lnTo>
                    <a:pt x="2586837" y="2706078"/>
                  </a:lnTo>
                  <a:lnTo>
                    <a:pt x="2586952" y="2702699"/>
                  </a:lnTo>
                  <a:lnTo>
                    <a:pt x="2587053" y="2700007"/>
                  </a:lnTo>
                  <a:lnTo>
                    <a:pt x="2587117" y="2698242"/>
                  </a:lnTo>
                  <a:lnTo>
                    <a:pt x="2587548" y="2686037"/>
                  </a:lnTo>
                  <a:lnTo>
                    <a:pt x="2582989" y="2679852"/>
                  </a:lnTo>
                  <a:lnTo>
                    <a:pt x="2569324" y="2679852"/>
                  </a:lnTo>
                  <a:lnTo>
                    <a:pt x="2564917" y="2685631"/>
                  </a:lnTo>
                  <a:lnTo>
                    <a:pt x="2564828" y="2700007"/>
                  </a:lnTo>
                  <a:lnTo>
                    <a:pt x="2563393" y="2711932"/>
                  </a:lnTo>
                  <a:lnTo>
                    <a:pt x="2558999" y="2724670"/>
                  </a:lnTo>
                  <a:lnTo>
                    <a:pt x="2550490" y="2735999"/>
                  </a:lnTo>
                  <a:lnTo>
                    <a:pt x="2536533" y="2745206"/>
                  </a:lnTo>
                  <a:lnTo>
                    <a:pt x="2536583" y="2745028"/>
                  </a:lnTo>
                  <a:lnTo>
                    <a:pt x="2543695" y="2721229"/>
                  </a:lnTo>
                  <a:lnTo>
                    <a:pt x="2540038" y="2700007"/>
                  </a:lnTo>
                  <a:lnTo>
                    <a:pt x="2539911" y="2699855"/>
                  </a:lnTo>
                  <a:lnTo>
                    <a:pt x="2538628" y="2698242"/>
                  </a:lnTo>
                  <a:lnTo>
                    <a:pt x="2530513" y="2688082"/>
                  </a:lnTo>
                  <a:lnTo>
                    <a:pt x="2528354" y="2685377"/>
                  </a:lnTo>
                  <a:lnTo>
                    <a:pt x="2527884" y="2684843"/>
                  </a:lnTo>
                  <a:lnTo>
                    <a:pt x="2521635" y="2682862"/>
                  </a:lnTo>
                  <a:lnTo>
                    <a:pt x="2521635" y="2719578"/>
                  </a:lnTo>
                  <a:lnTo>
                    <a:pt x="2521572" y="2720314"/>
                  </a:lnTo>
                  <a:lnTo>
                    <a:pt x="2521496" y="2721229"/>
                  </a:lnTo>
                  <a:lnTo>
                    <a:pt x="2521407" y="2722346"/>
                  </a:lnTo>
                  <a:lnTo>
                    <a:pt x="2521305" y="2723540"/>
                  </a:lnTo>
                  <a:lnTo>
                    <a:pt x="2521178" y="2725001"/>
                  </a:lnTo>
                  <a:lnTo>
                    <a:pt x="2521140" y="2725521"/>
                  </a:lnTo>
                  <a:lnTo>
                    <a:pt x="2521026" y="2726918"/>
                  </a:lnTo>
                  <a:lnTo>
                    <a:pt x="2493505" y="2747467"/>
                  </a:lnTo>
                  <a:lnTo>
                    <a:pt x="2490609" y="2747467"/>
                  </a:lnTo>
                  <a:lnTo>
                    <a:pt x="2483942" y="2743339"/>
                  </a:lnTo>
                  <a:lnTo>
                    <a:pt x="2483929" y="2742971"/>
                  </a:lnTo>
                  <a:lnTo>
                    <a:pt x="2483815" y="2740825"/>
                  </a:lnTo>
                  <a:lnTo>
                    <a:pt x="2483726" y="2739009"/>
                  </a:lnTo>
                  <a:lnTo>
                    <a:pt x="2483637" y="2737116"/>
                  </a:lnTo>
                  <a:lnTo>
                    <a:pt x="2483574" y="2735999"/>
                  </a:lnTo>
                  <a:lnTo>
                    <a:pt x="2483459" y="2733611"/>
                  </a:lnTo>
                  <a:lnTo>
                    <a:pt x="2483307" y="2730677"/>
                  </a:lnTo>
                  <a:lnTo>
                    <a:pt x="2483421" y="2726918"/>
                  </a:lnTo>
                  <a:lnTo>
                    <a:pt x="2483523" y="2725521"/>
                  </a:lnTo>
                  <a:lnTo>
                    <a:pt x="2483637" y="2725001"/>
                  </a:lnTo>
                  <a:lnTo>
                    <a:pt x="2483713" y="2724670"/>
                  </a:lnTo>
                  <a:lnTo>
                    <a:pt x="2485618" y="2716301"/>
                  </a:lnTo>
                  <a:lnTo>
                    <a:pt x="2490101" y="2708757"/>
                  </a:lnTo>
                  <a:lnTo>
                    <a:pt x="2495651" y="2703601"/>
                  </a:lnTo>
                  <a:lnTo>
                    <a:pt x="2496667" y="2702699"/>
                  </a:lnTo>
                  <a:lnTo>
                    <a:pt x="2504567" y="2698242"/>
                  </a:lnTo>
                  <a:lnTo>
                    <a:pt x="2511183" y="2699855"/>
                  </a:lnTo>
                  <a:lnTo>
                    <a:pt x="2516606" y="2703601"/>
                  </a:lnTo>
                  <a:lnTo>
                    <a:pt x="2520289" y="2710002"/>
                  </a:lnTo>
                  <a:lnTo>
                    <a:pt x="2521635" y="2719578"/>
                  </a:lnTo>
                  <a:lnTo>
                    <a:pt x="2521635" y="2682862"/>
                  </a:lnTo>
                  <a:lnTo>
                    <a:pt x="2509710" y="2679065"/>
                  </a:lnTo>
                  <a:lnTo>
                    <a:pt x="2500820" y="2679852"/>
                  </a:lnTo>
                  <a:lnTo>
                    <a:pt x="2493645" y="2681935"/>
                  </a:lnTo>
                  <a:lnTo>
                    <a:pt x="2487930" y="2684843"/>
                  </a:lnTo>
                  <a:lnTo>
                    <a:pt x="2483421" y="2688082"/>
                  </a:lnTo>
                  <a:lnTo>
                    <a:pt x="2483523" y="2673210"/>
                  </a:lnTo>
                  <a:lnTo>
                    <a:pt x="2483612" y="2667825"/>
                  </a:lnTo>
                  <a:lnTo>
                    <a:pt x="2483713" y="2659913"/>
                  </a:lnTo>
                  <a:lnTo>
                    <a:pt x="2483231" y="2655379"/>
                  </a:lnTo>
                  <a:lnTo>
                    <a:pt x="2483104" y="2654223"/>
                  </a:lnTo>
                  <a:lnTo>
                    <a:pt x="2482837" y="2651671"/>
                  </a:lnTo>
                  <a:lnTo>
                    <a:pt x="2479700" y="2644584"/>
                  </a:lnTo>
                  <a:lnTo>
                    <a:pt x="2473566" y="2639657"/>
                  </a:lnTo>
                  <a:lnTo>
                    <a:pt x="2473096" y="2639657"/>
                  </a:lnTo>
                  <a:lnTo>
                    <a:pt x="2463698" y="2637802"/>
                  </a:lnTo>
                  <a:lnTo>
                    <a:pt x="2455583" y="2637802"/>
                  </a:lnTo>
                  <a:lnTo>
                    <a:pt x="2449093" y="2641790"/>
                  </a:lnTo>
                  <a:lnTo>
                    <a:pt x="2445042" y="2650833"/>
                  </a:lnTo>
                  <a:lnTo>
                    <a:pt x="2443594" y="2654223"/>
                  </a:lnTo>
                  <a:lnTo>
                    <a:pt x="2444127" y="2657906"/>
                  </a:lnTo>
                  <a:lnTo>
                    <a:pt x="2449398" y="2660942"/>
                  </a:lnTo>
                  <a:lnTo>
                    <a:pt x="2453309" y="2659913"/>
                  </a:lnTo>
                  <a:lnTo>
                    <a:pt x="2455367" y="2657195"/>
                  </a:lnTo>
                  <a:lnTo>
                    <a:pt x="2456624" y="2655697"/>
                  </a:lnTo>
                  <a:lnTo>
                    <a:pt x="2457272" y="2655379"/>
                  </a:lnTo>
                  <a:lnTo>
                    <a:pt x="2460206" y="2655697"/>
                  </a:lnTo>
                  <a:lnTo>
                    <a:pt x="2460320" y="2658554"/>
                  </a:lnTo>
                  <a:lnTo>
                    <a:pt x="2460447" y="2661272"/>
                  </a:lnTo>
                  <a:lnTo>
                    <a:pt x="2460498" y="2662390"/>
                  </a:lnTo>
                  <a:lnTo>
                    <a:pt x="2460599" y="2664409"/>
                  </a:lnTo>
                  <a:lnTo>
                    <a:pt x="2460739" y="2667216"/>
                  </a:lnTo>
                  <a:lnTo>
                    <a:pt x="2460841" y="2670759"/>
                  </a:lnTo>
                  <a:lnTo>
                    <a:pt x="2460917" y="2673210"/>
                  </a:lnTo>
                  <a:lnTo>
                    <a:pt x="2461044" y="2677452"/>
                  </a:lnTo>
                  <a:lnTo>
                    <a:pt x="2461107" y="2734068"/>
                  </a:lnTo>
                  <a:lnTo>
                    <a:pt x="2500033" y="2768219"/>
                  </a:lnTo>
                  <a:lnTo>
                    <a:pt x="2504427" y="2768219"/>
                  </a:lnTo>
                  <a:lnTo>
                    <a:pt x="2521140" y="2767076"/>
                  </a:lnTo>
                  <a:lnTo>
                    <a:pt x="2538996" y="2762859"/>
                  </a:lnTo>
                  <a:lnTo>
                    <a:pt x="2538806" y="2762859"/>
                  </a:lnTo>
                  <a:lnTo>
                    <a:pt x="2553525" y="2755950"/>
                  </a:lnTo>
                  <a:lnTo>
                    <a:pt x="2563977" y="2747467"/>
                  </a:lnTo>
                  <a:lnTo>
                    <a:pt x="2565590" y="2746146"/>
                  </a:lnTo>
                  <a:lnTo>
                    <a:pt x="2568206" y="2755696"/>
                  </a:lnTo>
                  <a:lnTo>
                    <a:pt x="2574302" y="2762631"/>
                  </a:lnTo>
                  <a:lnTo>
                    <a:pt x="2582621" y="2766860"/>
                  </a:lnTo>
                  <a:lnTo>
                    <a:pt x="2591460" y="2768219"/>
                  </a:lnTo>
                  <a:lnTo>
                    <a:pt x="2593111" y="2768219"/>
                  </a:lnTo>
                  <a:lnTo>
                    <a:pt x="2600972" y="2767736"/>
                  </a:lnTo>
                  <a:lnTo>
                    <a:pt x="2608707" y="2765971"/>
                  </a:lnTo>
                  <a:lnTo>
                    <a:pt x="2615234" y="2762859"/>
                  </a:lnTo>
                  <a:lnTo>
                    <a:pt x="2620607" y="2758262"/>
                  </a:lnTo>
                  <a:lnTo>
                    <a:pt x="2624963" y="2762377"/>
                  </a:lnTo>
                  <a:lnTo>
                    <a:pt x="2630538" y="2765526"/>
                  </a:lnTo>
                  <a:lnTo>
                    <a:pt x="2636812" y="2767380"/>
                  </a:lnTo>
                  <a:lnTo>
                    <a:pt x="2635669" y="2767380"/>
                  </a:lnTo>
                  <a:lnTo>
                    <a:pt x="2645054" y="2768219"/>
                  </a:lnTo>
                  <a:lnTo>
                    <a:pt x="2645333" y="2768219"/>
                  </a:lnTo>
                  <a:lnTo>
                    <a:pt x="2654516" y="2767380"/>
                  </a:lnTo>
                  <a:lnTo>
                    <a:pt x="2654363" y="2767380"/>
                  </a:lnTo>
                  <a:lnTo>
                    <a:pt x="2662834" y="2764764"/>
                  </a:lnTo>
                  <a:lnTo>
                    <a:pt x="2662529" y="2764764"/>
                  </a:lnTo>
                  <a:lnTo>
                    <a:pt x="2669019" y="2760942"/>
                  </a:lnTo>
                  <a:lnTo>
                    <a:pt x="2671813" y="2758262"/>
                  </a:lnTo>
                  <a:lnTo>
                    <a:pt x="2674683" y="2755493"/>
                  </a:lnTo>
                  <a:lnTo>
                    <a:pt x="2679027" y="2760713"/>
                  </a:lnTo>
                  <a:lnTo>
                    <a:pt x="2684742" y="2764764"/>
                  </a:lnTo>
                  <a:lnTo>
                    <a:pt x="2691409" y="2767380"/>
                  </a:lnTo>
                  <a:lnTo>
                    <a:pt x="2697810" y="2768219"/>
                  </a:lnTo>
                  <a:lnTo>
                    <a:pt x="2700045" y="2768219"/>
                  </a:lnTo>
                  <a:lnTo>
                    <a:pt x="2709113" y="2767380"/>
                  </a:lnTo>
                  <a:lnTo>
                    <a:pt x="2717723" y="2764498"/>
                  </a:lnTo>
                  <a:lnTo>
                    <a:pt x="2724696" y="2759633"/>
                  </a:lnTo>
                  <a:lnTo>
                    <a:pt x="2728010" y="2755493"/>
                  </a:lnTo>
                  <a:lnTo>
                    <a:pt x="2730182" y="2752788"/>
                  </a:lnTo>
                  <a:lnTo>
                    <a:pt x="2735021" y="2758871"/>
                  </a:lnTo>
                  <a:lnTo>
                    <a:pt x="2741244" y="2763697"/>
                  </a:lnTo>
                  <a:lnTo>
                    <a:pt x="2748800" y="2766860"/>
                  </a:lnTo>
                  <a:lnTo>
                    <a:pt x="2748584" y="2766860"/>
                  </a:lnTo>
                  <a:lnTo>
                    <a:pt x="2758097" y="2768219"/>
                  </a:lnTo>
                  <a:lnTo>
                    <a:pt x="2768866" y="2768219"/>
                  </a:lnTo>
                  <a:lnTo>
                    <a:pt x="2774632" y="2767380"/>
                  </a:lnTo>
                  <a:lnTo>
                    <a:pt x="2774124" y="2767380"/>
                  </a:lnTo>
                  <a:lnTo>
                    <a:pt x="2777426" y="2765183"/>
                  </a:lnTo>
                  <a:lnTo>
                    <a:pt x="2777972" y="2764764"/>
                  </a:lnTo>
                  <a:lnTo>
                    <a:pt x="2782049" y="2759748"/>
                  </a:lnTo>
                  <a:lnTo>
                    <a:pt x="2782163" y="2760942"/>
                  </a:lnTo>
                  <a:lnTo>
                    <a:pt x="2782265" y="2762034"/>
                  </a:lnTo>
                  <a:lnTo>
                    <a:pt x="2782354" y="2762859"/>
                  </a:lnTo>
                  <a:lnTo>
                    <a:pt x="2782455" y="2764002"/>
                  </a:lnTo>
                  <a:lnTo>
                    <a:pt x="2782570" y="2765183"/>
                  </a:lnTo>
                  <a:lnTo>
                    <a:pt x="2782633" y="2765971"/>
                  </a:lnTo>
                  <a:lnTo>
                    <a:pt x="2782747" y="2767076"/>
                  </a:lnTo>
                  <a:lnTo>
                    <a:pt x="2782849" y="2768219"/>
                  </a:lnTo>
                  <a:lnTo>
                    <a:pt x="2782913" y="2768904"/>
                  </a:lnTo>
                  <a:lnTo>
                    <a:pt x="2783040" y="2770225"/>
                  </a:lnTo>
                  <a:lnTo>
                    <a:pt x="2762135" y="2775940"/>
                  </a:lnTo>
                  <a:lnTo>
                    <a:pt x="2745854" y="2782646"/>
                  </a:lnTo>
                  <a:lnTo>
                    <a:pt x="2735288" y="2791866"/>
                  </a:lnTo>
                  <a:lnTo>
                    <a:pt x="2731566" y="2805150"/>
                  </a:lnTo>
                  <a:lnTo>
                    <a:pt x="2733903" y="2815234"/>
                  </a:lnTo>
                  <a:lnTo>
                    <a:pt x="2741104" y="2824226"/>
                  </a:lnTo>
                  <a:lnTo>
                    <a:pt x="2753372" y="2829928"/>
                  </a:lnTo>
                  <a:lnTo>
                    <a:pt x="2770949" y="2830334"/>
                  </a:lnTo>
                  <a:lnTo>
                    <a:pt x="2789415" y="2823489"/>
                  </a:lnTo>
                  <a:lnTo>
                    <a:pt x="2796197" y="2815234"/>
                  </a:lnTo>
                  <a:lnTo>
                    <a:pt x="2799207" y="2811576"/>
                  </a:lnTo>
                  <a:lnTo>
                    <a:pt x="2803067" y="2797314"/>
                  </a:lnTo>
                  <a:lnTo>
                    <a:pt x="2803106" y="2796552"/>
                  </a:lnTo>
                  <a:lnTo>
                    <a:pt x="2803550" y="2787065"/>
                  </a:lnTo>
                  <a:lnTo>
                    <a:pt x="2803715" y="2783408"/>
                  </a:lnTo>
                  <a:lnTo>
                    <a:pt x="2813342" y="2779331"/>
                  </a:lnTo>
                  <a:lnTo>
                    <a:pt x="2830893" y="2755950"/>
                  </a:lnTo>
                  <a:lnTo>
                    <a:pt x="2830982" y="2752775"/>
                  </a:lnTo>
                  <a:close/>
                </a:path>
              </a:pathLst>
            </a:custGeom>
            <a:solidFill>
              <a:srgbClr val="000000"/>
            </a:solidFill>
          </p:spPr>
          <p:txBody>
            <a:bodyPr wrap="square" lIns="0" tIns="0" rIns="0" bIns="0" rtlCol="0"/>
            <a:lstStyle/>
            <a:p>
              <a:endParaRPr/>
            </a:p>
          </p:txBody>
        </p:sp>
      </p:grpSp>
      <p:sp>
        <p:nvSpPr>
          <p:cNvPr id="12" name="object 12"/>
          <p:cNvSpPr/>
          <p:nvPr/>
        </p:nvSpPr>
        <p:spPr>
          <a:xfrm>
            <a:off x="10299327" y="3356095"/>
            <a:ext cx="86360" cy="76200"/>
          </a:xfrm>
          <a:custGeom>
            <a:avLst/>
            <a:gdLst/>
            <a:ahLst/>
            <a:cxnLst/>
            <a:rect l="l" t="t" r="r" b="b"/>
            <a:pathLst>
              <a:path w="86359" h="76200">
                <a:moveTo>
                  <a:pt x="85763" y="76199"/>
                </a:moveTo>
                <a:lnTo>
                  <a:pt x="0" y="76199"/>
                </a:lnTo>
                <a:lnTo>
                  <a:pt x="0" y="0"/>
                </a:lnTo>
                <a:lnTo>
                  <a:pt x="85763" y="0"/>
                </a:lnTo>
                <a:lnTo>
                  <a:pt x="85763" y="76199"/>
                </a:lnTo>
                <a:close/>
              </a:path>
            </a:pathLst>
          </a:custGeom>
          <a:solidFill>
            <a:srgbClr val="000000"/>
          </a:solid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0707-B8ED-DD27-96D2-36EA20DBB54D}"/>
              </a:ext>
            </a:extLst>
          </p:cNvPr>
          <p:cNvSpPr>
            <a:spLocks noGrp="1"/>
          </p:cNvSpPr>
          <p:nvPr>
            <p:ph type="title"/>
          </p:nvPr>
        </p:nvSpPr>
        <p:spPr/>
        <p:txBody>
          <a:bodyPr/>
          <a:lstStyle/>
          <a:p>
            <a:r>
              <a:rPr lang="en-US" dirty="0"/>
              <a:t>Real-World Success: The Power of Culture</a:t>
            </a:r>
          </a:p>
        </p:txBody>
      </p:sp>
      <p:graphicFrame>
        <p:nvGraphicFramePr>
          <p:cNvPr id="5" name="Content Placeholder 2">
            <a:extLst>
              <a:ext uri="{FF2B5EF4-FFF2-40B4-BE49-F238E27FC236}">
                <a16:creationId xmlns:a16="http://schemas.microsoft.com/office/drawing/2014/main" id="{BB78C9E8-F250-A045-4943-C85CFF97D730}"/>
              </a:ext>
            </a:extLst>
          </p:cNvPr>
          <p:cNvGraphicFramePr>
            <a:graphicFrameLocks noGrp="1"/>
          </p:cNvGraphicFramePr>
          <p:nvPr>
            <p:ph idx="1"/>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9225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unset silhouette of scaffolding in construction site">
            <a:extLst>
              <a:ext uri="{FF2B5EF4-FFF2-40B4-BE49-F238E27FC236}">
                <a16:creationId xmlns:a16="http://schemas.microsoft.com/office/drawing/2014/main" id="{3ECCCE51-B07F-66C2-A3BE-78FF0B514F9A}"/>
              </a:ext>
            </a:extLst>
          </p:cNvPr>
          <p:cNvPicPr>
            <a:picLocks noChangeAspect="1"/>
          </p:cNvPicPr>
          <p:nvPr/>
        </p:nvPicPr>
        <p:blipFill>
          <a:blip r:embed="rId3"/>
          <a:srcRect l="13374" r="9518" b="-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98F2CEBA-D6D0-E5D9-0399-07870C24618B}"/>
              </a:ext>
            </a:extLst>
          </p:cNvPr>
          <p:cNvSpPr>
            <a:spLocks noGrp="1"/>
          </p:cNvSpPr>
          <p:nvPr>
            <p:ph type="title"/>
          </p:nvPr>
        </p:nvSpPr>
        <p:spPr>
          <a:xfrm>
            <a:off x="677333" y="609600"/>
            <a:ext cx="3851123" cy="1320800"/>
          </a:xfrm>
        </p:spPr>
        <p:txBody>
          <a:bodyPr>
            <a:normAutofit/>
          </a:bodyPr>
          <a:lstStyle/>
          <a:p>
            <a:r>
              <a:rPr lang="en-US" dirty="0"/>
              <a:t>Building Bridges, Not Walls</a:t>
            </a:r>
          </a:p>
        </p:txBody>
      </p:sp>
      <p:sp>
        <p:nvSpPr>
          <p:cNvPr id="3" name="Content Placeholder 2">
            <a:extLst>
              <a:ext uri="{FF2B5EF4-FFF2-40B4-BE49-F238E27FC236}">
                <a16:creationId xmlns:a16="http://schemas.microsoft.com/office/drawing/2014/main" id="{6AB8B2E6-9208-E98C-E8A3-BCA6881F762B}"/>
              </a:ext>
            </a:extLst>
          </p:cNvPr>
          <p:cNvSpPr>
            <a:spLocks noGrp="1"/>
          </p:cNvSpPr>
          <p:nvPr>
            <p:ph idx="1"/>
          </p:nvPr>
        </p:nvSpPr>
        <p:spPr>
          <a:xfrm>
            <a:off x="677334" y="2192862"/>
            <a:ext cx="3851122" cy="3880773"/>
          </a:xfrm>
        </p:spPr>
        <p:txBody>
          <a:bodyPr>
            <a:normAutofit/>
          </a:bodyPr>
          <a:lstStyle/>
          <a:p>
            <a:pPr marL="171450" indent="-171450">
              <a:buFont typeface="Arial" panose="020B0604020202020204" pitchFamily="34" charset="0"/>
              <a:buChar char="•"/>
            </a:pPr>
            <a:r>
              <a:rPr lang="en-US" sz="2400" dirty="0"/>
              <a:t>Address generational stereotypes directly.</a:t>
            </a:r>
          </a:p>
          <a:p>
            <a:pPr marL="171450" indent="-171450">
              <a:buFont typeface="Arial" panose="020B0604020202020204" pitchFamily="34" charset="0"/>
              <a:buChar char="•"/>
            </a:pPr>
            <a:r>
              <a:rPr lang="en-US" sz="2400" dirty="0"/>
              <a:t>Reframe the shared goal: everyone wants safety.</a:t>
            </a:r>
          </a:p>
          <a:p>
            <a:pPr marL="171450" indent="-171450">
              <a:buFont typeface="Arial" panose="020B0604020202020204" pitchFamily="34" charset="0"/>
              <a:buChar char="•"/>
            </a:pPr>
            <a:r>
              <a:rPr lang="en-US" sz="2400" dirty="0"/>
              <a:t>Leaders must connect values and perspectives.</a:t>
            </a:r>
          </a:p>
          <a:p>
            <a:pPr marL="171450" indent="-171450">
              <a:buFont typeface="Arial" panose="020B0604020202020204" pitchFamily="34" charset="0"/>
              <a:buChar char="•"/>
            </a:pPr>
            <a:r>
              <a:rPr lang="en-US" sz="2400" dirty="0"/>
              <a:t>Listening is more powerful than labeling.</a:t>
            </a: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16996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955C9-67E2-BB02-9A77-45947E65EC32}"/>
              </a:ext>
            </a:extLst>
          </p:cNvPr>
          <p:cNvSpPr>
            <a:spLocks noGrp="1"/>
          </p:cNvSpPr>
          <p:nvPr>
            <p:ph type="title"/>
          </p:nvPr>
        </p:nvSpPr>
        <p:spPr>
          <a:xfrm>
            <a:off x="2786047" y="609600"/>
            <a:ext cx="6487955" cy="1320800"/>
          </a:xfrm>
        </p:spPr>
        <p:txBody>
          <a:bodyPr>
            <a:normAutofit/>
          </a:bodyPr>
          <a:lstStyle/>
          <a:p>
            <a:r>
              <a:rPr lang="en-US" dirty="0"/>
              <a:t>Your Role in the Change</a:t>
            </a:r>
          </a:p>
        </p:txBody>
      </p:sp>
      <p:pic>
        <p:nvPicPr>
          <p:cNvPr id="5" name="Picture 4" descr="Question mark boxes">
            <a:extLst>
              <a:ext uri="{FF2B5EF4-FFF2-40B4-BE49-F238E27FC236}">
                <a16:creationId xmlns:a16="http://schemas.microsoft.com/office/drawing/2014/main" id="{9C6FFB45-E461-C427-1CE4-F8B788F56365}"/>
              </a:ext>
            </a:extLst>
          </p:cNvPr>
          <p:cNvPicPr>
            <a:picLocks noChangeAspect="1"/>
          </p:cNvPicPr>
          <p:nvPr/>
        </p:nvPicPr>
        <p:blipFill>
          <a:blip r:embed="rId3">
            <a:duotone>
              <a:prstClr val="black"/>
              <a:schemeClr val="tx2">
                <a:tint val="45000"/>
                <a:satMod val="400000"/>
              </a:schemeClr>
            </a:duotone>
          </a:blip>
          <a:srcRect l="41758" r="35876" b="-1"/>
          <a:stretch>
            <a:fillRect/>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
        <p:nvSpPr>
          <p:cNvPr id="9" name="Isosceles Triangle 8">
            <a:extLst>
              <a:ext uri="{FF2B5EF4-FFF2-40B4-BE49-F238E27FC236}">
                <a16:creationId xmlns:a16="http://schemas.microsoft.com/office/drawing/2014/main" id="{68EE4C72-F2C4-48C0-A42A-6D8069047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Content Placeholder 2">
            <a:extLst>
              <a:ext uri="{FF2B5EF4-FFF2-40B4-BE49-F238E27FC236}">
                <a16:creationId xmlns:a16="http://schemas.microsoft.com/office/drawing/2014/main" id="{1D6141BE-BB82-D1D4-D0B8-DEBF760B8C96}"/>
              </a:ext>
            </a:extLst>
          </p:cNvPr>
          <p:cNvSpPr>
            <a:spLocks noGrp="1"/>
          </p:cNvSpPr>
          <p:nvPr>
            <p:ph idx="1"/>
          </p:nvPr>
        </p:nvSpPr>
        <p:spPr>
          <a:xfrm>
            <a:off x="2786047" y="2160589"/>
            <a:ext cx="6487955" cy="3880773"/>
          </a:xfrm>
        </p:spPr>
        <p:txBody>
          <a:bodyPr>
            <a:normAutofit/>
          </a:bodyPr>
          <a:lstStyle/>
          <a:p>
            <a:r>
              <a:rPr lang="en-US" sz="2400" dirty="0"/>
              <a:t>You have the power to drive change.</a:t>
            </a:r>
          </a:p>
          <a:p>
            <a:r>
              <a:rPr lang="en-US" sz="2400" dirty="0"/>
              <a:t>Conversations, Mentorship, Feedback, Involvement.</a:t>
            </a:r>
          </a:p>
          <a:p>
            <a:r>
              <a:rPr lang="en-US" sz="2400" dirty="0"/>
              <a:t>Intention is the first step toward transformation.</a:t>
            </a:r>
          </a:p>
          <a:p>
            <a:r>
              <a:rPr lang="en-US" sz="2400" dirty="0"/>
              <a:t>Have ownership of the safety culture.</a:t>
            </a:r>
          </a:p>
          <a:p>
            <a:endParaRPr lang="en-US" sz="2400" dirty="0"/>
          </a:p>
        </p:txBody>
      </p:sp>
    </p:spTree>
    <p:extLst>
      <p:ext uri="{BB962C8B-B14F-4D97-AF65-F5344CB8AC3E}">
        <p14:creationId xmlns:p14="http://schemas.microsoft.com/office/powerpoint/2010/main" val="313436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BF6B2-3F95-0EAD-5B06-F97ED299EE5F}"/>
              </a:ext>
            </a:extLst>
          </p:cNvPr>
          <p:cNvPicPr>
            <a:picLocks noChangeAspect="1"/>
          </p:cNvPicPr>
          <p:nvPr/>
        </p:nvPicPr>
        <p:blipFill>
          <a:blip r:embed="rId3"/>
          <a:srcRect r="23181"/>
          <a:stretch>
            <a:fillRect/>
          </a:stretch>
        </p:blipFill>
        <p:spPr>
          <a:xfrm>
            <a:off x="3214777" y="8466"/>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Content Placeholder 2"/>
          <p:cNvSpPr>
            <a:spLocks noGrp="1"/>
          </p:cNvSpPr>
          <p:nvPr>
            <p:ph idx="1"/>
          </p:nvPr>
        </p:nvSpPr>
        <p:spPr>
          <a:xfrm>
            <a:off x="322332" y="1470092"/>
            <a:ext cx="3754816" cy="3880773"/>
          </a:xfrm>
        </p:spPr>
        <p:txBody>
          <a:bodyPr>
            <a:normAutofit/>
          </a:bodyPr>
          <a:lstStyle/>
          <a:p>
            <a:pPr marL="0" indent="0">
              <a:buNone/>
              <a:defRPr sz="2000"/>
            </a:pPr>
            <a:r>
              <a:rPr lang="en-US" sz="2800" dirty="0"/>
              <a:t>Culture eats policy for breakfast. If your culture doesn’t bridge generations, your safety program will always have gaps.</a:t>
            </a:r>
          </a:p>
        </p:txBody>
      </p:sp>
      <p:cxnSp>
        <p:nvCxnSpPr>
          <p:cNvPr id="31" name="Straight Connector 3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8FED3-FB3B-79E4-265E-C830704A5E6E}"/>
              </a:ext>
            </a:extLst>
          </p:cNvPr>
          <p:cNvSpPr>
            <a:spLocks noGrp="1"/>
          </p:cNvSpPr>
          <p:nvPr>
            <p:ph type="title"/>
          </p:nvPr>
        </p:nvSpPr>
        <p:spPr>
          <a:xfrm>
            <a:off x="5213443" y="1270805"/>
            <a:ext cx="4276811" cy="904926"/>
          </a:xfrm>
        </p:spPr>
        <p:txBody>
          <a:bodyPr vert="horz" lIns="91440" tIns="45720" rIns="91440" bIns="45720" rtlCol="0" anchor="b">
            <a:normAutofit/>
          </a:bodyPr>
          <a:lstStyle/>
          <a:p>
            <a:r>
              <a:rPr lang="en-US" sz="4400" b="1" dirty="0"/>
              <a:t>Short Survey</a:t>
            </a:r>
            <a:endParaRPr lang="en-US" sz="4400" dirty="0"/>
          </a:p>
        </p:txBody>
      </p:sp>
      <p:sp>
        <p:nvSpPr>
          <p:cNvPr id="7" name="TextBox 6">
            <a:extLst>
              <a:ext uri="{FF2B5EF4-FFF2-40B4-BE49-F238E27FC236}">
                <a16:creationId xmlns:a16="http://schemas.microsoft.com/office/drawing/2014/main" id="{2FA87A54-C324-D91A-F4CA-7D1B53E48E93}"/>
              </a:ext>
            </a:extLst>
          </p:cNvPr>
          <p:cNvSpPr txBox="1"/>
          <p:nvPr/>
        </p:nvSpPr>
        <p:spPr>
          <a:xfrm>
            <a:off x="5215044" y="2114099"/>
            <a:ext cx="3601074" cy="16312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Thank you for attendings today's presentation. Please complete this short survey to help us improve future training and presentations</a:t>
            </a:r>
          </a:p>
        </p:txBody>
      </p:sp>
      <p:sp>
        <p:nvSpPr>
          <p:cNvPr id="8" name="Text Placeholder 2">
            <a:extLst>
              <a:ext uri="{FF2B5EF4-FFF2-40B4-BE49-F238E27FC236}">
                <a16:creationId xmlns:a16="http://schemas.microsoft.com/office/drawing/2014/main" id="{5C9AAA14-90A8-CF56-E9C0-B1399E7F4959}"/>
              </a:ext>
            </a:extLst>
          </p:cNvPr>
          <p:cNvSpPr txBox="1">
            <a:spLocks/>
          </p:cNvSpPr>
          <p:nvPr/>
        </p:nvSpPr>
        <p:spPr>
          <a:xfrm>
            <a:off x="5213443" y="4378728"/>
            <a:ext cx="5057473" cy="151391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Coia Safety &amp; Consultative Services LLC</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(330) 957-3533</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Ncoia@CS2Safety.com</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www.cs2safety.com</a:t>
            </a:r>
          </a:p>
        </p:txBody>
      </p:sp>
      <p:pic>
        <p:nvPicPr>
          <p:cNvPr id="9" name="Picture 8">
            <a:extLst>
              <a:ext uri="{FF2B5EF4-FFF2-40B4-BE49-F238E27FC236}">
                <a16:creationId xmlns:a16="http://schemas.microsoft.com/office/drawing/2014/main" id="{EF7A0D0C-5528-65AD-7B14-BB696AB9ADD6}"/>
              </a:ext>
            </a:extLst>
          </p:cNvPr>
          <p:cNvPicPr>
            <a:picLocks noChangeAspect="1"/>
          </p:cNvPicPr>
          <p:nvPr/>
        </p:nvPicPr>
        <p:blipFill>
          <a:blip r:embed="rId3"/>
          <a:stretch>
            <a:fillRect/>
          </a:stretch>
        </p:blipFill>
        <p:spPr>
          <a:xfrm>
            <a:off x="1099508" y="1969743"/>
            <a:ext cx="3551144" cy="3551144"/>
          </a:xfrm>
          <a:prstGeom prst="rect">
            <a:avLst/>
          </a:prstGeom>
        </p:spPr>
      </p:pic>
    </p:spTree>
    <p:extLst>
      <p:ext uri="{BB962C8B-B14F-4D97-AF65-F5344CB8AC3E}">
        <p14:creationId xmlns:p14="http://schemas.microsoft.com/office/powerpoint/2010/main" val="2250256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p:cNvSpPr txBox="1"/>
          <p:nvPr/>
        </p:nvSpPr>
        <p:spPr>
          <a:xfrm>
            <a:off x="2358208" y="860263"/>
            <a:ext cx="6860540" cy="2158411"/>
          </a:xfrm>
          <a:prstGeom prst="rect">
            <a:avLst/>
          </a:prstGeom>
        </p:spPr>
        <p:txBody>
          <a:bodyPr vert="horz" wrap="square" lIns="0" tIns="12700" rIns="0" bIns="0" rtlCol="0">
            <a:spAutoFit/>
          </a:bodyPr>
          <a:lstStyle/>
          <a:p>
            <a:pPr marL="12700" marR="5080" algn="ctr">
              <a:lnSpc>
                <a:spcPct val="126000"/>
              </a:lnSpc>
              <a:spcBef>
                <a:spcPts val="100"/>
              </a:spcBef>
            </a:pPr>
            <a:r>
              <a:rPr sz="2800" b="1" dirty="0">
                <a:solidFill>
                  <a:srgbClr val="001F5F"/>
                </a:solidFill>
                <a:latin typeface="Calibri"/>
                <a:cs typeface="Calibri"/>
              </a:rPr>
              <a:t>THANKS</a:t>
            </a:r>
            <a:r>
              <a:rPr sz="2800" b="1" spc="-105" dirty="0">
                <a:solidFill>
                  <a:srgbClr val="001F5F"/>
                </a:solidFill>
                <a:latin typeface="Calibri"/>
                <a:cs typeface="Calibri"/>
              </a:rPr>
              <a:t> </a:t>
            </a:r>
            <a:r>
              <a:rPr sz="2800" b="1" dirty="0">
                <a:solidFill>
                  <a:srgbClr val="001F5F"/>
                </a:solidFill>
                <a:latin typeface="Calibri"/>
                <a:cs typeface="Calibri"/>
              </a:rPr>
              <a:t>FOR</a:t>
            </a:r>
            <a:r>
              <a:rPr sz="2800" b="1" spc="-105" dirty="0">
                <a:solidFill>
                  <a:srgbClr val="001F5F"/>
                </a:solidFill>
                <a:latin typeface="Calibri"/>
                <a:cs typeface="Calibri"/>
              </a:rPr>
              <a:t> </a:t>
            </a:r>
            <a:r>
              <a:rPr sz="2800" b="1" dirty="0">
                <a:solidFill>
                  <a:srgbClr val="001F5F"/>
                </a:solidFill>
                <a:latin typeface="Calibri"/>
                <a:cs typeface="Calibri"/>
              </a:rPr>
              <a:t>BEING</a:t>
            </a:r>
            <a:r>
              <a:rPr sz="2800" b="1" spc="-105" dirty="0">
                <a:solidFill>
                  <a:srgbClr val="001F5F"/>
                </a:solidFill>
                <a:latin typeface="Calibri"/>
                <a:cs typeface="Calibri"/>
              </a:rPr>
              <a:t> </a:t>
            </a:r>
            <a:r>
              <a:rPr sz="2800" b="1" dirty="0">
                <a:solidFill>
                  <a:srgbClr val="001F5F"/>
                </a:solidFill>
                <a:latin typeface="Calibri"/>
                <a:cs typeface="Calibri"/>
              </a:rPr>
              <a:t>HERE</a:t>
            </a:r>
            <a:r>
              <a:rPr sz="2800" b="1" spc="-90" dirty="0">
                <a:solidFill>
                  <a:srgbClr val="001F5F"/>
                </a:solidFill>
                <a:latin typeface="Calibri"/>
                <a:cs typeface="Calibri"/>
              </a:rPr>
              <a:t> </a:t>
            </a:r>
            <a:r>
              <a:rPr sz="2800" b="1" spc="-50" dirty="0">
                <a:solidFill>
                  <a:srgbClr val="001F5F"/>
                </a:solidFill>
                <a:latin typeface="Calibri"/>
                <a:cs typeface="Calibri"/>
              </a:rPr>
              <a:t>TODAY </a:t>
            </a:r>
            <a:endParaRPr lang="en-US" sz="2800" b="1" spc="-50" dirty="0">
              <a:solidFill>
                <a:srgbClr val="001F5F"/>
              </a:solidFill>
              <a:latin typeface="Calibri"/>
              <a:cs typeface="Calibri"/>
            </a:endParaRPr>
          </a:p>
          <a:p>
            <a:pPr marL="12700" marR="5080" algn="ctr">
              <a:lnSpc>
                <a:spcPct val="126000"/>
              </a:lnSpc>
              <a:spcBef>
                <a:spcPts val="100"/>
              </a:spcBef>
            </a:pPr>
            <a:r>
              <a:rPr sz="2800" b="1" dirty="0">
                <a:solidFill>
                  <a:srgbClr val="D21E39"/>
                </a:solidFill>
                <a:latin typeface="Calibri"/>
                <a:cs typeface="Calibri"/>
              </a:rPr>
              <a:t>50/50</a:t>
            </a:r>
            <a:r>
              <a:rPr sz="2800" b="1" spc="-110" dirty="0">
                <a:solidFill>
                  <a:srgbClr val="D21E39"/>
                </a:solidFill>
                <a:latin typeface="Calibri"/>
                <a:cs typeface="Calibri"/>
              </a:rPr>
              <a:t> </a:t>
            </a:r>
            <a:r>
              <a:rPr sz="2800" b="1" spc="-20" dirty="0">
                <a:solidFill>
                  <a:srgbClr val="D21E39"/>
                </a:solidFill>
                <a:latin typeface="Calibri"/>
                <a:cs typeface="Calibri"/>
              </a:rPr>
              <a:t>DRAWING</a:t>
            </a:r>
            <a:endParaRPr sz="2800" dirty="0">
              <a:latin typeface="Calibri"/>
              <a:cs typeface="Calibri"/>
            </a:endParaRPr>
          </a:p>
          <a:p>
            <a:pPr algn="ctr">
              <a:lnSpc>
                <a:spcPts val="4320"/>
              </a:lnSpc>
            </a:pPr>
            <a:r>
              <a:rPr lang="en-US" sz="3600" b="1" spc="-10" dirty="0">
                <a:solidFill>
                  <a:srgbClr val="D21E39"/>
                </a:solidFill>
                <a:latin typeface="Calibri"/>
                <a:cs typeface="Calibri"/>
              </a:rPr>
              <a:t>MAY’S WINNER: ZENO FRANCO</a:t>
            </a:r>
          </a:p>
          <a:p>
            <a:pPr algn="ctr">
              <a:lnSpc>
                <a:spcPts val="4320"/>
              </a:lnSpc>
            </a:pPr>
            <a:endParaRPr sz="2800" dirty="0">
              <a:latin typeface="Calibri"/>
              <a:cs typeface="Calibri"/>
            </a:endParaRPr>
          </a:p>
        </p:txBody>
      </p:sp>
      <p:pic>
        <p:nvPicPr>
          <p:cNvPr id="5" name="object 5" descr="A red and blue logo with text  Description automatically generated"/>
          <p:cNvPicPr/>
          <p:nvPr/>
        </p:nvPicPr>
        <p:blipFill>
          <a:blip r:embed="rId3" cstate="print"/>
          <a:stretch>
            <a:fillRect/>
          </a:stretch>
        </p:blipFill>
        <p:spPr>
          <a:xfrm>
            <a:off x="10654339" y="157726"/>
            <a:ext cx="1437101" cy="1458415"/>
          </a:xfrm>
          <a:prstGeom prst="rect">
            <a:avLst/>
          </a:prstGeom>
        </p:spPr>
      </p:pic>
      <p:pic>
        <p:nvPicPr>
          <p:cNvPr id="6" name="object 6"/>
          <p:cNvPicPr/>
          <p:nvPr/>
        </p:nvPicPr>
        <p:blipFill>
          <a:blip r:embed="rId4" cstate="print"/>
          <a:stretch>
            <a:fillRect/>
          </a:stretch>
        </p:blipFill>
        <p:spPr>
          <a:xfrm>
            <a:off x="1338350" y="3144207"/>
            <a:ext cx="8900256" cy="2675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BFB8-AB05-01EE-531D-1FA10B755679}"/>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CHARITY SUBMISSIONS FOR FY 2027</a:t>
            </a:r>
          </a:p>
        </p:txBody>
      </p:sp>
      <p:sp>
        <p:nvSpPr>
          <p:cNvPr id="3" name="Content Placeholder 2">
            <a:extLst>
              <a:ext uri="{FF2B5EF4-FFF2-40B4-BE49-F238E27FC236}">
                <a16:creationId xmlns:a16="http://schemas.microsoft.com/office/drawing/2014/main" id="{0A591524-8EBA-986D-BAA1-36B0C712076A}"/>
              </a:ext>
            </a:extLst>
          </p:cNvPr>
          <p:cNvSpPr>
            <a:spLocks noGrp="1"/>
          </p:cNvSpPr>
          <p:nvPr>
            <p:ph idx="1"/>
          </p:nvPr>
        </p:nvSpPr>
        <p:spPr>
          <a:xfrm>
            <a:off x="1143000" y="1329121"/>
            <a:ext cx="9976021" cy="4732638"/>
          </a:xfrm>
        </p:spPr>
        <p:txBody>
          <a:bodyPr>
            <a:normAutofit/>
          </a:bodyPr>
          <a:lstStyle/>
          <a:p>
            <a:r>
              <a:rPr lang="en-US" sz="4000" dirty="0"/>
              <a:t>We are accepting submissions for area organizations that would benefit from some additional funds to donate our 50/50 proceeds to.</a:t>
            </a:r>
          </a:p>
          <a:p>
            <a:r>
              <a:rPr lang="en-US" sz="4000" dirty="0"/>
              <a:t>Let Deb know if you have a group or organization in mind.</a:t>
            </a:r>
          </a:p>
        </p:txBody>
      </p:sp>
      <p:pic>
        <p:nvPicPr>
          <p:cNvPr id="4" name="Picture 3" descr="A red and blue logo with text&#10;&#10;Description automatically generated">
            <a:extLst>
              <a:ext uri="{FF2B5EF4-FFF2-40B4-BE49-F238E27FC236}">
                <a16:creationId xmlns:a16="http://schemas.microsoft.com/office/drawing/2014/main" id="{44C391BC-AD9F-C28B-1F35-03F97AB8D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610" y="336884"/>
            <a:ext cx="1491916" cy="1491916"/>
          </a:xfrm>
          <a:prstGeom prst="rect">
            <a:avLst/>
          </a:prstGeom>
        </p:spPr>
      </p:pic>
    </p:spTree>
    <p:extLst>
      <p:ext uri="{BB962C8B-B14F-4D97-AF65-F5344CB8AC3E}">
        <p14:creationId xmlns:p14="http://schemas.microsoft.com/office/powerpoint/2010/main" val="3269528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airplane"/>
      </p:transition>
    </mc:Choice>
    <mc:Fallback xmlns="">
      <p:transition spd="slow" advClick="0" advTm="7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3109118" y="557945"/>
            <a:ext cx="5896610" cy="696595"/>
          </a:xfrm>
          <a:prstGeom prst="rect">
            <a:avLst/>
          </a:prstGeom>
        </p:spPr>
        <p:txBody>
          <a:bodyPr vert="horz" wrap="square" lIns="0" tIns="13335" rIns="0" bIns="0" rtlCol="0">
            <a:spAutoFit/>
          </a:bodyPr>
          <a:lstStyle/>
          <a:p>
            <a:pPr marL="12700">
              <a:lnSpc>
                <a:spcPct val="100000"/>
              </a:lnSpc>
              <a:spcBef>
                <a:spcPts val="105"/>
              </a:spcBef>
            </a:pPr>
            <a:r>
              <a:rPr sz="4400" dirty="0"/>
              <a:t>THANKS</a:t>
            </a:r>
            <a:r>
              <a:rPr sz="4400" spc="-50" dirty="0"/>
              <a:t> </a:t>
            </a:r>
            <a:r>
              <a:rPr sz="4400" dirty="0"/>
              <a:t>FOR</a:t>
            </a:r>
            <a:r>
              <a:rPr sz="4400" spc="-10" dirty="0"/>
              <a:t> ATTENDING</a:t>
            </a:r>
            <a:endParaRPr sz="4400"/>
          </a:p>
        </p:txBody>
      </p:sp>
      <p:sp>
        <p:nvSpPr>
          <p:cNvPr id="5" name="object 5"/>
          <p:cNvSpPr txBox="1"/>
          <p:nvPr/>
        </p:nvSpPr>
        <p:spPr>
          <a:xfrm>
            <a:off x="2438400" y="1845531"/>
            <a:ext cx="6837626" cy="4618572"/>
          </a:xfrm>
          <a:prstGeom prst="rect">
            <a:avLst/>
          </a:prstGeom>
        </p:spPr>
        <p:txBody>
          <a:bodyPr vert="horz" wrap="square" lIns="0" tIns="12065" rIns="0" bIns="0" rtlCol="0">
            <a:spAutoFit/>
          </a:bodyPr>
          <a:lstStyle/>
          <a:p>
            <a:pPr algn="ctr">
              <a:lnSpc>
                <a:spcPct val="100000"/>
              </a:lnSpc>
              <a:spcBef>
                <a:spcPts val="95"/>
              </a:spcBef>
            </a:pPr>
            <a:r>
              <a:rPr sz="2800" dirty="0">
                <a:solidFill>
                  <a:srgbClr val="001F5F"/>
                </a:solidFill>
                <a:latin typeface="Calibri"/>
                <a:cs typeface="Calibri"/>
              </a:rPr>
              <a:t>THE</a:t>
            </a:r>
            <a:r>
              <a:rPr sz="2800" spc="-35" dirty="0">
                <a:solidFill>
                  <a:srgbClr val="001F5F"/>
                </a:solidFill>
                <a:latin typeface="Calibri"/>
                <a:cs typeface="Calibri"/>
              </a:rPr>
              <a:t> </a:t>
            </a:r>
            <a:r>
              <a:rPr sz="2800" dirty="0">
                <a:solidFill>
                  <a:srgbClr val="001F5F"/>
                </a:solidFill>
                <a:latin typeface="Calibri"/>
                <a:cs typeface="Calibri"/>
              </a:rPr>
              <a:t>NEXT</a:t>
            </a:r>
            <a:r>
              <a:rPr sz="2800" spc="-25" dirty="0">
                <a:solidFill>
                  <a:srgbClr val="001F5F"/>
                </a:solidFill>
                <a:latin typeface="Calibri"/>
                <a:cs typeface="Calibri"/>
              </a:rPr>
              <a:t> </a:t>
            </a:r>
            <a:r>
              <a:rPr sz="2800" dirty="0">
                <a:solidFill>
                  <a:srgbClr val="001F5F"/>
                </a:solidFill>
                <a:latin typeface="Calibri"/>
                <a:cs typeface="Calibri"/>
              </a:rPr>
              <a:t>MEETING</a:t>
            </a:r>
            <a:r>
              <a:rPr sz="2800" spc="-30" dirty="0">
                <a:solidFill>
                  <a:srgbClr val="001F5F"/>
                </a:solidFill>
                <a:latin typeface="Calibri"/>
                <a:cs typeface="Calibri"/>
              </a:rPr>
              <a:t> </a:t>
            </a:r>
            <a:r>
              <a:rPr sz="2800" spc="-25" dirty="0">
                <a:solidFill>
                  <a:srgbClr val="001F5F"/>
                </a:solidFill>
                <a:latin typeface="Calibri"/>
                <a:cs typeface="Calibri"/>
              </a:rPr>
              <a:t>IS</a:t>
            </a:r>
            <a:r>
              <a:rPr lang="en-US" sz="2800" spc="-25" dirty="0">
                <a:solidFill>
                  <a:srgbClr val="001F5F"/>
                </a:solidFill>
                <a:latin typeface="Calibri"/>
                <a:cs typeface="Calibri"/>
              </a:rPr>
              <a:t> ON </a:t>
            </a:r>
            <a:r>
              <a:rPr lang="en-US" sz="2800" b="1" dirty="0">
                <a:solidFill>
                  <a:srgbClr val="001F5F"/>
                </a:solidFill>
                <a:latin typeface="Calibri"/>
                <a:cs typeface="Calibri"/>
              </a:rPr>
              <a:t>JUNE 9</a:t>
            </a:r>
            <a:r>
              <a:rPr lang="en-US" sz="2800" b="1" baseline="30000" dirty="0">
                <a:solidFill>
                  <a:srgbClr val="001F5F"/>
                </a:solidFill>
                <a:latin typeface="Calibri"/>
                <a:cs typeface="Calibri"/>
              </a:rPr>
              <a:t>TH</a:t>
            </a:r>
            <a:r>
              <a:rPr lang="en-US" sz="2800" b="1" dirty="0">
                <a:solidFill>
                  <a:srgbClr val="001F5F"/>
                </a:solidFill>
                <a:latin typeface="Calibri"/>
                <a:cs typeface="Calibri"/>
              </a:rPr>
              <a:t>,</a:t>
            </a:r>
            <a:r>
              <a:rPr sz="2800" b="1" spc="-50" dirty="0">
                <a:solidFill>
                  <a:srgbClr val="001F5F"/>
                </a:solidFill>
                <a:latin typeface="Calibri"/>
                <a:cs typeface="Calibri"/>
              </a:rPr>
              <a:t> </a:t>
            </a:r>
            <a:r>
              <a:rPr sz="2800" b="1" spc="-20" dirty="0">
                <a:solidFill>
                  <a:srgbClr val="001F5F"/>
                </a:solidFill>
                <a:latin typeface="Calibri"/>
                <a:cs typeface="Calibri"/>
              </a:rPr>
              <a:t>2026</a:t>
            </a:r>
            <a:endParaRPr lang="en-US" sz="2800" b="1" spc="-20" dirty="0">
              <a:solidFill>
                <a:srgbClr val="001F5F"/>
              </a:solidFill>
              <a:latin typeface="Calibri"/>
              <a:cs typeface="Calibri"/>
            </a:endParaRPr>
          </a:p>
          <a:p>
            <a:pPr algn="ctr">
              <a:lnSpc>
                <a:spcPct val="100000"/>
              </a:lnSpc>
              <a:spcBef>
                <a:spcPts val="95"/>
              </a:spcBef>
            </a:pPr>
            <a:r>
              <a:rPr lang="en-US" sz="2800" b="1" spc="-20" dirty="0">
                <a:solidFill>
                  <a:srgbClr val="001F5F"/>
                </a:solidFill>
                <a:latin typeface="Calibri"/>
                <a:cs typeface="Calibri"/>
              </a:rPr>
              <a:t>Our LAST meeting for FY26.</a:t>
            </a:r>
          </a:p>
          <a:p>
            <a:pPr algn="ctr">
              <a:lnSpc>
                <a:spcPct val="100000"/>
              </a:lnSpc>
              <a:spcBef>
                <a:spcPts val="3290"/>
              </a:spcBef>
            </a:pPr>
            <a:endParaRPr lang="en-US" sz="4000" b="1" dirty="0">
              <a:solidFill>
                <a:srgbClr val="001F5F"/>
              </a:solidFill>
              <a:latin typeface="Calibri"/>
              <a:cs typeface="Calibri"/>
            </a:endParaRPr>
          </a:p>
          <a:p>
            <a:pPr algn="ctr">
              <a:lnSpc>
                <a:spcPct val="100000"/>
              </a:lnSpc>
              <a:spcBef>
                <a:spcPts val="3290"/>
              </a:spcBef>
            </a:pPr>
            <a:endParaRPr lang="en-US" sz="4000" b="1" dirty="0">
              <a:solidFill>
                <a:srgbClr val="001F5F"/>
              </a:solidFill>
              <a:latin typeface="Calibri"/>
              <a:cs typeface="Calibri"/>
            </a:endParaRPr>
          </a:p>
          <a:p>
            <a:pPr algn="ctr">
              <a:lnSpc>
                <a:spcPct val="100000"/>
              </a:lnSpc>
              <a:spcBef>
                <a:spcPts val="3290"/>
              </a:spcBef>
            </a:pPr>
            <a:r>
              <a:rPr sz="4000" b="1" dirty="0">
                <a:solidFill>
                  <a:srgbClr val="001F5F"/>
                </a:solidFill>
                <a:latin typeface="Calibri"/>
                <a:cs typeface="Calibri"/>
              </a:rPr>
              <a:t>UNTIL</a:t>
            </a:r>
            <a:r>
              <a:rPr sz="4000" b="1" spc="-90" dirty="0">
                <a:solidFill>
                  <a:srgbClr val="001F5F"/>
                </a:solidFill>
                <a:latin typeface="Calibri"/>
                <a:cs typeface="Calibri"/>
              </a:rPr>
              <a:t> </a:t>
            </a:r>
            <a:r>
              <a:rPr sz="4000" b="1" spc="-10" dirty="0">
                <a:solidFill>
                  <a:srgbClr val="001F5F"/>
                </a:solidFill>
                <a:latin typeface="Calibri"/>
                <a:cs typeface="Calibri"/>
              </a:rPr>
              <a:t>THEN….</a:t>
            </a:r>
            <a:endParaRPr sz="4000" dirty="0">
              <a:latin typeface="Calibri"/>
              <a:cs typeface="Calibri"/>
            </a:endParaRPr>
          </a:p>
          <a:p>
            <a:pPr algn="ctr">
              <a:lnSpc>
                <a:spcPct val="100000"/>
              </a:lnSpc>
            </a:pPr>
            <a:r>
              <a:rPr sz="4000" b="1" dirty="0">
                <a:solidFill>
                  <a:srgbClr val="001F5F"/>
                </a:solidFill>
                <a:latin typeface="Calibri"/>
                <a:cs typeface="Calibri"/>
              </a:rPr>
              <a:t>BE</a:t>
            </a:r>
            <a:r>
              <a:rPr sz="4000" b="1" spc="-80" dirty="0">
                <a:solidFill>
                  <a:srgbClr val="001F5F"/>
                </a:solidFill>
                <a:latin typeface="Calibri"/>
                <a:cs typeface="Calibri"/>
              </a:rPr>
              <a:t> </a:t>
            </a:r>
            <a:r>
              <a:rPr sz="4000" b="1" dirty="0">
                <a:solidFill>
                  <a:srgbClr val="001F5F"/>
                </a:solidFill>
                <a:latin typeface="Calibri"/>
                <a:cs typeface="Calibri"/>
              </a:rPr>
              <a:t>SAFE</a:t>
            </a:r>
            <a:r>
              <a:rPr sz="4000" b="1" spc="-65" dirty="0">
                <a:solidFill>
                  <a:srgbClr val="001F5F"/>
                </a:solidFill>
                <a:latin typeface="Calibri"/>
                <a:cs typeface="Calibri"/>
              </a:rPr>
              <a:t> </a:t>
            </a:r>
            <a:r>
              <a:rPr sz="4000" b="1" dirty="0">
                <a:solidFill>
                  <a:srgbClr val="001F5F"/>
                </a:solidFill>
                <a:latin typeface="Calibri"/>
                <a:cs typeface="Calibri"/>
              </a:rPr>
              <a:t>OUT</a:t>
            </a:r>
            <a:r>
              <a:rPr sz="4000" b="1" spc="-80" dirty="0">
                <a:solidFill>
                  <a:srgbClr val="001F5F"/>
                </a:solidFill>
                <a:latin typeface="Calibri"/>
                <a:cs typeface="Calibri"/>
              </a:rPr>
              <a:t> </a:t>
            </a:r>
            <a:r>
              <a:rPr sz="4000" b="1" dirty="0">
                <a:solidFill>
                  <a:srgbClr val="001F5F"/>
                </a:solidFill>
                <a:latin typeface="Calibri"/>
                <a:cs typeface="Calibri"/>
              </a:rPr>
              <a:t>THERE!</a:t>
            </a:r>
            <a:r>
              <a:rPr sz="4000" b="1" spc="-55" dirty="0">
                <a:solidFill>
                  <a:srgbClr val="001F5F"/>
                </a:solidFill>
                <a:latin typeface="Calibri"/>
                <a:cs typeface="Calibri"/>
              </a:rPr>
              <a:t> </a:t>
            </a:r>
            <a:r>
              <a:rPr sz="6000" spc="-75" baseline="-1388" dirty="0">
                <a:solidFill>
                  <a:srgbClr val="001F5F"/>
                </a:solidFill>
                <a:latin typeface="Wingdings"/>
                <a:cs typeface="Wingdings"/>
              </a:rPr>
              <a:t></a:t>
            </a:r>
            <a:endParaRPr sz="6000" baseline="-1388" dirty="0">
              <a:latin typeface="Wingdings"/>
              <a:cs typeface="Wingdings"/>
            </a:endParaRPr>
          </a:p>
        </p:txBody>
      </p:sp>
      <p:pic>
        <p:nvPicPr>
          <p:cNvPr id="6" name="object 6" descr="A red and blue logo with text  Description automatically generated"/>
          <p:cNvPicPr/>
          <p:nvPr/>
        </p:nvPicPr>
        <p:blipFill>
          <a:blip r:embed="rId3" cstate="print"/>
          <a:stretch>
            <a:fillRect/>
          </a:stretch>
        </p:blipFill>
        <p:spPr>
          <a:xfrm>
            <a:off x="10169056" y="355161"/>
            <a:ext cx="1437106" cy="1458415"/>
          </a:xfrm>
          <a:prstGeom prst="rect">
            <a:avLst/>
          </a:prstGeom>
        </p:spPr>
      </p:pic>
      <p:sp>
        <p:nvSpPr>
          <p:cNvPr id="7" name="TextBox 6">
            <a:extLst>
              <a:ext uri="{FF2B5EF4-FFF2-40B4-BE49-F238E27FC236}">
                <a16:creationId xmlns:a16="http://schemas.microsoft.com/office/drawing/2014/main" id="{442FD96B-6DCE-DF07-E3FF-4D5F9412DCF9}"/>
              </a:ext>
            </a:extLst>
          </p:cNvPr>
          <p:cNvSpPr txBox="1"/>
          <p:nvPr/>
        </p:nvSpPr>
        <p:spPr>
          <a:xfrm>
            <a:off x="2435942" y="3508486"/>
            <a:ext cx="6781800" cy="954107"/>
          </a:xfrm>
          <a:prstGeom prst="rect">
            <a:avLst/>
          </a:prstGeom>
          <a:noFill/>
        </p:spPr>
        <p:txBody>
          <a:bodyPr wrap="square" rtlCol="0">
            <a:spAutoFit/>
          </a:bodyPr>
          <a:lstStyle/>
          <a:p>
            <a:pPr algn="ctr"/>
            <a:r>
              <a:rPr lang="en-US" sz="2800" b="1" dirty="0">
                <a:solidFill>
                  <a:srgbClr val="0070C0"/>
                </a:solidFill>
              </a:rPr>
              <a:t>VOLUNTEER OPPORTUNITY JUNE 4</a:t>
            </a:r>
            <a:r>
              <a:rPr lang="en-US" sz="2800" b="1" baseline="30000" dirty="0">
                <a:solidFill>
                  <a:srgbClr val="0070C0"/>
                </a:solidFill>
              </a:rPr>
              <a:t>TH</a:t>
            </a:r>
            <a:endParaRPr lang="en-US" sz="2800" b="1" dirty="0">
              <a:solidFill>
                <a:srgbClr val="0070C0"/>
              </a:solidFill>
            </a:endParaRPr>
          </a:p>
          <a:p>
            <a:pPr algn="ctr"/>
            <a:r>
              <a:rPr lang="en-US" sz="2800" b="1" dirty="0">
                <a:solidFill>
                  <a:srgbClr val="0070C0"/>
                </a:solidFill>
              </a:rPr>
              <a:t>LET DEB KNOW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prstGeom prst="rect">
            <a:avLst/>
          </a:prstGeom>
        </p:spPr>
        <p:txBody>
          <a:bodyPr vert="horz" wrap="square" lIns="0" tIns="188909" rIns="0" bIns="0" rtlCol="0">
            <a:spAutoFit/>
          </a:bodyPr>
          <a:lstStyle/>
          <a:p>
            <a:pPr marL="12700">
              <a:lnSpc>
                <a:spcPct val="100000"/>
              </a:lnSpc>
              <a:spcBef>
                <a:spcPts val="100"/>
              </a:spcBef>
            </a:pPr>
            <a:r>
              <a:rPr dirty="0">
                <a:solidFill>
                  <a:srgbClr val="C00000"/>
                </a:solidFill>
              </a:rPr>
              <a:t>STEERING</a:t>
            </a:r>
            <a:r>
              <a:rPr spc="-120" dirty="0">
                <a:solidFill>
                  <a:srgbClr val="C00000"/>
                </a:solidFill>
              </a:rPr>
              <a:t> </a:t>
            </a:r>
            <a:r>
              <a:rPr dirty="0">
                <a:solidFill>
                  <a:srgbClr val="C00000"/>
                </a:solidFill>
              </a:rPr>
              <a:t>COMMITTEE</a:t>
            </a:r>
            <a:r>
              <a:rPr spc="-130" dirty="0">
                <a:solidFill>
                  <a:srgbClr val="C00000"/>
                </a:solidFill>
              </a:rPr>
              <a:t> </a:t>
            </a:r>
            <a:r>
              <a:rPr spc="-10" dirty="0">
                <a:solidFill>
                  <a:srgbClr val="C00000"/>
                </a:solidFill>
              </a:rPr>
              <a:t>MEMBERS</a:t>
            </a:r>
          </a:p>
        </p:txBody>
      </p:sp>
      <p:graphicFrame>
        <p:nvGraphicFramePr>
          <p:cNvPr id="5" name="object 5"/>
          <p:cNvGraphicFramePr>
            <a:graphicFrameLocks noGrp="1"/>
          </p:cNvGraphicFramePr>
          <p:nvPr>
            <p:extLst>
              <p:ext uri="{D42A27DB-BD31-4B8C-83A1-F6EECF244321}">
                <p14:modId xmlns:p14="http://schemas.microsoft.com/office/powerpoint/2010/main" val="2065111074"/>
              </p:ext>
            </p:extLst>
          </p:nvPr>
        </p:nvGraphicFramePr>
        <p:xfrm>
          <a:off x="524507" y="2214959"/>
          <a:ext cx="9109709" cy="2655950"/>
        </p:xfrm>
        <a:graphic>
          <a:graphicData uri="http://schemas.openxmlformats.org/drawingml/2006/table">
            <a:tbl>
              <a:tblPr firstRow="1" bandRow="1">
                <a:tableStyleId>{2D5ABB26-0587-4C30-8999-92F81FD0307C}</a:tableStyleId>
              </a:tblPr>
              <a:tblGrid>
                <a:gridCol w="5160645">
                  <a:extLst>
                    <a:ext uri="{9D8B030D-6E8A-4147-A177-3AD203B41FA5}">
                      <a16:colId xmlns:a16="http://schemas.microsoft.com/office/drawing/2014/main" val="20000"/>
                    </a:ext>
                  </a:extLst>
                </a:gridCol>
                <a:gridCol w="3949064">
                  <a:extLst>
                    <a:ext uri="{9D8B030D-6E8A-4147-A177-3AD203B41FA5}">
                      <a16:colId xmlns:a16="http://schemas.microsoft.com/office/drawing/2014/main" val="20001"/>
                    </a:ext>
                  </a:extLst>
                </a:gridCol>
              </a:tblGrid>
              <a:tr h="377825">
                <a:tc>
                  <a:txBody>
                    <a:bodyPr/>
                    <a:lstStyle/>
                    <a:p>
                      <a:pPr marL="31750">
                        <a:lnSpc>
                          <a:spcPts val="1905"/>
                        </a:lnSpc>
                      </a:pPr>
                      <a:r>
                        <a:rPr sz="2000" b="1" spc="-10" dirty="0">
                          <a:solidFill>
                            <a:srgbClr val="46021A"/>
                          </a:solidFill>
                          <a:latin typeface="Calibri"/>
                          <a:cs typeface="Calibri"/>
                        </a:rPr>
                        <a:t>President</a:t>
                      </a:r>
                      <a:r>
                        <a:rPr sz="2000" spc="-10" dirty="0">
                          <a:solidFill>
                            <a:srgbClr val="333333"/>
                          </a:solidFill>
                          <a:latin typeface="Calibri"/>
                          <a:cs typeface="Calibri"/>
                        </a:rPr>
                        <a:t>:</a:t>
                      </a:r>
                      <a:r>
                        <a:rPr sz="2000" spc="-80" dirty="0">
                          <a:solidFill>
                            <a:srgbClr val="333333"/>
                          </a:solidFill>
                          <a:latin typeface="Calibri"/>
                          <a:cs typeface="Calibri"/>
                        </a:rPr>
                        <a:t> </a:t>
                      </a:r>
                      <a:r>
                        <a:rPr sz="2000" b="1" dirty="0">
                          <a:solidFill>
                            <a:srgbClr val="333333"/>
                          </a:solidFill>
                          <a:latin typeface="Calibri"/>
                          <a:cs typeface="Calibri"/>
                        </a:rPr>
                        <a:t>Amy</a:t>
                      </a:r>
                      <a:r>
                        <a:rPr sz="2000" b="1" spc="-75" dirty="0">
                          <a:solidFill>
                            <a:srgbClr val="333333"/>
                          </a:solidFill>
                          <a:latin typeface="Calibri"/>
                          <a:cs typeface="Calibri"/>
                        </a:rPr>
                        <a:t> </a:t>
                      </a:r>
                      <a:r>
                        <a:rPr sz="2000" b="1" dirty="0">
                          <a:solidFill>
                            <a:srgbClr val="333333"/>
                          </a:solidFill>
                          <a:latin typeface="Calibri"/>
                          <a:cs typeface="Calibri"/>
                        </a:rPr>
                        <a:t>Ricker</a:t>
                      </a:r>
                      <a:r>
                        <a:rPr sz="2000" dirty="0">
                          <a:solidFill>
                            <a:srgbClr val="333333"/>
                          </a:solidFill>
                          <a:latin typeface="Calibri"/>
                          <a:cs typeface="Calibri"/>
                        </a:rPr>
                        <a:t>,</a:t>
                      </a:r>
                      <a:r>
                        <a:rPr sz="2000" spc="-55" dirty="0">
                          <a:solidFill>
                            <a:srgbClr val="333333"/>
                          </a:solidFill>
                          <a:latin typeface="Calibri"/>
                          <a:cs typeface="Calibri"/>
                        </a:rPr>
                        <a:t> </a:t>
                      </a:r>
                      <a:r>
                        <a:rPr sz="2000" dirty="0">
                          <a:solidFill>
                            <a:srgbClr val="333333"/>
                          </a:solidFill>
                          <a:latin typeface="Calibri"/>
                          <a:cs typeface="Calibri"/>
                        </a:rPr>
                        <a:t>Lima</a:t>
                      </a:r>
                      <a:r>
                        <a:rPr sz="2000" spc="-50" dirty="0">
                          <a:solidFill>
                            <a:srgbClr val="333333"/>
                          </a:solidFill>
                          <a:latin typeface="Calibri"/>
                          <a:cs typeface="Calibri"/>
                        </a:rPr>
                        <a:t> </a:t>
                      </a:r>
                      <a:r>
                        <a:rPr sz="2000" dirty="0">
                          <a:solidFill>
                            <a:srgbClr val="333333"/>
                          </a:solidFill>
                          <a:latin typeface="Calibri"/>
                          <a:cs typeface="Calibri"/>
                        </a:rPr>
                        <a:t>Pallet</a:t>
                      </a:r>
                      <a:r>
                        <a:rPr sz="2000" spc="-45" dirty="0">
                          <a:solidFill>
                            <a:srgbClr val="333333"/>
                          </a:solidFill>
                          <a:latin typeface="Calibri"/>
                          <a:cs typeface="Calibri"/>
                        </a:rPr>
                        <a:t> </a:t>
                      </a:r>
                      <a:r>
                        <a:rPr sz="2000" spc="-25" dirty="0">
                          <a:solidFill>
                            <a:srgbClr val="333333"/>
                          </a:solidFill>
                          <a:latin typeface="Calibri"/>
                          <a:cs typeface="Calibri"/>
                        </a:rPr>
                        <a:t>Co.</a:t>
                      </a:r>
                      <a:endParaRPr lang="en-US" sz="2000" spc="-25" dirty="0">
                        <a:solidFill>
                          <a:srgbClr val="333333"/>
                        </a:solidFill>
                        <a:latin typeface="Calibri"/>
                        <a:cs typeface="Calibri"/>
                      </a:endParaRPr>
                    </a:p>
                    <a:p>
                      <a:pPr marL="31750">
                        <a:lnSpc>
                          <a:spcPts val="1905"/>
                        </a:lnSpc>
                      </a:pPr>
                      <a:endParaRPr sz="2000" dirty="0">
                        <a:latin typeface="Calibri"/>
                        <a:cs typeface="Calibri"/>
                      </a:endParaRPr>
                    </a:p>
                  </a:txBody>
                  <a:tcPr marL="0" marR="0" marT="0" marB="0"/>
                </a:tc>
                <a:tc>
                  <a:txBody>
                    <a:bodyPr/>
                    <a:lstStyle/>
                    <a:p>
                      <a:pPr marL="158750">
                        <a:lnSpc>
                          <a:spcPts val="1905"/>
                        </a:lnSpc>
                      </a:pPr>
                      <a:r>
                        <a:rPr sz="2000" b="1" dirty="0">
                          <a:solidFill>
                            <a:srgbClr val="333333"/>
                          </a:solidFill>
                          <a:latin typeface="Calibri"/>
                          <a:cs typeface="Calibri"/>
                        </a:rPr>
                        <a:t>Joe</a:t>
                      </a:r>
                      <a:r>
                        <a:rPr sz="2000" b="1" spc="-45" dirty="0">
                          <a:solidFill>
                            <a:srgbClr val="333333"/>
                          </a:solidFill>
                          <a:latin typeface="Calibri"/>
                          <a:cs typeface="Calibri"/>
                        </a:rPr>
                        <a:t> </a:t>
                      </a:r>
                      <a:r>
                        <a:rPr sz="2000" b="1" dirty="0">
                          <a:solidFill>
                            <a:srgbClr val="333333"/>
                          </a:solidFill>
                          <a:latin typeface="Calibri"/>
                          <a:cs typeface="Calibri"/>
                        </a:rPr>
                        <a:t>Hutton</a:t>
                      </a:r>
                      <a:r>
                        <a:rPr sz="2000" dirty="0">
                          <a:solidFill>
                            <a:srgbClr val="333333"/>
                          </a:solidFill>
                          <a:latin typeface="Calibri"/>
                          <a:cs typeface="Calibri"/>
                        </a:rPr>
                        <a:t>,</a:t>
                      </a:r>
                      <a:r>
                        <a:rPr sz="2000" spc="-65" dirty="0">
                          <a:solidFill>
                            <a:srgbClr val="333333"/>
                          </a:solidFill>
                          <a:latin typeface="Calibri"/>
                          <a:cs typeface="Calibri"/>
                        </a:rPr>
                        <a:t> </a:t>
                      </a:r>
                      <a:r>
                        <a:rPr sz="2000" dirty="0">
                          <a:solidFill>
                            <a:srgbClr val="333333"/>
                          </a:solidFill>
                          <a:latin typeface="Calibri"/>
                          <a:cs typeface="Calibri"/>
                        </a:rPr>
                        <a:t>Fort</a:t>
                      </a:r>
                      <a:r>
                        <a:rPr sz="2000" spc="-50" dirty="0">
                          <a:solidFill>
                            <a:srgbClr val="333333"/>
                          </a:solidFill>
                          <a:latin typeface="Calibri"/>
                          <a:cs typeface="Calibri"/>
                        </a:rPr>
                        <a:t> </a:t>
                      </a:r>
                      <a:r>
                        <a:rPr sz="2000" dirty="0">
                          <a:solidFill>
                            <a:srgbClr val="333333"/>
                          </a:solidFill>
                          <a:latin typeface="Calibri"/>
                          <a:cs typeface="Calibri"/>
                        </a:rPr>
                        <a:t>Amanda</a:t>
                      </a:r>
                      <a:r>
                        <a:rPr sz="2000" spc="-50" dirty="0">
                          <a:solidFill>
                            <a:srgbClr val="333333"/>
                          </a:solidFill>
                          <a:latin typeface="Calibri"/>
                          <a:cs typeface="Calibri"/>
                        </a:rPr>
                        <a:t> </a:t>
                      </a:r>
                      <a:r>
                        <a:rPr sz="2000" spc="-10" dirty="0">
                          <a:solidFill>
                            <a:srgbClr val="333333"/>
                          </a:solidFill>
                          <a:latin typeface="Calibri"/>
                          <a:cs typeface="Calibri"/>
                        </a:rPr>
                        <a:t>Specialties</a:t>
                      </a:r>
                      <a:endParaRPr sz="2000">
                        <a:latin typeface="Calibri"/>
                        <a:cs typeface="Calibri"/>
                      </a:endParaRPr>
                    </a:p>
                  </a:txBody>
                  <a:tcPr marL="0" marR="0" marT="0" marB="0"/>
                </a:tc>
                <a:extLst>
                  <a:ext uri="{0D108BD9-81ED-4DB2-BD59-A6C34878D82A}">
                    <a16:rowId xmlns:a16="http://schemas.microsoft.com/office/drawing/2014/main" val="10000"/>
                  </a:ext>
                </a:extLst>
              </a:tr>
              <a:tr h="836294">
                <a:tc>
                  <a:txBody>
                    <a:bodyPr/>
                    <a:lstStyle/>
                    <a:p>
                      <a:pPr marL="31750" marR="151130">
                        <a:lnSpc>
                          <a:spcPct val="100000"/>
                        </a:lnSpc>
                        <a:spcBef>
                          <a:spcPts val="475"/>
                        </a:spcBef>
                      </a:pPr>
                      <a:r>
                        <a:rPr sz="2000" b="1" dirty="0">
                          <a:solidFill>
                            <a:srgbClr val="46021A"/>
                          </a:solidFill>
                          <a:latin typeface="Calibri"/>
                          <a:cs typeface="Calibri"/>
                        </a:rPr>
                        <a:t>Vice</a:t>
                      </a:r>
                      <a:r>
                        <a:rPr sz="2000" b="1" spc="-80" dirty="0">
                          <a:solidFill>
                            <a:srgbClr val="46021A"/>
                          </a:solidFill>
                          <a:latin typeface="Calibri"/>
                          <a:cs typeface="Calibri"/>
                        </a:rPr>
                        <a:t> </a:t>
                      </a:r>
                      <a:r>
                        <a:rPr sz="2000" b="1" dirty="0">
                          <a:solidFill>
                            <a:srgbClr val="46021A"/>
                          </a:solidFill>
                          <a:latin typeface="Calibri"/>
                          <a:cs typeface="Calibri"/>
                        </a:rPr>
                        <a:t>President</a:t>
                      </a:r>
                      <a:r>
                        <a:rPr sz="2000" dirty="0">
                          <a:solidFill>
                            <a:srgbClr val="333333"/>
                          </a:solidFill>
                          <a:latin typeface="Calibri"/>
                          <a:cs typeface="Calibri"/>
                        </a:rPr>
                        <a:t>:</a:t>
                      </a:r>
                      <a:r>
                        <a:rPr sz="2000" spc="-80" dirty="0">
                          <a:solidFill>
                            <a:srgbClr val="333333"/>
                          </a:solidFill>
                          <a:latin typeface="Calibri"/>
                          <a:cs typeface="Calibri"/>
                        </a:rPr>
                        <a:t> </a:t>
                      </a:r>
                      <a:r>
                        <a:rPr sz="2000" b="1" dirty="0">
                          <a:solidFill>
                            <a:srgbClr val="333333"/>
                          </a:solidFill>
                          <a:latin typeface="Calibri"/>
                          <a:cs typeface="Calibri"/>
                        </a:rPr>
                        <a:t>Crystal</a:t>
                      </a:r>
                      <a:r>
                        <a:rPr sz="2000" b="1" spc="-80" dirty="0">
                          <a:solidFill>
                            <a:srgbClr val="333333"/>
                          </a:solidFill>
                          <a:latin typeface="Calibri"/>
                          <a:cs typeface="Calibri"/>
                        </a:rPr>
                        <a:t> </a:t>
                      </a:r>
                      <a:r>
                        <a:rPr sz="2000" b="1" dirty="0">
                          <a:solidFill>
                            <a:srgbClr val="333333"/>
                          </a:solidFill>
                          <a:latin typeface="Calibri"/>
                          <a:cs typeface="Calibri"/>
                        </a:rPr>
                        <a:t>Jackson</a:t>
                      </a:r>
                      <a:r>
                        <a:rPr sz="2000" dirty="0">
                          <a:solidFill>
                            <a:srgbClr val="333333"/>
                          </a:solidFill>
                          <a:latin typeface="Calibri"/>
                          <a:cs typeface="Calibri"/>
                        </a:rPr>
                        <a:t>,</a:t>
                      </a:r>
                      <a:r>
                        <a:rPr sz="2000" spc="-85" dirty="0">
                          <a:solidFill>
                            <a:srgbClr val="333333"/>
                          </a:solidFill>
                          <a:latin typeface="Calibri"/>
                          <a:cs typeface="Calibri"/>
                        </a:rPr>
                        <a:t> </a:t>
                      </a:r>
                      <a:r>
                        <a:rPr sz="2000" dirty="0">
                          <a:solidFill>
                            <a:srgbClr val="333333"/>
                          </a:solidFill>
                          <a:latin typeface="Calibri"/>
                          <a:cs typeface="Calibri"/>
                        </a:rPr>
                        <a:t>Cenovus-</a:t>
                      </a:r>
                      <a:r>
                        <a:rPr sz="2000" spc="-80" dirty="0">
                          <a:solidFill>
                            <a:srgbClr val="333333"/>
                          </a:solidFill>
                          <a:latin typeface="Calibri"/>
                          <a:cs typeface="Calibri"/>
                        </a:rPr>
                        <a:t> </a:t>
                      </a:r>
                      <a:r>
                        <a:rPr sz="2000" spc="-10" dirty="0">
                          <a:solidFill>
                            <a:srgbClr val="333333"/>
                          </a:solidFill>
                          <a:latin typeface="Calibri"/>
                          <a:cs typeface="Calibri"/>
                        </a:rPr>
                        <a:t>Husky </a:t>
                      </a:r>
                      <a:r>
                        <a:rPr sz="2000" dirty="0">
                          <a:solidFill>
                            <a:srgbClr val="333333"/>
                          </a:solidFill>
                          <a:latin typeface="Calibri"/>
                          <a:cs typeface="Calibri"/>
                        </a:rPr>
                        <a:t>Lima</a:t>
                      </a:r>
                      <a:r>
                        <a:rPr sz="2000" spc="-50" dirty="0">
                          <a:solidFill>
                            <a:srgbClr val="333333"/>
                          </a:solidFill>
                          <a:latin typeface="Calibri"/>
                          <a:cs typeface="Calibri"/>
                        </a:rPr>
                        <a:t> </a:t>
                      </a:r>
                      <a:r>
                        <a:rPr sz="2000" spc="-10" dirty="0">
                          <a:solidFill>
                            <a:srgbClr val="333333"/>
                          </a:solidFill>
                          <a:latin typeface="Calibri"/>
                          <a:cs typeface="Calibri"/>
                        </a:rPr>
                        <a:t>Refinery</a:t>
                      </a:r>
                      <a:endParaRPr sz="2000">
                        <a:latin typeface="Calibri"/>
                        <a:cs typeface="Calibri"/>
                      </a:endParaRPr>
                    </a:p>
                  </a:txBody>
                  <a:tcPr marL="0" marR="0" marT="60325" marB="0"/>
                </a:tc>
                <a:tc>
                  <a:txBody>
                    <a:bodyPr/>
                    <a:lstStyle/>
                    <a:p>
                      <a:pPr marL="158750">
                        <a:lnSpc>
                          <a:spcPct val="100000"/>
                        </a:lnSpc>
                        <a:spcBef>
                          <a:spcPts val="475"/>
                        </a:spcBef>
                      </a:pPr>
                      <a:r>
                        <a:rPr sz="2000" b="1" spc="-50" dirty="0">
                          <a:solidFill>
                            <a:srgbClr val="333333"/>
                          </a:solidFill>
                          <a:latin typeface="Calibri"/>
                          <a:cs typeface="Calibri"/>
                        </a:rPr>
                        <a:t>Tony</a:t>
                      </a:r>
                      <a:r>
                        <a:rPr sz="2000" b="1" spc="-65" dirty="0">
                          <a:solidFill>
                            <a:srgbClr val="333333"/>
                          </a:solidFill>
                          <a:latin typeface="Calibri"/>
                          <a:cs typeface="Calibri"/>
                        </a:rPr>
                        <a:t> </a:t>
                      </a:r>
                      <a:r>
                        <a:rPr sz="2000" b="1" dirty="0">
                          <a:solidFill>
                            <a:srgbClr val="333333"/>
                          </a:solidFill>
                          <a:latin typeface="Calibri"/>
                          <a:cs typeface="Calibri"/>
                        </a:rPr>
                        <a:t>Daley</a:t>
                      </a:r>
                      <a:r>
                        <a:rPr sz="2000" dirty="0">
                          <a:solidFill>
                            <a:srgbClr val="333333"/>
                          </a:solidFill>
                          <a:latin typeface="Calibri"/>
                          <a:cs typeface="Calibri"/>
                        </a:rPr>
                        <a:t>,</a:t>
                      </a:r>
                      <a:r>
                        <a:rPr sz="2000" spc="-65" dirty="0">
                          <a:solidFill>
                            <a:srgbClr val="333333"/>
                          </a:solidFill>
                          <a:latin typeface="Calibri"/>
                          <a:cs typeface="Calibri"/>
                        </a:rPr>
                        <a:t> </a:t>
                      </a:r>
                      <a:r>
                        <a:rPr sz="2000" dirty="0">
                          <a:solidFill>
                            <a:srgbClr val="333333"/>
                          </a:solidFill>
                          <a:latin typeface="Calibri"/>
                          <a:cs typeface="Calibri"/>
                        </a:rPr>
                        <a:t>Spallinger</a:t>
                      </a:r>
                      <a:r>
                        <a:rPr sz="2000" spc="-50" dirty="0">
                          <a:solidFill>
                            <a:srgbClr val="333333"/>
                          </a:solidFill>
                          <a:latin typeface="Calibri"/>
                          <a:cs typeface="Calibri"/>
                        </a:rPr>
                        <a:t> </a:t>
                      </a:r>
                      <a:r>
                        <a:rPr sz="2000" spc="-10" dirty="0">
                          <a:solidFill>
                            <a:srgbClr val="333333"/>
                          </a:solidFill>
                          <a:latin typeface="Calibri"/>
                          <a:cs typeface="Calibri"/>
                        </a:rPr>
                        <a:t>Millwright</a:t>
                      </a:r>
                      <a:endParaRPr sz="2000">
                        <a:latin typeface="Calibri"/>
                        <a:cs typeface="Calibri"/>
                      </a:endParaRPr>
                    </a:p>
                  </a:txBody>
                  <a:tcPr marL="0" marR="0" marT="60325" marB="0"/>
                </a:tc>
                <a:extLst>
                  <a:ext uri="{0D108BD9-81ED-4DB2-BD59-A6C34878D82A}">
                    <a16:rowId xmlns:a16="http://schemas.microsoft.com/office/drawing/2014/main" val="10001"/>
                  </a:ext>
                </a:extLst>
              </a:tr>
              <a:tr h="501650">
                <a:tc>
                  <a:txBody>
                    <a:bodyPr/>
                    <a:lstStyle/>
                    <a:p>
                      <a:pPr marL="31750">
                        <a:lnSpc>
                          <a:spcPct val="100000"/>
                        </a:lnSpc>
                        <a:spcBef>
                          <a:spcPts val="710"/>
                        </a:spcBef>
                      </a:pPr>
                      <a:r>
                        <a:rPr sz="2000" b="1" dirty="0">
                          <a:solidFill>
                            <a:srgbClr val="46021A"/>
                          </a:solidFill>
                          <a:latin typeface="Calibri"/>
                          <a:cs typeface="Calibri"/>
                        </a:rPr>
                        <a:t>Past</a:t>
                      </a:r>
                      <a:r>
                        <a:rPr sz="2000" b="1" spc="-75" dirty="0">
                          <a:solidFill>
                            <a:srgbClr val="46021A"/>
                          </a:solidFill>
                          <a:latin typeface="Calibri"/>
                          <a:cs typeface="Calibri"/>
                        </a:rPr>
                        <a:t> </a:t>
                      </a:r>
                      <a:r>
                        <a:rPr sz="2000" b="1" spc="-10" dirty="0">
                          <a:solidFill>
                            <a:srgbClr val="46021A"/>
                          </a:solidFill>
                          <a:latin typeface="Calibri"/>
                          <a:cs typeface="Calibri"/>
                        </a:rPr>
                        <a:t>President:</a:t>
                      </a:r>
                      <a:r>
                        <a:rPr sz="2000" b="1" spc="-70" dirty="0">
                          <a:solidFill>
                            <a:srgbClr val="46021A"/>
                          </a:solidFill>
                          <a:latin typeface="Calibri"/>
                          <a:cs typeface="Calibri"/>
                        </a:rPr>
                        <a:t> </a:t>
                      </a:r>
                      <a:r>
                        <a:rPr sz="2000" b="1" dirty="0">
                          <a:solidFill>
                            <a:srgbClr val="333333"/>
                          </a:solidFill>
                          <a:latin typeface="Calibri"/>
                          <a:cs typeface="Calibri"/>
                        </a:rPr>
                        <a:t>Craig</a:t>
                      </a:r>
                      <a:r>
                        <a:rPr sz="2000" b="1" spc="-55" dirty="0">
                          <a:solidFill>
                            <a:srgbClr val="333333"/>
                          </a:solidFill>
                          <a:latin typeface="Calibri"/>
                          <a:cs typeface="Calibri"/>
                        </a:rPr>
                        <a:t> </a:t>
                      </a:r>
                      <a:r>
                        <a:rPr sz="2000" b="1" dirty="0">
                          <a:solidFill>
                            <a:srgbClr val="333333"/>
                          </a:solidFill>
                          <a:latin typeface="Calibri"/>
                          <a:cs typeface="Calibri"/>
                        </a:rPr>
                        <a:t>Hohenbrink</a:t>
                      </a:r>
                      <a:r>
                        <a:rPr sz="2000" dirty="0">
                          <a:solidFill>
                            <a:srgbClr val="333333"/>
                          </a:solidFill>
                          <a:latin typeface="Calibri"/>
                          <a:cs typeface="Calibri"/>
                        </a:rPr>
                        <a:t>,</a:t>
                      </a:r>
                      <a:r>
                        <a:rPr sz="2000" spc="-75" dirty="0">
                          <a:solidFill>
                            <a:srgbClr val="333333"/>
                          </a:solidFill>
                          <a:latin typeface="Calibri"/>
                          <a:cs typeface="Calibri"/>
                        </a:rPr>
                        <a:t> </a:t>
                      </a:r>
                      <a:r>
                        <a:rPr sz="2000" spc="-10" dirty="0">
                          <a:solidFill>
                            <a:srgbClr val="333333"/>
                          </a:solidFill>
                          <a:latin typeface="Calibri"/>
                          <a:cs typeface="Calibri"/>
                        </a:rPr>
                        <a:t>INEOS</a:t>
                      </a:r>
                      <a:endParaRPr sz="2000">
                        <a:latin typeface="Calibri"/>
                        <a:cs typeface="Calibri"/>
                      </a:endParaRPr>
                    </a:p>
                  </a:txBody>
                  <a:tcPr marL="0" marR="0" marT="90170" marB="0"/>
                </a:tc>
                <a:tc>
                  <a:txBody>
                    <a:bodyPr/>
                    <a:lstStyle/>
                    <a:p>
                      <a:pPr marL="159385" marR="0" lvl="0" indent="0" defTabSz="914400" eaLnBrk="1" fontAlgn="auto" latinLnBrk="0" hangingPunct="1">
                        <a:lnSpc>
                          <a:spcPct val="100000"/>
                        </a:lnSpc>
                        <a:spcBef>
                          <a:spcPts val="710"/>
                        </a:spcBef>
                        <a:spcAft>
                          <a:spcPts val="0"/>
                        </a:spcAft>
                        <a:buClrTx/>
                        <a:buSzTx/>
                        <a:buFontTx/>
                        <a:buNone/>
                        <a:tabLst/>
                        <a:defRPr/>
                      </a:pPr>
                      <a:r>
                        <a:rPr lang="en-US" sz="2000" b="1" dirty="0">
                          <a:solidFill>
                            <a:srgbClr val="333333"/>
                          </a:solidFill>
                          <a:latin typeface="+mn-lt"/>
                          <a:cs typeface="Calibri"/>
                        </a:rPr>
                        <a:t>Deb</a:t>
                      </a:r>
                      <a:r>
                        <a:rPr lang="en-US" sz="2000" b="1" spc="-20" dirty="0">
                          <a:solidFill>
                            <a:srgbClr val="333333"/>
                          </a:solidFill>
                          <a:latin typeface="+mn-lt"/>
                          <a:cs typeface="Calibri"/>
                        </a:rPr>
                        <a:t> Katzenmeyer</a:t>
                      </a:r>
                      <a:r>
                        <a:rPr lang="en-US" sz="2000" spc="-20" dirty="0">
                          <a:solidFill>
                            <a:srgbClr val="2A2E36"/>
                          </a:solidFill>
                          <a:latin typeface="+mn-lt"/>
                          <a:cs typeface="Calibri"/>
                        </a:rPr>
                        <a:t>,</a:t>
                      </a:r>
                      <a:r>
                        <a:rPr lang="en-US" sz="2000" spc="-45" dirty="0">
                          <a:solidFill>
                            <a:srgbClr val="2A2E36"/>
                          </a:solidFill>
                          <a:latin typeface="+mn-lt"/>
                          <a:cs typeface="Calibri"/>
                        </a:rPr>
                        <a:t> </a:t>
                      </a:r>
                      <a:r>
                        <a:rPr lang="en-US" sz="2000" spc="-10" dirty="0">
                          <a:solidFill>
                            <a:srgbClr val="333333"/>
                          </a:solidFill>
                          <a:latin typeface="+mn-lt"/>
                          <a:cs typeface="Calibri"/>
                        </a:rPr>
                        <a:t>Director</a:t>
                      </a:r>
                      <a:endParaRPr lang="en-US" sz="2000" dirty="0">
                        <a:latin typeface="+mn-lt"/>
                        <a:cs typeface="Calibri"/>
                      </a:endParaRPr>
                    </a:p>
                    <a:p>
                      <a:pPr marL="159385">
                        <a:lnSpc>
                          <a:spcPct val="100000"/>
                        </a:lnSpc>
                        <a:spcBef>
                          <a:spcPts val="710"/>
                        </a:spcBef>
                      </a:pPr>
                      <a:endParaRPr sz="2000" dirty="0">
                        <a:latin typeface="Calibri"/>
                        <a:cs typeface="Calibri"/>
                      </a:endParaRPr>
                    </a:p>
                  </a:txBody>
                  <a:tcPr marL="0" marR="0" marT="90170" marB="0"/>
                </a:tc>
                <a:extLst>
                  <a:ext uri="{0D108BD9-81ED-4DB2-BD59-A6C34878D82A}">
                    <a16:rowId xmlns:a16="http://schemas.microsoft.com/office/drawing/2014/main" val="10002"/>
                  </a:ext>
                </a:extLst>
              </a:tr>
              <a:tr h="541655">
                <a:tc>
                  <a:txBody>
                    <a:bodyPr/>
                    <a:lstStyle/>
                    <a:p>
                      <a:pPr marL="31750">
                        <a:lnSpc>
                          <a:spcPct val="100000"/>
                        </a:lnSpc>
                        <a:spcBef>
                          <a:spcPts val="710"/>
                        </a:spcBef>
                      </a:pPr>
                      <a:r>
                        <a:rPr lang="en-US" sz="2000" b="1" spc="95" dirty="0">
                          <a:solidFill>
                            <a:srgbClr val="2A2E36"/>
                          </a:solidFill>
                          <a:latin typeface="Calibri"/>
                          <a:cs typeface="Calibri"/>
                        </a:rPr>
                        <a:t>Josh</a:t>
                      </a:r>
                      <a:r>
                        <a:rPr lang="en-US" sz="2000" spc="95" dirty="0">
                          <a:solidFill>
                            <a:srgbClr val="2A2E36"/>
                          </a:solidFill>
                          <a:latin typeface="Calibri"/>
                          <a:cs typeface="Calibri"/>
                        </a:rPr>
                        <a:t> </a:t>
                      </a:r>
                      <a:r>
                        <a:rPr lang="en-US" sz="2000" b="1" spc="95" dirty="0">
                          <a:solidFill>
                            <a:srgbClr val="2A2E36"/>
                          </a:solidFill>
                          <a:latin typeface="Calibri"/>
                          <a:cs typeface="Calibri"/>
                        </a:rPr>
                        <a:t>Unterbrink</a:t>
                      </a:r>
                      <a:r>
                        <a:rPr sz="2000" spc="-10" dirty="0">
                          <a:solidFill>
                            <a:srgbClr val="333333"/>
                          </a:solidFill>
                          <a:latin typeface="Calibri"/>
                          <a:cs typeface="Calibri"/>
                        </a:rPr>
                        <a:t>,</a:t>
                      </a:r>
                      <a:r>
                        <a:rPr sz="2000" spc="-25" dirty="0">
                          <a:solidFill>
                            <a:srgbClr val="333333"/>
                          </a:solidFill>
                          <a:latin typeface="Calibri"/>
                          <a:cs typeface="Calibri"/>
                        </a:rPr>
                        <a:t> </a:t>
                      </a:r>
                      <a:r>
                        <a:rPr sz="2000" dirty="0">
                          <a:solidFill>
                            <a:srgbClr val="333333"/>
                          </a:solidFill>
                          <a:latin typeface="Calibri"/>
                          <a:cs typeface="Calibri"/>
                        </a:rPr>
                        <a:t>Chamber</a:t>
                      </a:r>
                      <a:r>
                        <a:rPr sz="2000" spc="-40" dirty="0">
                          <a:solidFill>
                            <a:srgbClr val="333333"/>
                          </a:solidFill>
                          <a:latin typeface="Calibri"/>
                          <a:cs typeface="Calibri"/>
                        </a:rPr>
                        <a:t> </a:t>
                      </a:r>
                      <a:r>
                        <a:rPr sz="2000" spc="-10" dirty="0">
                          <a:solidFill>
                            <a:srgbClr val="333333"/>
                          </a:solidFill>
                          <a:latin typeface="Calibri"/>
                          <a:cs typeface="Calibri"/>
                        </a:rPr>
                        <a:t>Liaison</a:t>
                      </a:r>
                      <a:endParaRPr sz="2000" dirty="0">
                        <a:latin typeface="Calibri"/>
                        <a:cs typeface="Calibri"/>
                      </a:endParaRPr>
                    </a:p>
                  </a:txBody>
                  <a:tcPr marL="0" marR="0" marT="90170" marB="0"/>
                </a:tc>
                <a:tc>
                  <a:txBody>
                    <a:bodyPr/>
                    <a:lstStyle/>
                    <a:p>
                      <a:pPr marL="159385">
                        <a:lnSpc>
                          <a:spcPct val="100000"/>
                        </a:lnSpc>
                        <a:spcBef>
                          <a:spcPts val="1720"/>
                        </a:spcBef>
                      </a:pPr>
                      <a:endParaRPr sz="2000" dirty="0">
                        <a:latin typeface="Calibri"/>
                        <a:cs typeface="Calibri"/>
                      </a:endParaRPr>
                    </a:p>
                  </a:txBody>
                  <a:tcPr marL="0" marR="0" marT="218440" marB="0"/>
                </a:tc>
                <a:extLst>
                  <a:ext uri="{0D108BD9-81ED-4DB2-BD59-A6C34878D82A}">
                    <a16:rowId xmlns:a16="http://schemas.microsoft.com/office/drawing/2014/main" val="10003"/>
                  </a:ext>
                </a:extLst>
              </a:tr>
            </a:tbl>
          </a:graphicData>
        </a:graphic>
      </p:graphicFrame>
      <p:grpSp>
        <p:nvGrpSpPr>
          <p:cNvPr id="6" name="object 6"/>
          <p:cNvGrpSpPr/>
          <p:nvPr/>
        </p:nvGrpSpPr>
        <p:grpSpPr>
          <a:xfrm>
            <a:off x="4744504" y="5172925"/>
            <a:ext cx="2905125" cy="1627505"/>
            <a:chOff x="4744504" y="5172925"/>
            <a:chExt cx="2905125" cy="1627505"/>
          </a:xfrm>
        </p:grpSpPr>
        <p:pic>
          <p:nvPicPr>
            <p:cNvPr id="7" name="object 7"/>
            <p:cNvPicPr/>
            <p:nvPr/>
          </p:nvPicPr>
          <p:blipFill>
            <a:blip r:embed="rId3" cstate="print"/>
            <a:stretch>
              <a:fillRect/>
            </a:stretch>
          </p:blipFill>
          <p:spPr>
            <a:xfrm>
              <a:off x="4751832" y="5181599"/>
              <a:ext cx="2889503" cy="1610867"/>
            </a:xfrm>
            <a:prstGeom prst="rect">
              <a:avLst/>
            </a:prstGeom>
          </p:spPr>
        </p:pic>
        <p:sp>
          <p:nvSpPr>
            <p:cNvPr id="8" name="object 8"/>
            <p:cNvSpPr/>
            <p:nvPr/>
          </p:nvSpPr>
          <p:spPr>
            <a:xfrm>
              <a:off x="4749266" y="5177688"/>
              <a:ext cx="2895600" cy="1617980"/>
            </a:xfrm>
            <a:custGeom>
              <a:avLst/>
              <a:gdLst/>
              <a:ahLst/>
              <a:cxnLst/>
              <a:rect l="l" t="t" r="r" b="b"/>
              <a:pathLst>
                <a:path w="2895600" h="1617979">
                  <a:moveTo>
                    <a:pt x="0" y="0"/>
                  </a:moveTo>
                  <a:lnTo>
                    <a:pt x="2895218" y="0"/>
                  </a:lnTo>
                  <a:lnTo>
                    <a:pt x="2895218" y="1617941"/>
                  </a:lnTo>
                  <a:lnTo>
                    <a:pt x="0" y="1617941"/>
                  </a:lnTo>
                  <a:lnTo>
                    <a:pt x="0" y="0"/>
                  </a:lnTo>
                  <a:close/>
                </a:path>
              </a:pathLst>
            </a:custGeom>
            <a:ln w="9525">
              <a:solidFill>
                <a:srgbClr val="E6B110"/>
              </a:solidFill>
            </a:ln>
          </p:spPr>
          <p:txBody>
            <a:bodyPr wrap="square" lIns="0" tIns="0" rIns="0" bIns="0" rtlCol="0"/>
            <a:lstStyle/>
            <a:p>
              <a:endParaRPr/>
            </a:p>
          </p:txBody>
        </p:sp>
      </p:grpSp>
      <p:pic>
        <p:nvPicPr>
          <p:cNvPr id="9" name="object 9" descr="A red and blue logo with text  Description automatically generated"/>
          <p:cNvPicPr/>
          <p:nvPr/>
        </p:nvPicPr>
        <p:blipFill>
          <a:blip r:embed="rId4" cstate="print"/>
          <a:stretch>
            <a:fillRect/>
          </a:stretch>
        </p:blipFill>
        <p:spPr>
          <a:xfrm>
            <a:off x="10169056" y="355161"/>
            <a:ext cx="1437106" cy="1458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173902" y="628549"/>
            <a:ext cx="3416935" cy="756920"/>
          </a:xfrm>
          <a:prstGeom prst="rect">
            <a:avLst/>
          </a:prstGeom>
        </p:spPr>
        <p:txBody>
          <a:bodyPr vert="horz" wrap="square" lIns="0" tIns="12700" rIns="0" bIns="0" rtlCol="0">
            <a:spAutoFit/>
          </a:bodyPr>
          <a:lstStyle/>
          <a:p>
            <a:pPr marL="12700">
              <a:lnSpc>
                <a:spcPct val="100000"/>
              </a:lnSpc>
              <a:spcBef>
                <a:spcPts val="100"/>
              </a:spcBef>
            </a:pPr>
            <a:r>
              <a:rPr sz="4800" spc="-45" dirty="0"/>
              <a:t>ATTENDANCE</a:t>
            </a:r>
            <a:endParaRPr sz="4800" dirty="0"/>
          </a:p>
        </p:txBody>
      </p:sp>
      <p:pic>
        <p:nvPicPr>
          <p:cNvPr id="5" name="object 5"/>
          <p:cNvPicPr/>
          <p:nvPr/>
        </p:nvPicPr>
        <p:blipFill>
          <a:blip r:embed="rId3" cstate="print"/>
          <a:stretch>
            <a:fillRect/>
          </a:stretch>
        </p:blipFill>
        <p:spPr>
          <a:xfrm>
            <a:off x="10435922" y="330013"/>
            <a:ext cx="1168803" cy="1187066"/>
          </a:xfrm>
          <a:prstGeom prst="rect">
            <a:avLst/>
          </a:prstGeom>
        </p:spPr>
      </p:pic>
      <p:pic>
        <p:nvPicPr>
          <p:cNvPr id="6" name="object 6"/>
          <p:cNvPicPr/>
          <p:nvPr/>
        </p:nvPicPr>
        <p:blipFill>
          <a:blip r:embed="rId4" cstate="print"/>
          <a:stretch>
            <a:fillRect/>
          </a:stretch>
        </p:blipFill>
        <p:spPr>
          <a:xfrm>
            <a:off x="608075" y="1719071"/>
            <a:ext cx="915923" cy="748283"/>
          </a:xfrm>
          <a:prstGeom prst="rect">
            <a:avLst/>
          </a:prstGeom>
        </p:spPr>
      </p:pic>
      <p:pic>
        <p:nvPicPr>
          <p:cNvPr id="7" name="object 7"/>
          <p:cNvPicPr/>
          <p:nvPr/>
        </p:nvPicPr>
        <p:blipFill>
          <a:blip r:embed="rId5" cstate="print"/>
          <a:stretch>
            <a:fillRect/>
          </a:stretch>
        </p:blipFill>
        <p:spPr>
          <a:xfrm>
            <a:off x="608075" y="2999231"/>
            <a:ext cx="915923" cy="748283"/>
          </a:xfrm>
          <a:prstGeom prst="rect">
            <a:avLst/>
          </a:prstGeom>
        </p:spPr>
      </p:pic>
      <p:pic>
        <p:nvPicPr>
          <p:cNvPr id="8" name="object 8"/>
          <p:cNvPicPr/>
          <p:nvPr/>
        </p:nvPicPr>
        <p:blipFill>
          <a:blip r:embed="rId6" cstate="print"/>
          <a:stretch>
            <a:fillRect/>
          </a:stretch>
        </p:blipFill>
        <p:spPr>
          <a:xfrm>
            <a:off x="608075" y="4279391"/>
            <a:ext cx="915923" cy="748283"/>
          </a:xfrm>
          <a:prstGeom prst="rect">
            <a:avLst/>
          </a:prstGeom>
        </p:spPr>
      </p:pic>
      <p:sp>
        <p:nvSpPr>
          <p:cNvPr id="9" name="object 9"/>
          <p:cNvSpPr txBox="1"/>
          <p:nvPr/>
        </p:nvSpPr>
        <p:spPr>
          <a:xfrm>
            <a:off x="809352" y="1803973"/>
            <a:ext cx="9641840" cy="3435985"/>
          </a:xfrm>
          <a:prstGeom prst="rect">
            <a:avLst/>
          </a:prstGeom>
        </p:spPr>
        <p:txBody>
          <a:bodyPr vert="horz" wrap="square" lIns="0" tIns="27940" rIns="0" bIns="0" rtlCol="0">
            <a:spAutoFit/>
          </a:bodyPr>
          <a:lstStyle/>
          <a:p>
            <a:pPr marL="12700" marR="5080" indent="560070">
              <a:lnSpc>
                <a:spcPts val="3340"/>
              </a:lnSpc>
              <a:spcBef>
                <a:spcPts val="220"/>
              </a:spcBef>
            </a:pPr>
            <a:r>
              <a:rPr sz="2800" dirty="0">
                <a:solidFill>
                  <a:srgbClr val="2A2E36"/>
                </a:solidFill>
                <a:latin typeface="Calibri"/>
                <a:cs typeface="Calibri"/>
              </a:rPr>
              <a:t>Safety</a:t>
            </a:r>
            <a:r>
              <a:rPr sz="2800" spc="70" dirty="0">
                <a:solidFill>
                  <a:srgbClr val="2A2E36"/>
                </a:solidFill>
                <a:latin typeface="Calibri"/>
                <a:cs typeface="Calibri"/>
              </a:rPr>
              <a:t> </a:t>
            </a:r>
            <a:r>
              <a:rPr sz="2800" dirty="0">
                <a:solidFill>
                  <a:srgbClr val="2A2E36"/>
                </a:solidFill>
                <a:latin typeface="Calibri"/>
                <a:cs typeface="Calibri"/>
              </a:rPr>
              <a:t>resources</a:t>
            </a:r>
            <a:r>
              <a:rPr sz="2800" spc="20" dirty="0">
                <a:solidFill>
                  <a:srgbClr val="2A2E36"/>
                </a:solidFill>
                <a:latin typeface="Calibri"/>
                <a:cs typeface="Calibri"/>
              </a:rPr>
              <a:t> </a:t>
            </a:r>
            <a:r>
              <a:rPr sz="2800" dirty="0">
                <a:solidFill>
                  <a:srgbClr val="2A2E36"/>
                </a:solidFill>
                <a:latin typeface="Calibri"/>
                <a:cs typeface="Calibri"/>
              </a:rPr>
              <a:t>matter</a:t>
            </a:r>
            <a:r>
              <a:rPr sz="2800" spc="70" dirty="0">
                <a:solidFill>
                  <a:srgbClr val="2A2E36"/>
                </a:solidFill>
                <a:latin typeface="Calibri"/>
                <a:cs typeface="Calibri"/>
              </a:rPr>
              <a:t> </a:t>
            </a:r>
            <a:r>
              <a:rPr sz="2800" spc="-305" dirty="0">
                <a:solidFill>
                  <a:srgbClr val="2A2E36"/>
                </a:solidFill>
                <a:latin typeface="Calibri"/>
                <a:cs typeface="Calibri"/>
              </a:rPr>
              <a:t>—</a:t>
            </a:r>
            <a:r>
              <a:rPr sz="2800" spc="65" dirty="0">
                <a:solidFill>
                  <a:srgbClr val="2A2E36"/>
                </a:solidFill>
                <a:latin typeface="Calibri"/>
                <a:cs typeface="Calibri"/>
              </a:rPr>
              <a:t> </a:t>
            </a:r>
            <a:r>
              <a:rPr sz="2800" dirty="0">
                <a:solidFill>
                  <a:srgbClr val="2A2E36"/>
                </a:solidFill>
                <a:latin typeface="Calibri"/>
                <a:cs typeface="Calibri"/>
              </a:rPr>
              <a:t>presentation</a:t>
            </a:r>
            <a:r>
              <a:rPr sz="2800" spc="60" dirty="0">
                <a:solidFill>
                  <a:srgbClr val="2A2E36"/>
                </a:solidFill>
                <a:latin typeface="Calibri"/>
                <a:cs typeface="Calibri"/>
              </a:rPr>
              <a:t> </a:t>
            </a:r>
            <a:r>
              <a:rPr sz="2800" dirty="0">
                <a:solidFill>
                  <a:srgbClr val="2A2E36"/>
                </a:solidFill>
                <a:latin typeface="Calibri"/>
                <a:cs typeface="Calibri"/>
              </a:rPr>
              <a:t>slides</a:t>
            </a:r>
            <a:r>
              <a:rPr sz="2800" spc="75" dirty="0">
                <a:solidFill>
                  <a:srgbClr val="2A2E36"/>
                </a:solidFill>
                <a:latin typeface="Calibri"/>
                <a:cs typeface="Calibri"/>
              </a:rPr>
              <a:t> </a:t>
            </a:r>
            <a:r>
              <a:rPr sz="2800" dirty="0">
                <a:solidFill>
                  <a:srgbClr val="2A2E36"/>
                </a:solidFill>
                <a:latin typeface="Calibri"/>
                <a:cs typeface="Calibri"/>
              </a:rPr>
              <a:t>will</a:t>
            </a:r>
            <a:r>
              <a:rPr sz="2800" spc="65" dirty="0">
                <a:solidFill>
                  <a:srgbClr val="2A2E36"/>
                </a:solidFill>
                <a:latin typeface="Calibri"/>
                <a:cs typeface="Calibri"/>
              </a:rPr>
              <a:t> </a:t>
            </a:r>
            <a:r>
              <a:rPr sz="2800" dirty="0">
                <a:solidFill>
                  <a:srgbClr val="2A2E36"/>
                </a:solidFill>
                <a:latin typeface="Calibri"/>
                <a:cs typeface="Calibri"/>
              </a:rPr>
              <a:t>be</a:t>
            </a:r>
            <a:r>
              <a:rPr sz="2800" spc="60" dirty="0">
                <a:solidFill>
                  <a:srgbClr val="2A2E36"/>
                </a:solidFill>
                <a:latin typeface="Calibri"/>
                <a:cs typeface="Calibri"/>
              </a:rPr>
              <a:t> </a:t>
            </a:r>
            <a:r>
              <a:rPr sz="2800" spc="-10" dirty="0">
                <a:solidFill>
                  <a:srgbClr val="2A2E36"/>
                </a:solidFill>
                <a:latin typeface="Calibri"/>
                <a:cs typeface="Calibri"/>
              </a:rPr>
              <a:t>emailed </a:t>
            </a:r>
            <a:r>
              <a:rPr sz="2800" dirty="0">
                <a:solidFill>
                  <a:srgbClr val="2A2E36"/>
                </a:solidFill>
                <a:latin typeface="Calibri"/>
                <a:cs typeface="Calibri"/>
              </a:rPr>
              <a:t>following</a:t>
            </a:r>
            <a:r>
              <a:rPr sz="2800" spc="204" dirty="0">
                <a:solidFill>
                  <a:srgbClr val="2A2E36"/>
                </a:solidFill>
                <a:latin typeface="Calibri"/>
                <a:cs typeface="Calibri"/>
              </a:rPr>
              <a:t> </a:t>
            </a:r>
            <a:r>
              <a:rPr sz="2800" dirty="0">
                <a:solidFill>
                  <a:srgbClr val="2A2E36"/>
                </a:solidFill>
                <a:latin typeface="Calibri"/>
                <a:cs typeface="Calibri"/>
              </a:rPr>
              <a:t>today’s</a:t>
            </a:r>
            <a:r>
              <a:rPr sz="2800" spc="185" dirty="0">
                <a:solidFill>
                  <a:srgbClr val="2A2E36"/>
                </a:solidFill>
                <a:latin typeface="Calibri"/>
                <a:cs typeface="Calibri"/>
              </a:rPr>
              <a:t> </a:t>
            </a:r>
            <a:r>
              <a:rPr sz="2800" spc="-10" dirty="0">
                <a:solidFill>
                  <a:srgbClr val="2A2E36"/>
                </a:solidFill>
                <a:latin typeface="Calibri"/>
                <a:cs typeface="Calibri"/>
              </a:rPr>
              <a:t>meeting.</a:t>
            </a:r>
            <a:endParaRPr sz="2800" dirty="0">
              <a:latin typeface="Calibri"/>
              <a:cs typeface="Calibri"/>
            </a:endParaRPr>
          </a:p>
          <a:p>
            <a:pPr marL="12700" marR="153035" indent="560070">
              <a:lnSpc>
                <a:spcPts val="3340"/>
              </a:lnSpc>
              <a:spcBef>
                <a:spcPts val="3404"/>
              </a:spcBef>
            </a:pPr>
            <a:r>
              <a:rPr sz="2800" dirty="0">
                <a:solidFill>
                  <a:srgbClr val="2A2E36"/>
                </a:solidFill>
                <a:latin typeface="Calibri"/>
                <a:cs typeface="Calibri"/>
              </a:rPr>
              <a:t>Need</a:t>
            </a:r>
            <a:r>
              <a:rPr sz="2800" spc="10" dirty="0">
                <a:solidFill>
                  <a:srgbClr val="2A2E36"/>
                </a:solidFill>
                <a:latin typeface="Calibri"/>
                <a:cs typeface="Calibri"/>
              </a:rPr>
              <a:t> </a:t>
            </a:r>
            <a:r>
              <a:rPr sz="2800" dirty="0">
                <a:solidFill>
                  <a:srgbClr val="2A2E36"/>
                </a:solidFill>
                <a:latin typeface="Calibri"/>
                <a:cs typeface="Calibri"/>
              </a:rPr>
              <a:t>external</a:t>
            </a:r>
            <a:r>
              <a:rPr sz="2800" spc="85" dirty="0">
                <a:solidFill>
                  <a:srgbClr val="2A2E36"/>
                </a:solidFill>
                <a:latin typeface="Calibri"/>
                <a:cs typeface="Calibri"/>
              </a:rPr>
              <a:t> </a:t>
            </a:r>
            <a:r>
              <a:rPr sz="2800" dirty="0">
                <a:solidFill>
                  <a:srgbClr val="2A2E36"/>
                </a:solidFill>
                <a:latin typeface="Calibri"/>
                <a:cs typeface="Calibri"/>
              </a:rPr>
              <a:t>safety</a:t>
            </a:r>
            <a:r>
              <a:rPr sz="2800" spc="35" dirty="0">
                <a:solidFill>
                  <a:srgbClr val="2A2E36"/>
                </a:solidFill>
                <a:latin typeface="Calibri"/>
                <a:cs typeface="Calibri"/>
              </a:rPr>
              <a:t> </a:t>
            </a:r>
            <a:r>
              <a:rPr sz="2800" dirty="0">
                <a:solidFill>
                  <a:srgbClr val="2A2E36"/>
                </a:solidFill>
                <a:latin typeface="Calibri"/>
                <a:cs typeface="Calibri"/>
              </a:rPr>
              <a:t>credits?</a:t>
            </a:r>
            <a:r>
              <a:rPr sz="2800" spc="5" dirty="0">
                <a:solidFill>
                  <a:srgbClr val="2A2E36"/>
                </a:solidFill>
                <a:latin typeface="Calibri"/>
                <a:cs typeface="Calibri"/>
              </a:rPr>
              <a:t> </a:t>
            </a:r>
            <a:r>
              <a:rPr sz="2800" dirty="0">
                <a:solidFill>
                  <a:srgbClr val="2A2E36"/>
                </a:solidFill>
                <a:latin typeface="Calibri"/>
                <a:cs typeface="Calibri"/>
              </a:rPr>
              <a:t>Booklets</a:t>
            </a:r>
            <a:r>
              <a:rPr sz="2800" spc="45" dirty="0">
                <a:solidFill>
                  <a:srgbClr val="2A2E36"/>
                </a:solidFill>
                <a:latin typeface="Calibri"/>
                <a:cs typeface="Calibri"/>
              </a:rPr>
              <a:t> </a:t>
            </a:r>
            <a:r>
              <a:rPr sz="2800" dirty="0">
                <a:solidFill>
                  <a:srgbClr val="2A2E36"/>
                </a:solidFill>
                <a:latin typeface="Calibri"/>
                <a:cs typeface="Calibri"/>
              </a:rPr>
              <a:t>are</a:t>
            </a:r>
            <a:r>
              <a:rPr sz="2800" spc="25" dirty="0">
                <a:solidFill>
                  <a:srgbClr val="2A2E36"/>
                </a:solidFill>
                <a:latin typeface="Calibri"/>
                <a:cs typeface="Calibri"/>
              </a:rPr>
              <a:t> </a:t>
            </a:r>
            <a:r>
              <a:rPr sz="2800" dirty="0">
                <a:solidFill>
                  <a:srgbClr val="2A2E36"/>
                </a:solidFill>
                <a:latin typeface="Calibri"/>
                <a:cs typeface="Calibri"/>
              </a:rPr>
              <a:t>available</a:t>
            </a:r>
            <a:r>
              <a:rPr sz="2800" spc="85" dirty="0">
                <a:solidFill>
                  <a:srgbClr val="2A2E36"/>
                </a:solidFill>
                <a:latin typeface="Calibri"/>
                <a:cs typeface="Calibri"/>
              </a:rPr>
              <a:t> </a:t>
            </a:r>
            <a:r>
              <a:rPr sz="2800" dirty="0">
                <a:solidFill>
                  <a:srgbClr val="2A2E36"/>
                </a:solidFill>
                <a:latin typeface="Calibri"/>
                <a:cs typeface="Calibri"/>
              </a:rPr>
              <a:t>at</a:t>
            </a:r>
            <a:r>
              <a:rPr sz="2800" spc="50" dirty="0">
                <a:solidFill>
                  <a:srgbClr val="2A2E36"/>
                </a:solidFill>
                <a:latin typeface="Calibri"/>
                <a:cs typeface="Calibri"/>
              </a:rPr>
              <a:t> </a:t>
            </a:r>
            <a:r>
              <a:rPr sz="2800" spc="-25" dirty="0">
                <a:solidFill>
                  <a:srgbClr val="2A2E36"/>
                </a:solidFill>
                <a:latin typeface="Calibri"/>
                <a:cs typeface="Calibri"/>
              </a:rPr>
              <a:t>the </a:t>
            </a:r>
            <a:r>
              <a:rPr sz="2800" dirty="0">
                <a:solidFill>
                  <a:srgbClr val="2A2E36"/>
                </a:solidFill>
                <a:latin typeface="Calibri"/>
                <a:cs typeface="Calibri"/>
              </a:rPr>
              <a:t>registration</a:t>
            </a:r>
            <a:r>
              <a:rPr sz="2800" spc="60" dirty="0">
                <a:solidFill>
                  <a:srgbClr val="2A2E36"/>
                </a:solidFill>
                <a:latin typeface="Calibri"/>
                <a:cs typeface="Calibri"/>
              </a:rPr>
              <a:t> </a:t>
            </a:r>
            <a:r>
              <a:rPr sz="2800" dirty="0">
                <a:solidFill>
                  <a:srgbClr val="2A2E36"/>
                </a:solidFill>
                <a:latin typeface="Calibri"/>
                <a:cs typeface="Calibri"/>
              </a:rPr>
              <a:t>table,</a:t>
            </a:r>
            <a:r>
              <a:rPr sz="2800" spc="55" dirty="0">
                <a:solidFill>
                  <a:srgbClr val="2A2E36"/>
                </a:solidFill>
                <a:latin typeface="Calibri"/>
                <a:cs typeface="Calibri"/>
              </a:rPr>
              <a:t> along</a:t>
            </a:r>
            <a:r>
              <a:rPr sz="2800" spc="80" dirty="0">
                <a:solidFill>
                  <a:srgbClr val="2A2E36"/>
                </a:solidFill>
                <a:latin typeface="Calibri"/>
                <a:cs typeface="Calibri"/>
              </a:rPr>
              <a:t> </a:t>
            </a:r>
            <a:r>
              <a:rPr sz="2800" dirty="0">
                <a:solidFill>
                  <a:srgbClr val="2A2E36"/>
                </a:solidFill>
                <a:latin typeface="Calibri"/>
                <a:cs typeface="Calibri"/>
              </a:rPr>
              <a:t>with</a:t>
            </a:r>
            <a:r>
              <a:rPr sz="2800" spc="65" dirty="0">
                <a:solidFill>
                  <a:srgbClr val="2A2E36"/>
                </a:solidFill>
                <a:latin typeface="Calibri"/>
                <a:cs typeface="Calibri"/>
              </a:rPr>
              <a:t> </a:t>
            </a:r>
            <a:r>
              <a:rPr sz="2800" dirty="0">
                <a:solidFill>
                  <a:srgbClr val="2A2E36"/>
                </a:solidFill>
                <a:latin typeface="Calibri"/>
                <a:cs typeface="Calibri"/>
              </a:rPr>
              <a:t>learning</a:t>
            </a:r>
            <a:r>
              <a:rPr sz="2800" spc="95" dirty="0">
                <a:solidFill>
                  <a:srgbClr val="2A2E36"/>
                </a:solidFill>
                <a:latin typeface="Calibri"/>
                <a:cs typeface="Calibri"/>
              </a:rPr>
              <a:t> </a:t>
            </a:r>
            <a:r>
              <a:rPr sz="2800" dirty="0">
                <a:solidFill>
                  <a:srgbClr val="2A2E36"/>
                </a:solidFill>
                <a:latin typeface="Calibri"/>
                <a:cs typeface="Calibri"/>
              </a:rPr>
              <a:t>flyers</a:t>
            </a:r>
            <a:r>
              <a:rPr sz="2800" spc="50" dirty="0">
                <a:solidFill>
                  <a:srgbClr val="2A2E36"/>
                </a:solidFill>
                <a:latin typeface="Calibri"/>
                <a:cs typeface="Calibri"/>
              </a:rPr>
              <a:t> </a:t>
            </a:r>
            <a:r>
              <a:rPr sz="2800" dirty="0">
                <a:solidFill>
                  <a:srgbClr val="2A2E36"/>
                </a:solidFill>
                <a:latin typeface="Calibri"/>
                <a:cs typeface="Calibri"/>
              </a:rPr>
              <a:t>from</a:t>
            </a:r>
            <a:r>
              <a:rPr sz="2800" spc="25" dirty="0">
                <a:solidFill>
                  <a:srgbClr val="2A2E36"/>
                </a:solidFill>
                <a:latin typeface="Calibri"/>
                <a:cs typeface="Calibri"/>
              </a:rPr>
              <a:t> </a:t>
            </a:r>
            <a:r>
              <a:rPr sz="2800" spc="-20" dirty="0">
                <a:solidFill>
                  <a:srgbClr val="2A2E36"/>
                </a:solidFill>
                <a:latin typeface="Calibri"/>
                <a:cs typeface="Calibri"/>
              </a:rPr>
              <a:t>BWC.</a:t>
            </a:r>
            <a:endParaRPr sz="2800" dirty="0">
              <a:latin typeface="Calibri"/>
              <a:cs typeface="Calibri"/>
            </a:endParaRPr>
          </a:p>
          <a:p>
            <a:pPr marL="12700" marR="366395" indent="560705">
              <a:lnSpc>
                <a:spcPts val="3340"/>
              </a:lnSpc>
              <a:spcBef>
                <a:spcPts val="3385"/>
              </a:spcBef>
            </a:pPr>
            <a:r>
              <a:rPr sz="2800" dirty="0">
                <a:solidFill>
                  <a:srgbClr val="2A2E36"/>
                </a:solidFill>
                <a:latin typeface="Calibri"/>
                <a:cs typeface="Calibri"/>
              </a:rPr>
              <a:t>Stay</a:t>
            </a:r>
            <a:r>
              <a:rPr sz="2800" spc="55" dirty="0">
                <a:solidFill>
                  <a:srgbClr val="2A2E36"/>
                </a:solidFill>
                <a:latin typeface="Calibri"/>
                <a:cs typeface="Calibri"/>
              </a:rPr>
              <a:t> </a:t>
            </a:r>
            <a:r>
              <a:rPr sz="2800" dirty="0">
                <a:solidFill>
                  <a:srgbClr val="2A2E36"/>
                </a:solidFill>
                <a:latin typeface="Calibri"/>
                <a:cs typeface="Calibri"/>
              </a:rPr>
              <a:t>compliant</a:t>
            </a:r>
            <a:r>
              <a:rPr sz="2800" spc="95" dirty="0">
                <a:solidFill>
                  <a:srgbClr val="2A2E36"/>
                </a:solidFill>
                <a:latin typeface="Calibri"/>
                <a:cs typeface="Calibri"/>
              </a:rPr>
              <a:t> </a:t>
            </a:r>
            <a:r>
              <a:rPr sz="2800" spc="-305" dirty="0">
                <a:solidFill>
                  <a:srgbClr val="2A2E36"/>
                </a:solidFill>
                <a:latin typeface="Calibri"/>
                <a:cs typeface="Calibri"/>
              </a:rPr>
              <a:t>—</a:t>
            </a:r>
            <a:r>
              <a:rPr sz="2800" spc="30" dirty="0">
                <a:solidFill>
                  <a:srgbClr val="2A2E36"/>
                </a:solidFill>
                <a:latin typeface="Calibri"/>
                <a:cs typeface="Calibri"/>
              </a:rPr>
              <a:t> </a:t>
            </a:r>
            <a:r>
              <a:rPr sz="2800" dirty="0">
                <a:solidFill>
                  <a:srgbClr val="2A2E36"/>
                </a:solidFill>
                <a:latin typeface="Calibri"/>
                <a:cs typeface="Calibri"/>
              </a:rPr>
              <a:t>please</a:t>
            </a:r>
            <a:r>
              <a:rPr sz="2800" spc="45" dirty="0">
                <a:solidFill>
                  <a:srgbClr val="2A2E36"/>
                </a:solidFill>
                <a:latin typeface="Calibri"/>
                <a:cs typeface="Calibri"/>
              </a:rPr>
              <a:t> </a:t>
            </a:r>
            <a:r>
              <a:rPr sz="2800" dirty="0">
                <a:solidFill>
                  <a:srgbClr val="2A2E36"/>
                </a:solidFill>
                <a:latin typeface="Calibri"/>
                <a:cs typeface="Calibri"/>
              </a:rPr>
              <a:t>review</a:t>
            </a:r>
            <a:r>
              <a:rPr sz="2800" spc="30" dirty="0">
                <a:solidFill>
                  <a:srgbClr val="2A2E36"/>
                </a:solidFill>
                <a:latin typeface="Calibri"/>
                <a:cs typeface="Calibri"/>
              </a:rPr>
              <a:t> </a:t>
            </a:r>
            <a:r>
              <a:rPr sz="2800" spc="50" dirty="0">
                <a:solidFill>
                  <a:srgbClr val="2A2E36"/>
                </a:solidFill>
                <a:latin typeface="Calibri"/>
                <a:cs typeface="Calibri"/>
              </a:rPr>
              <a:t>and</a:t>
            </a:r>
            <a:r>
              <a:rPr sz="2800" spc="65" dirty="0">
                <a:solidFill>
                  <a:srgbClr val="2A2E36"/>
                </a:solidFill>
                <a:latin typeface="Calibri"/>
                <a:cs typeface="Calibri"/>
              </a:rPr>
              <a:t> </a:t>
            </a:r>
            <a:r>
              <a:rPr sz="2800" dirty="0">
                <a:solidFill>
                  <a:srgbClr val="2A2E36"/>
                </a:solidFill>
                <a:latin typeface="Calibri"/>
                <a:cs typeface="Calibri"/>
              </a:rPr>
              <a:t>verify</a:t>
            </a:r>
            <a:r>
              <a:rPr sz="2800" spc="35" dirty="0">
                <a:solidFill>
                  <a:srgbClr val="2A2E36"/>
                </a:solidFill>
                <a:latin typeface="Calibri"/>
                <a:cs typeface="Calibri"/>
              </a:rPr>
              <a:t> </a:t>
            </a:r>
            <a:r>
              <a:rPr sz="2800" dirty="0">
                <a:solidFill>
                  <a:srgbClr val="2A2E36"/>
                </a:solidFill>
                <a:latin typeface="Calibri"/>
                <a:cs typeface="Calibri"/>
              </a:rPr>
              <a:t>your</a:t>
            </a:r>
            <a:r>
              <a:rPr sz="2800" spc="50" dirty="0">
                <a:solidFill>
                  <a:srgbClr val="2A2E36"/>
                </a:solidFill>
                <a:latin typeface="Calibri"/>
                <a:cs typeface="Calibri"/>
              </a:rPr>
              <a:t> </a:t>
            </a:r>
            <a:r>
              <a:rPr sz="2800" spc="-10" dirty="0">
                <a:solidFill>
                  <a:srgbClr val="2A2E36"/>
                </a:solidFill>
                <a:latin typeface="Calibri"/>
                <a:cs typeface="Calibri"/>
              </a:rPr>
              <a:t>attendance </a:t>
            </a:r>
            <a:r>
              <a:rPr sz="2800" dirty="0">
                <a:solidFill>
                  <a:srgbClr val="2A2E36"/>
                </a:solidFill>
                <a:latin typeface="Calibri"/>
                <a:cs typeface="Calibri"/>
              </a:rPr>
              <a:t>throughout</a:t>
            </a:r>
            <a:r>
              <a:rPr sz="2800" spc="5" dirty="0">
                <a:solidFill>
                  <a:srgbClr val="2A2E36"/>
                </a:solidFill>
                <a:latin typeface="Calibri"/>
                <a:cs typeface="Calibri"/>
              </a:rPr>
              <a:t> </a:t>
            </a:r>
            <a:r>
              <a:rPr sz="2800" dirty="0">
                <a:solidFill>
                  <a:srgbClr val="2A2E36"/>
                </a:solidFill>
                <a:latin typeface="Calibri"/>
                <a:cs typeface="Calibri"/>
              </a:rPr>
              <a:t>the</a:t>
            </a:r>
            <a:r>
              <a:rPr sz="2800" spc="15" dirty="0">
                <a:solidFill>
                  <a:srgbClr val="2A2E36"/>
                </a:solidFill>
                <a:latin typeface="Calibri"/>
                <a:cs typeface="Calibri"/>
              </a:rPr>
              <a:t> </a:t>
            </a:r>
            <a:r>
              <a:rPr sz="2800" dirty="0">
                <a:solidFill>
                  <a:srgbClr val="2A2E36"/>
                </a:solidFill>
                <a:latin typeface="Calibri"/>
                <a:cs typeface="Calibri"/>
              </a:rPr>
              <a:t>year</a:t>
            </a:r>
            <a:r>
              <a:rPr sz="2800" spc="25" dirty="0">
                <a:solidFill>
                  <a:srgbClr val="2A2E36"/>
                </a:solidFill>
                <a:latin typeface="Calibri"/>
                <a:cs typeface="Calibri"/>
              </a:rPr>
              <a:t> </a:t>
            </a:r>
            <a:r>
              <a:rPr sz="2800" dirty="0">
                <a:solidFill>
                  <a:srgbClr val="2A2E36"/>
                </a:solidFill>
                <a:latin typeface="Calibri"/>
                <a:cs typeface="Calibri"/>
              </a:rPr>
              <a:t>to</a:t>
            </a:r>
            <a:r>
              <a:rPr sz="2800" spc="5" dirty="0">
                <a:solidFill>
                  <a:srgbClr val="2A2E36"/>
                </a:solidFill>
                <a:latin typeface="Calibri"/>
                <a:cs typeface="Calibri"/>
              </a:rPr>
              <a:t> </a:t>
            </a:r>
            <a:r>
              <a:rPr sz="2800" dirty="0">
                <a:solidFill>
                  <a:srgbClr val="2A2E36"/>
                </a:solidFill>
                <a:latin typeface="Calibri"/>
                <a:cs typeface="Calibri"/>
              </a:rPr>
              <a:t>ensure</a:t>
            </a:r>
            <a:r>
              <a:rPr sz="2800" spc="-5" dirty="0">
                <a:solidFill>
                  <a:srgbClr val="2A2E36"/>
                </a:solidFill>
                <a:latin typeface="Calibri"/>
                <a:cs typeface="Calibri"/>
              </a:rPr>
              <a:t> </a:t>
            </a:r>
            <a:r>
              <a:rPr sz="2800" dirty="0">
                <a:solidFill>
                  <a:srgbClr val="2A2E36"/>
                </a:solidFill>
                <a:latin typeface="Calibri"/>
                <a:cs typeface="Calibri"/>
              </a:rPr>
              <a:t>accurate</a:t>
            </a:r>
            <a:r>
              <a:rPr sz="2800" spc="25" dirty="0">
                <a:solidFill>
                  <a:srgbClr val="2A2E36"/>
                </a:solidFill>
                <a:latin typeface="Calibri"/>
                <a:cs typeface="Calibri"/>
              </a:rPr>
              <a:t> </a:t>
            </a:r>
            <a:r>
              <a:rPr sz="2800" dirty="0">
                <a:solidFill>
                  <a:srgbClr val="2A2E36"/>
                </a:solidFill>
                <a:latin typeface="Calibri"/>
                <a:cs typeface="Calibri"/>
              </a:rPr>
              <a:t>safety</a:t>
            </a:r>
            <a:r>
              <a:rPr sz="2800" spc="30" dirty="0">
                <a:solidFill>
                  <a:srgbClr val="2A2E36"/>
                </a:solidFill>
                <a:latin typeface="Calibri"/>
                <a:cs typeface="Calibri"/>
              </a:rPr>
              <a:t> </a:t>
            </a:r>
            <a:r>
              <a:rPr sz="2800" spc="-10" dirty="0">
                <a:solidFill>
                  <a:srgbClr val="2A2E36"/>
                </a:solidFill>
                <a:latin typeface="Calibri"/>
                <a:cs typeface="Calibri"/>
              </a:rPr>
              <a:t>records.</a:t>
            </a:r>
            <a:endParaRPr sz="2800" dirty="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1EAA-4E69-DB9E-6D54-0BDFCD116071}"/>
              </a:ext>
            </a:extLst>
          </p:cNvPr>
          <p:cNvSpPr>
            <a:spLocks noGrp="1"/>
          </p:cNvSpPr>
          <p:nvPr>
            <p:ph type="title"/>
          </p:nvPr>
        </p:nvSpPr>
        <p:spPr>
          <a:xfrm>
            <a:off x="95162" y="708305"/>
            <a:ext cx="10101677" cy="1080938"/>
          </a:xfrm>
        </p:spPr>
        <p:txBody>
          <a:bodyPr>
            <a:noAutofit/>
          </a:bodyPr>
          <a:lstStyle/>
          <a:p>
            <a:r>
              <a:rPr lang="en-US" sz="4800" dirty="0"/>
              <a:t>Check attendance - Scan QR Code  </a:t>
            </a:r>
            <a:endParaRPr lang="en-US" sz="4400" dirty="0"/>
          </a:p>
        </p:txBody>
      </p:sp>
      <p:sp>
        <p:nvSpPr>
          <p:cNvPr id="3" name="Content Placeholder 2">
            <a:extLst>
              <a:ext uri="{FF2B5EF4-FFF2-40B4-BE49-F238E27FC236}">
                <a16:creationId xmlns:a16="http://schemas.microsoft.com/office/drawing/2014/main" id="{E0AFDA71-33DF-D636-413C-5F18D2A472AA}"/>
              </a:ext>
            </a:extLst>
          </p:cNvPr>
          <p:cNvSpPr>
            <a:spLocks noGrp="1"/>
          </p:cNvSpPr>
          <p:nvPr>
            <p:ph idx="1"/>
          </p:nvPr>
        </p:nvSpPr>
        <p:spPr>
          <a:xfrm>
            <a:off x="418708" y="2259258"/>
            <a:ext cx="10515600" cy="4125470"/>
          </a:xfrm>
        </p:spPr>
        <p:txBody>
          <a:bodyPr>
            <a:normAutofit/>
          </a:bodyPr>
          <a:lstStyle/>
          <a:p>
            <a:pPr marL="0" indent="0">
              <a:buNone/>
            </a:pPr>
            <a:endParaRPr lang="en-US" dirty="0"/>
          </a:p>
          <a:p>
            <a:r>
              <a:rPr lang="en-US" sz="3200" dirty="0"/>
              <a:t>	Through Today -</a:t>
            </a:r>
          </a:p>
          <a:p>
            <a:r>
              <a:rPr lang="en-US" sz="3200" dirty="0"/>
              <a:t>	There is a printed attendance sheet </a:t>
            </a:r>
          </a:p>
          <a:p>
            <a:pPr marL="0" indent="0">
              <a:buNone/>
            </a:pPr>
            <a:r>
              <a:rPr lang="en-US" sz="3200" dirty="0"/>
              <a:t>	at the registration table</a:t>
            </a:r>
          </a:p>
          <a:p>
            <a:r>
              <a:rPr lang="en-US" sz="3200" i="1" dirty="0"/>
              <a:t>	Verify your attendance </a:t>
            </a:r>
          </a:p>
          <a:p>
            <a:r>
              <a:rPr lang="en-US" sz="3200" i="1" dirty="0"/>
              <a:t>	throughout the year</a:t>
            </a:r>
          </a:p>
          <a:p>
            <a:endParaRPr lang="en-US" sz="3600" dirty="0"/>
          </a:p>
          <a:p>
            <a:pPr marL="0" indent="0">
              <a:buNone/>
            </a:pPr>
            <a:endParaRPr lang="en-US" sz="3600" dirty="0"/>
          </a:p>
          <a:p>
            <a:pPr marL="0" indent="0">
              <a:buNone/>
            </a:pPr>
            <a:endParaRPr lang="en-US" sz="3600" dirty="0"/>
          </a:p>
          <a:p>
            <a:endParaRPr lang="en-US" dirty="0"/>
          </a:p>
        </p:txBody>
      </p:sp>
      <p:pic>
        <p:nvPicPr>
          <p:cNvPr id="5" name="Picture 4">
            <a:extLst>
              <a:ext uri="{FF2B5EF4-FFF2-40B4-BE49-F238E27FC236}">
                <a16:creationId xmlns:a16="http://schemas.microsoft.com/office/drawing/2014/main" id="{5C4C12C1-0A12-0221-F847-E8C7B790AB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411573" y="314795"/>
            <a:ext cx="1214460" cy="1214460"/>
          </a:xfrm>
          <a:prstGeom prst="rect">
            <a:avLst/>
          </a:prstGeom>
        </p:spPr>
      </p:pic>
      <p:pic>
        <p:nvPicPr>
          <p:cNvPr id="6" name="Picture 5">
            <a:extLst>
              <a:ext uri="{FF2B5EF4-FFF2-40B4-BE49-F238E27FC236}">
                <a16:creationId xmlns:a16="http://schemas.microsoft.com/office/drawing/2014/main" id="{969D9290-CC5A-A281-93B3-3DC70FDEDDD6}"/>
              </a:ext>
            </a:extLst>
          </p:cNvPr>
          <p:cNvPicPr>
            <a:picLocks noChangeAspect="1"/>
          </p:cNvPicPr>
          <p:nvPr/>
        </p:nvPicPr>
        <p:blipFill>
          <a:blip r:embed="rId4"/>
          <a:stretch>
            <a:fillRect/>
          </a:stretch>
        </p:blipFill>
        <p:spPr>
          <a:xfrm>
            <a:off x="7429892" y="1789243"/>
            <a:ext cx="4343400" cy="4343400"/>
          </a:xfrm>
          <a:prstGeom prst="rect">
            <a:avLst/>
          </a:prstGeom>
        </p:spPr>
      </p:pic>
    </p:spTree>
    <p:extLst>
      <p:ext uri="{BB962C8B-B14F-4D97-AF65-F5344CB8AC3E}">
        <p14:creationId xmlns:p14="http://schemas.microsoft.com/office/powerpoint/2010/main" val="97915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000">
        <p15:prstTrans prst="airplane"/>
      </p:transition>
    </mc:Choice>
    <mc:Fallback xmlns="">
      <p:transition spd="slow"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459740" y="314325"/>
            <a:ext cx="3580129" cy="574040"/>
          </a:xfrm>
          <a:prstGeom prst="rect">
            <a:avLst/>
          </a:prstGeom>
        </p:spPr>
        <p:txBody>
          <a:bodyPr vert="horz" wrap="square" lIns="0" tIns="12700" rIns="0" bIns="0" rtlCol="0">
            <a:spAutoFit/>
          </a:bodyPr>
          <a:lstStyle/>
          <a:p>
            <a:pPr marL="12700">
              <a:lnSpc>
                <a:spcPct val="100000"/>
              </a:lnSpc>
              <a:spcBef>
                <a:spcPts val="100"/>
              </a:spcBef>
            </a:pPr>
            <a:r>
              <a:rPr dirty="0"/>
              <a:t>FY</a:t>
            </a:r>
            <a:r>
              <a:rPr spc="-70" dirty="0"/>
              <a:t> </a:t>
            </a:r>
            <a:r>
              <a:rPr dirty="0"/>
              <a:t>2026</a:t>
            </a:r>
            <a:r>
              <a:rPr spc="-40" dirty="0"/>
              <a:t> </a:t>
            </a:r>
            <a:r>
              <a:rPr spc="-10" dirty="0"/>
              <a:t>SCHEDULE</a:t>
            </a:r>
          </a:p>
        </p:txBody>
      </p:sp>
      <p:sp>
        <p:nvSpPr>
          <p:cNvPr id="5" name="object 5"/>
          <p:cNvSpPr txBox="1"/>
          <p:nvPr/>
        </p:nvSpPr>
        <p:spPr>
          <a:xfrm>
            <a:off x="11618468" y="6425628"/>
            <a:ext cx="112395" cy="208279"/>
          </a:xfrm>
          <a:prstGeom prst="rect">
            <a:avLst/>
          </a:prstGeom>
        </p:spPr>
        <p:txBody>
          <a:bodyPr vert="horz" wrap="square" lIns="0" tIns="12700" rIns="0" bIns="0" rtlCol="0">
            <a:spAutoFit/>
          </a:bodyPr>
          <a:lstStyle/>
          <a:p>
            <a:pPr marL="12700">
              <a:lnSpc>
                <a:spcPct val="100000"/>
              </a:lnSpc>
              <a:spcBef>
                <a:spcPts val="100"/>
              </a:spcBef>
            </a:pPr>
            <a:r>
              <a:rPr sz="1200" b="1" spc="-50" dirty="0">
                <a:solidFill>
                  <a:srgbClr val="F1F1F1"/>
                </a:solidFill>
                <a:latin typeface="Gadugi"/>
                <a:cs typeface="Gadugi"/>
              </a:rPr>
              <a:t>7</a:t>
            </a:r>
            <a:endParaRPr sz="1200">
              <a:latin typeface="Gadugi"/>
              <a:cs typeface="Gadugi"/>
            </a:endParaRPr>
          </a:p>
        </p:txBody>
      </p:sp>
      <p:grpSp>
        <p:nvGrpSpPr>
          <p:cNvPr id="6" name="object 6"/>
          <p:cNvGrpSpPr/>
          <p:nvPr/>
        </p:nvGrpSpPr>
        <p:grpSpPr>
          <a:xfrm>
            <a:off x="845533" y="314325"/>
            <a:ext cx="10657592" cy="3652519"/>
            <a:chOff x="845533" y="380343"/>
            <a:chExt cx="10657592" cy="3605241"/>
          </a:xfrm>
        </p:grpSpPr>
        <p:pic>
          <p:nvPicPr>
            <p:cNvPr id="7" name="object 7"/>
            <p:cNvPicPr/>
            <p:nvPr/>
          </p:nvPicPr>
          <p:blipFill>
            <a:blip r:embed="rId3" cstate="print"/>
            <a:stretch>
              <a:fillRect/>
            </a:stretch>
          </p:blipFill>
          <p:spPr>
            <a:xfrm>
              <a:off x="10334322" y="380343"/>
              <a:ext cx="1168803" cy="1187066"/>
            </a:xfrm>
            <a:prstGeom prst="rect">
              <a:avLst/>
            </a:prstGeom>
          </p:spPr>
        </p:pic>
        <p:pic>
          <p:nvPicPr>
            <p:cNvPr id="8" name="object 8" descr="A close-up of a schedule  Description automatically generated"/>
            <p:cNvPicPr/>
            <p:nvPr/>
          </p:nvPicPr>
          <p:blipFill rotWithShape="1">
            <a:blip r:embed="rId4" cstate="print"/>
            <a:srcRect t="70518"/>
            <a:stretch/>
          </p:blipFill>
          <p:spPr>
            <a:xfrm>
              <a:off x="845533" y="2025642"/>
              <a:ext cx="9899163" cy="1959942"/>
            </a:xfrm>
            <a:prstGeom prst="rect">
              <a:avLst/>
            </a:prstGeom>
          </p:spPr>
        </p:pic>
      </p:grpSp>
      <p:sp>
        <p:nvSpPr>
          <p:cNvPr id="9" name="TextBox 8">
            <a:extLst>
              <a:ext uri="{FF2B5EF4-FFF2-40B4-BE49-F238E27FC236}">
                <a16:creationId xmlns:a16="http://schemas.microsoft.com/office/drawing/2014/main" id="{3DBA53D6-70C0-2DE7-B901-5012574F4F7F}"/>
              </a:ext>
            </a:extLst>
          </p:cNvPr>
          <p:cNvSpPr txBox="1"/>
          <p:nvPr/>
        </p:nvSpPr>
        <p:spPr>
          <a:xfrm>
            <a:off x="1752600" y="4114800"/>
            <a:ext cx="8077200" cy="1077218"/>
          </a:xfrm>
          <a:prstGeom prst="rect">
            <a:avLst/>
          </a:prstGeom>
          <a:noFill/>
        </p:spPr>
        <p:txBody>
          <a:bodyPr wrap="square" rtlCol="0">
            <a:spAutoFit/>
          </a:bodyPr>
          <a:lstStyle/>
          <a:p>
            <a:pPr algn="ctr"/>
            <a:r>
              <a:rPr lang="en-US" sz="3200" b="1" dirty="0">
                <a:solidFill>
                  <a:srgbClr val="D21E39"/>
                </a:solidFill>
              </a:rPr>
              <a:t>STAY TUNED FOR FY27 PROGRAMMING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4.xml><?xml version="1.0" encoding="utf-8"?>
<a:theme xmlns:a="http://schemas.openxmlformats.org/drawingml/2006/main" name="Ohio EPA Branded Option 3">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Source Sans">
      <a:majorFont>
        <a:latin typeface="Source Sans 3 Black"/>
        <a:ea typeface=""/>
        <a:cs typeface=""/>
      </a:majorFont>
      <a:minorFont>
        <a:latin typeface="Source Sans 3"/>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5.xml><?xml version="1.0" encoding="utf-8"?>
<a:theme xmlns:a="http://schemas.openxmlformats.org/drawingml/2006/main" name="Ohio EPA Branded Option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ource Sans">
      <a:majorFont>
        <a:latin typeface="Source Sans 3 Black"/>
        <a:ea typeface=""/>
        <a:cs typeface=""/>
      </a:majorFont>
      <a:minorFont>
        <a:latin typeface="Source Sans 3"/>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7.xml><?xml version="1.0" encoding="utf-8"?>
<a:theme xmlns:a="http://schemas.openxmlformats.org/drawingml/2006/main" name="1_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8.xml><?xml version="1.0" encoding="utf-8"?>
<a:theme xmlns:a="http://schemas.openxmlformats.org/drawingml/2006/main" name="2_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9.xml><?xml version="1.0" encoding="utf-8"?>
<a:theme xmlns:a="http://schemas.openxmlformats.org/drawingml/2006/main" name="1_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7A8D7F86C2574A903F27ECEF76962E" ma:contentTypeVersion="20" ma:contentTypeDescription="Create a new document." ma:contentTypeScope="" ma:versionID="0b30e571b2da8bebebf5e5a283a20983">
  <xsd:schema xmlns:xsd="http://www.w3.org/2001/XMLSchema" xmlns:xs="http://www.w3.org/2001/XMLSchema" xmlns:p="http://schemas.microsoft.com/office/2006/metadata/properties" xmlns:ns2="659b9cea-f9c8-455f-90d5-9ea74777ea90" xmlns:ns3="59e49d8f-6f0c-442c-895c-64516b06ccff" targetNamespace="http://schemas.microsoft.com/office/2006/metadata/properties" ma:root="true" ma:fieldsID="650d074e7aa37b3712f026aea06d311a" ns2:_="" ns3:_="">
    <xsd:import namespace="659b9cea-f9c8-455f-90d5-9ea74777ea90"/>
    <xsd:import namespace="59e49d8f-6f0c-442c-895c-64516b06ccf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date"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b9cea-f9c8-455f-90d5-9ea74777ea9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cad90d11-36ca-4706-b3b7-7d01c18a6cc0}" ma:internalName="TaxCatchAll" ma:showField="CatchAllData" ma:web="659b9cea-f9c8-455f-90d5-9ea74777ea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e49d8f-6f0c-442c-895c-64516b06ccf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date" ma:index="16" nillable="true" ma:displayName="date" ma:format="DateOnly" ma:internalName="date">
      <xsd:simpleType>
        <xsd:restriction base="dms:DateTim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ab573fc-e236-4929-a376-e2efebab805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59b9cea-f9c8-455f-90d5-9ea74777ea90" xsi:nil="true"/>
    <date xmlns="59e49d8f-6f0c-442c-895c-64516b06ccff" xsi:nil="true"/>
    <lcf76f155ced4ddcb4097134ff3c332f xmlns="59e49d8f-6f0c-442c-895c-64516b06ccf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7BBB89-985B-4F56-8448-F6A14B1D45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9b9cea-f9c8-455f-90d5-9ea74777ea90"/>
    <ds:schemaRef ds:uri="59e49d8f-6f0c-442c-895c-64516b06cc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FD1863-709A-4AC1-9D22-334D90C4F1AB}">
  <ds:schemaRefs>
    <ds:schemaRef ds:uri="http://schemas.microsoft.com/office/2006/metadata/properties"/>
    <ds:schemaRef ds:uri="http://purl.org/dc/dcmitype/"/>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59e49d8f-6f0c-442c-895c-64516b06ccff"/>
    <ds:schemaRef ds:uri="http://schemas.microsoft.com/office/infopath/2007/PartnerControls"/>
    <ds:schemaRef ds:uri="659b9cea-f9c8-455f-90d5-9ea74777ea90"/>
  </ds:schemaRefs>
</ds:datastoreItem>
</file>

<file path=customXml/itemProps3.xml><?xml version="1.0" encoding="utf-8"?>
<ds:datastoreItem xmlns:ds="http://schemas.openxmlformats.org/officeDocument/2006/customXml" ds:itemID="{B72F59FA-CB7D-4D8D-BFBC-D6B8A574A7EA}">
  <ds:schemaRefs>
    <ds:schemaRef ds:uri="http://schemas.microsoft.com/sharepoint/v3/contenttype/forms"/>
  </ds:schemaRefs>
</ds:datastoreItem>
</file>

<file path=docMetadata/LabelInfo.xml><?xml version="1.0" encoding="utf-8"?>
<clbl:labelList xmlns:clbl="http://schemas.microsoft.com/office/2020/mipLabelMetadata">
  <clbl:label id="{96642d5a-a503-4d02-8244-c15aa9935201}" enabled="1" method="Privileged" siteId="{38ecd4f6-e171-448c-8c7f-0ef729c37c09}" removed="0"/>
</clbl:labelList>
</file>

<file path=docProps/app.xml><?xml version="1.0" encoding="utf-8"?>
<Properties xmlns="http://schemas.openxmlformats.org/officeDocument/2006/extended-properties" xmlns:vt="http://schemas.openxmlformats.org/officeDocument/2006/docPropsVTypes">
  <Template/>
  <TotalTime>4780</TotalTime>
  <Words>6606</Words>
  <Application>Microsoft Office PowerPoint</Application>
  <PresentationFormat>Widescreen</PresentationFormat>
  <Paragraphs>634</Paragraphs>
  <Slides>57</Slides>
  <Notes>41</Notes>
  <HiddenSlides>0</HiddenSlides>
  <MMClips>0</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57</vt:i4>
      </vt:variant>
    </vt:vector>
  </HeadingPairs>
  <TitlesOfParts>
    <vt:vector size="87" baseType="lpstr">
      <vt:lpstr>Aptos</vt:lpstr>
      <vt:lpstr>Arial</vt:lpstr>
      <vt:lpstr>Arial Rounded MT Bold</vt:lpstr>
      <vt:lpstr>Broadway</vt:lpstr>
      <vt:lpstr>Calibri</vt:lpstr>
      <vt:lpstr>Gadugi</vt:lpstr>
      <vt:lpstr>Georgia</vt:lpstr>
      <vt:lpstr>Lucida Sans</vt:lpstr>
      <vt:lpstr>Modern Love Caps</vt:lpstr>
      <vt:lpstr>Open Sans</vt:lpstr>
      <vt:lpstr>Segoe UI</vt:lpstr>
      <vt:lpstr>Segoe UI Light</vt:lpstr>
      <vt:lpstr>Segoe UI Variable Text</vt:lpstr>
      <vt:lpstr>Source Sans 3</vt:lpstr>
      <vt:lpstr>Source Sans 3 </vt:lpstr>
      <vt:lpstr>Source Sans 3 Black</vt:lpstr>
      <vt:lpstr>Source Sans Pro</vt:lpstr>
      <vt:lpstr>Trebuchet MS</vt:lpstr>
      <vt:lpstr>Wingdings</vt:lpstr>
      <vt:lpstr>Wingdings 3</vt:lpstr>
      <vt:lpstr>Office Theme</vt:lpstr>
      <vt:lpstr>Opening and Closing Slides</vt:lpstr>
      <vt:lpstr>Heart of it All Deck</vt:lpstr>
      <vt:lpstr>Ohio EPA Branded Option 3</vt:lpstr>
      <vt:lpstr>Ohio EPA Branded Option 4</vt:lpstr>
      <vt:lpstr>Facet</vt:lpstr>
      <vt:lpstr>1_Heart of it All Deck</vt:lpstr>
      <vt:lpstr>2_Heart of it All Deck</vt:lpstr>
      <vt:lpstr>1_Opening and Closing Slides</vt:lpstr>
      <vt:lpstr>3_Heart of it All Deck</vt:lpstr>
      <vt:lpstr>PowerPoint Presentation</vt:lpstr>
      <vt:lpstr>TODAY’S AGENDA</vt:lpstr>
      <vt:lpstr>Volunteer Opportunity</vt:lpstr>
      <vt:lpstr>FY2026 CHARITIES</vt:lpstr>
      <vt:lpstr>BUY YOUR 50/50 RAFFLE TICKETS NOW</vt:lpstr>
      <vt:lpstr>STEERING COMMITTEE MEMBERS</vt:lpstr>
      <vt:lpstr>ATTENDANCE</vt:lpstr>
      <vt:lpstr>Check attendance - Scan QR Code  </vt:lpstr>
      <vt:lpstr>FY 2026 SCHEDULE</vt:lpstr>
      <vt:lpstr>Drug Free Safety Program - 2026</vt:lpstr>
      <vt:lpstr>PowerPoint Presentation</vt:lpstr>
      <vt:lpstr>PowerPoint Presentation</vt:lpstr>
      <vt:lpstr>Closing slide – BWC logo</vt:lpstr>
      <vt:lpstr>May Safety Council Update</vt:lpstr>
      <vt:lpstr>Monthly learning May</vt:lpstr>
      <vt:lpstr>Monthly learning June</vt:lpstr>
      <vt:lpstr>Virtual learning May/June</vt:lpstr>
      <vt:lpstr>Webinars – May and June</vt:lpstr>
      <vt:lpstr>Private employer important dates – May and June</vt:lpstr>
      <vt:lpstr>Public employer important dates – May and June</vt:lpstr>
      <vt:lpstr>Fall prevention stand-down</vt:lpstr>
      <vt:lpstr>What is a fall stand-down</vt:lpstr>
      <vt:lpstr>Fall protection stand-down origin</vt:lpstr>
      <vt:lpstr>How do I conduct a safety stand-down</vt:lpstr>
      <vt:lpstr>How much time is needed</vt:lpstr>
      <vt:lpstr>Hold your stand-down</vt:lpstr>
      <vt:lpstr>Office of safety services – We are here to help </vt:lpstr>
      <vt:lpstr>Closing slide – BWC logo</vt:lpstr>
      <vt:lpstr>Generational Engagement and Safety: Building a Cross-Generational Safety Culture</vt:lpstr>
      <vt:lpstr>Goals</vt:lpstr>
      <vt:lpstr>Today's Workforce Reality</vt:lpstr>
      <vt:lpstr>Why It Matters for Safety</vt:lpstr>
      <vt:lpstr>Attitudes Toward Safety by Generation</vt:lpstr>
      <vt:lpstr>Where Engagement Breaks Down</vt:lpstr>
      <vt:lpstr>The 4-Pillar PEOPLE Model</vt:lpstr>
      <vt:lpstr>Pillar 1: Connect Through Communication</vt:lpstr>
      <vt:lpstr>Story: Communication Success</vt:lpstr>
      <vt:lpstr>Pillar 2: Mentor with Intention</vt:lpstr>
      <vt:lpstr>Story: Legacy Program Impact</vt:lpstr>
      <vt:lpstr>Pillar 3: Empower with Purpose</vt:lpstr>
      <vt:lpstr>Story: PPE Compliance Shift</vt:lpstr>
      <vt:lpstr>Pillar 4: Unify Through Culture</vt:lpstr>
      <vt:lpstr>Story: Generational Safety Team</vt:lpstr>
      <vt:lpstr>Bringing It All Together</vt:lpstr>
      <vt:lpstr>3 Leadership Actions for Tomorrow</vt:lpstr>
      <vt:lpstr>Leadership Beyond Titles</vt:lpstr>
      <vt:lpstr>The Cost of Disengagement</vt:lpstr>
      <vt:lpstr>Rethinking Training Across Generations</vt:lpstr>
      <vt:lpstr>Mentorship as a Safety Strategy</vt:lpstr>
      <vt:lpstr>Real-World Success: The Power of Culture</vt:lpstr>
      <vt:lpstr>Building Bridges, Not Walls</vt:lpstr>
      <vt:lpstr>Your Role in the Change</vt:lpstr>
      <vt:lpstr>PowerPoint Presentation</vt:lpstr>
      <vt:lpstr>Short Survey</vt:lpstr>
      <vt:lpstr>PowerPoint Presentation</vt:lpstr>
      <vt:lpstr>CHARITY SUBMISSIONS FOR FY 2027</vt:lpstr>
      <vt:lpstr>THANKS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Council Monthly Meeting</dc:title>
  <dc:creator>dkatz@limachamber.com</dc:creator>
  <cp:keywords>safety council,</cp:keywords>
  <cp:lastModifiedBy>Deb Katzenmeyer</cp:lastModifiedBy>
  <cp:revision>2</cp:revision>
  <cp:lastPrinted>2026-05-12T20:14:41Z</cp:lastPrinted>
  <dcterms:created xsi:type="dcterms:W3CDTF">2026-03-10T00:11:51Z</dcterms:created>
  <dcterms:modified xsi:type="dcterms:W3CDTF">2026-05-21T14:20:23Z</dcterms:modified>
  <cp:category>Safety Council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0x010100477A8D7F86C2574A903F27ECEF76962E</vt:lpwstr>
  </property>
  <property fmtid="{D5CDD505-2E9C-101B-9397-08002B2CF9AE}" pid="3" name="Created">
    <vt:filetime>2026-02-12T00:00:00Z</vt:filetime>
  </property>
  <property fmtid="{D5CDD505-2E9C-101B-9397-08002B2CF9AE}" pid="4" name="Creator">
    <vt:lpwstr>Acrobat PDFMaker 25 for PowerPoint</vt:lpwstr>
  </property>
  <property fmtid="{D5CDD505-2E9C-101B-9397-08002B2CF9AE}" pid="5" name="LastSaved">
    <vt:filetime>2026-03-10T00:00:00Z</vt:filetime>
  </property>
  <property fmtid="{D5CDD505-2E9C-101B-9397-08002B2CF9AE}" pid="6" name="Producer">
    <vt:lpwstr>Adobe PDF Library 25.1.159</vt:lpwstr>
  </property>
  <property fmtid="{D5CDD505-2E9C-101B-9397-08002B2CF9AE}" pid="7" name="MediaServiceImageTags">
    <vt:lpwstr/>
  </property>
</Properties>
</file>