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6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701" r:id="rId6"/>
    <p:sldMasterId id="2147483726" r:id="rId7"/>
    <p:sldMasterId id="2147483738" r:id="rId8"/>
    <p:sldMasterId id="2147483758" r:id="rId9"/>
    <p:sldMasterId id="2147483767" r:id="rId10"/>
    <p:sldMasterId id="2147483780" r:id="rId11"/>
  </p:sldMasterIdLst>
  <p:notesMasterIdLst>
    <p:notesMasterId r:id="rId82"/>
  </p:notesMasterIdLst>
  <p:sldIdLst>
    <p:sldId id="257" r:id="rId12"/>
    <p:sldId id="2145705318" r:id="rId13"/>
    <p:sldId id="2145705309" r:id="rId14"/>
    <p:sldId id="2145705310" r:id="rId15"/>
    <p:sldId id="2963" r:id="rId16"/>
    <p:sldId id="2145705296" r:id="rId17"/>
    <p:sldId id="2145705297" r:id="rId18"/>
    <p:sldId id="2145705264" r:id="rId19"/>
    <p:sldId id="2145705312" r:id="rId20"/>
    <p:sldId id="720" r:id="rId21"/>
    <p:sldId id="2961" r:id="rId22"/>
    <p:sldId id="2145705283" r:id="rId23"/>
    <p:sldId id="2145705274" r:id="rId24"/>
    <p:sldId id="2145705298" r:id="rId25"/>
    <p:sldId id="2145705316" r:id="rId26"/>
    <p:sldId id="2145705299" r:id="rId27"/>
    <p:sldId id="2145705313" r:id="rId28"/>
    <p:sldId id="2145705321" r:id="rId29"/>
    <p:sldId id="2145705302" r:id="rId30"/>
    <p:sldId id="2145705303" r:id="rId31"/>
    <p:sldId id="2145705304" r:id="rId32"/>
    <p:sldId id="2145705305" r:id="rId33"/>
    <p:sldId id="439" r:id="rId34"/>
    <p:sldId id="2145705306" r:id="rId35"/>
    <p:sldId id="2145705287" r:id="rId36"/>
    <p:sldId id="445" r:id="rId37"/>
    <p:sldId id="2145705289" r:id="rId38"/>
    <p:sldId id="2145705288" r:id="rId39"/>
    <p:sldId id="2145705307" r:id="rId40"/>
    <p:sldId id="2145705308" r:id="rId41"/>
    <p:sldId id="2145705314" r:id="rId42"/>
    <p:sldId id="2145705269" r:id="rId43"/>
    <p:sldId id="2145705284" r:id="rId44"/>
    <p:sldId id="2145705317" r:id="rId45"/>
    <p:sldId id="2145705290" r:id="rId46"/>
    <p:sldId id="2145705285" r:id="rId47"/>
    <p:sldId id="2145705271" r:id="rId48"/>
    <p:sldId id="2145705291" r:id="rId49"/>
    <p:sldId id="2145705286" r:id="rId50"/>
    <p:sldId id="277" r:id="rId51"/>
    <p:sldId id="256" r:id="rId52"/>
    <p:sldId id="2145705319" r:id="rId53"/>
    <p:sldId id="544" r:id="rId54"/>
    <p:sldId id="381" r:id="rId55"/>
    <p:sldId id="373" r:id="rId56"/>
    <p:sldId id="378" r:id="rId57"/>
    <p:sldId id="2145705322" r:id="rId58"/>
    <p:sldId id="388" r:id="rId59"/>
    <p:sldId id="396" r:id="rId60"/>
    <p:sldId id="397" r:id="rId61"/>
    <p:sldId id="545" r:id="rId62"/>
    <p:sldId id="547" r:id="rId63"/>
    <p:sldId id="548" r:id="rId64"/>
    <p:sldId id="549" r:id="rId65"/>
    <p:sldId id="550" r:id="rId66"/>
    <p:sldId id="551" r:id="rId67"/>
    <p:sldId id="339" r:id="rId68"/>
    <p:sldId id="523" r:id="rId69"/>
    <p:sldId id="258" r:id="rId70"/>
    <p:sldId id="552" r:id="rId71"/>
    <p:sldId id="355" r:id="rId72"/>
    <p:sldId id="408" r:id="rId73"/>
    <p:sldId id="2145705320" r:id="rId74"/>
    <p:sldId id="553" r:id="rId75"/>
    <p:sldId id="358" r:id="rId76"/>
    <p:sldId id="359" r:id="rId77"/>
    <p:sldId id="348" r:id="rId78"/>
    <p:sldId id="413" r:id="rId79"/>
    <p:sldId id="554" r:id="rId80"/>
    <p:sldId id="325" r:id="rId8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EB6A392-140B-D168-F2C5-67389E264701}" name="Mccarron, Mary" initials="MM" userId="S::10082948@id.ohio.gov::2fa457b6-427e-4c6f-b676-053fc7585d9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8D3"/>
    <a:srgbClr val="C12634"/>
    <a:srgbClr val="0E3F75"/>
    <a:srgbClr val="BBD36F"/>
    <a:srgbClr val="004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CE57CB-D6FA-4B25-8064-24AFAC886C7C}" v="5" dt="2026-03-09T16:24:13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94609" autoAdjust="0"/>
  </p:normalViewPr>
  <p:slideViewPr>
    <p:cSldViewPr>
      <p:cViewPr varScale="1">
        <p:scale>
          <a:sx n="78" d="100"/>
          <a:sy n="78" d="100"/>
        </p:scale>
        <p:origin x="240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viewProps" Target="viewProps.xml"/><Relationship Id="rId89" Type="http://schemas.microsoft.com/office/2018/10/relationships/authors" Target="authors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5" Type="http://schemas.openxmlformats.org/officeDocument/2006/relationships/slideMaster" Target="slideMasters/slideMaster2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0.xml"/><Relationship Id="rId2" Type="http://schemas.openxmlformats.org/officeDocument/2006/relationships/customXml" Target="../customXml/item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microsoft.com/office/2016/11/relationships/changesInfo" Target="changesInfos/changesInfo1.xml"/><Relationship Id="rId61" Type="http://schemas.openxmlformats.org/officeDocument/2006/relationships/slide" Target="slides/slide5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 Katzenmeyer" userId="770ac908-1d4f-42e4-b6fe-50250b20953e" providerId="ADAL" clId="{79B93715-5AD3-4B7E-834A-A0FDB1ACAD1F}"/>
    <pc:docChg chg="modSld">
      <pc:chgData name="Deb Katzenmeyer" userId="770ac908-1d4f-42e4-b6fe-50250b20953e" providerId="ADAL" clId="{79B93715-5AD3-4B7E-834A-A0FDB1ACAD1F}" dt="2026-03-10T14:10:14.258" v="0" actId="1076"/>
      <pc:docMkLst>
        <pc:docMk/>
      </pc:docMkLst>
      <pc:sldChg chg="modSp mod">
        <pc:chgData name="Deb Katzenmeyer" userId="770ac908-1d4f-42e4-b6fe-50250b20953e" providerId="ADAL" clId="{79B93715-5AD3-4B7E-834A-A0FDB1ACAD1F}" dt="2026-03-10T14:10:14.258" v="0" actId="1076"/>
        <pc:sldMkLst>
          <pc:docMk/>
          <pc:sldMk cId="635053161" sldId="257"/>
        </pc:sldMkLst>
        <pc:spChg chg="mod">
          <ac:chgData name="Deb Katzenmeyer" userId="770ac908-1d4f-42e4-b6fe-50250b20953e" providerId="ADAL" clId="{79B93715-5AD3-4B7E-834A-A0FDB1ACAD1F}" dt="2026-03-10T14:10:14.258" v="0" actId="1076"/>
          <ac:spMkLst>
            <pc:docMk/>
            <pc:sldMk cId="635053161" sldId="257"/>
            <ac:spMk id="4" creationId="{7262FE8B-4CC4-6DBD-CF8E-11859B373763}"/>
          </ac:spMkLst>
        </pc:spChg>
      </pc:sldChg>
    </pc:docChg>
  </pc:docChgLst>
  <pc:docChgLst>
    <pc:chgData name="Hicks, Amber" userId="e5307d52-2110-4c83-912f-1ee458b92976" providerId="ADAL" clId="{12E5915D-B4B5-470B-B218-1027D5E2A6D7}"/>
    <pc:docChg chg="custSel modSld">
      <pc:chgData name="Hicks, Amber" userId="e5307d52-2110-4c83-912f-1ee458b92976" providerId="ADAL" clId="{12E5915D-B4B5-470B-B218-1027D5E2A6D7}" dt="2026-03-09T16:37:35.563" v="90" actId="255"/>
      <pc:docMkLst>
        <pc:docMk/>
      </pc:docMkLst>
      <pc:sldChg chg="modSp mod">
        <pc:chgData name="Hicks, Amber" userId="e5307d52-2110-4c83-912f-1ee458b92976" providerId="ADAL" clId="{12E5915D-B4B5-470B-B218-1027D5E2A6D7}" dt="2026-03-09T16:35:09.538" v="65" actId="20577"/>
        <pc:sldMkLst>
          <pc:docMk/>
          <pc:sldMk cId="3570635440" sldId="258"/>
        </pc:sldMkLst>
        <pc:spChg chg="mod">
          <ac:chgData name="Hicks, Amber" userId="e5307d52-2110-4c83-912f-1ee458b92976" providerId="ADAL" clId="{12E5915D-B4B5-470B-B218-1027D5E2A6D7}" dt="2026-03-09T16:35:09.538" v="65" actId="20577"/>
          <ac:spMkLst>
            <pc:docMk/>
            <pc:sldMk cId="3570635440" sldId="258"/>
            <ac:spMk id="3" creationId="{891B43C1-E409-5A8B-999B-8C129DB66BEF}"/>
          </ac:spMkLst>
        </pc:spChg>
      </pc:sldChg>
      <pc:sldChg chg="modSp mod">
        <pc:chgData name="Hicks, Amber" userId="e5307d52-2110-4c83-912f-1ee458b92976" providerId="ADAL" clId="{12E5915D-B4B5-470B-B218-1027D5E2A6D7}" dt="2026-03-09T16:24:13.726" v="58" actId="20577"/>
        <pc:sldMkLst>
          <pc:docMk/>
          <pc:sldMk cId="0" sldId="523"/>
        </pc:sldMkLst>
        <pc:spChg chg="mod">
          <ac:chgData name="Hicks, Amber" userId="e5307d52-2110-4c83-912f-1ee458b92976" providerId="ADAL" clId="{12E5915D-B4B5-470B-B218-1027D5E2A6D7}" dt="2026-03-09T16:24:13.726" v="58" actId="20577"/>
          <ac:spMkLst>
            <pc:docMk/>
            <pc:sldMk cId="0" sldId="523"/>
            <ac:spMk id="79875" creationId="{4DF05836-81E9-40B2-A765-4CA9AA67D259}"/>
          </ac:spMkLst>
        </pc:spChg>
      </pc:sldChg>
      <pc:sldChg chg="modSp mod">
        <pc:chgData name="Hicks, Amber" userId="e5307d52-2110-4c83-912f-1ee458b92976" providerId="ADAL" clId="{12E5915D-B4B5-470B-B218-1027D5E2A6D7}" dt="2026-03-09T16:16:46.796" v="42" actId="1076"/>
        <pc:sldMkLst>
          <pc:docMk/>
          <pc:sldMk cId="2117764494" sldId="547"/>
        </pc:sldMkLst>
        <pc:spChg chg="mod">
          <ac:chgData name="Hicks, Amber" userId="e5307d52-2110-4c83-912f-1ee458b92976" providerId="ADAL" clId="{12E5915D-B4B5-470B-B218-1027D5E2A6D7}" dt="2026-03-09T16:16:46.796" v="42" actId="1076"/>
          <ac:spMkLst>
            <pc:docMk/>
            <pc:sldMk cId="2117764494" sldId="547"/>
            <ac:spMk id="3" creationId="{2F321BF5-BFE7-1DA8-6FB8-20E51DBC4698}"/>
          </ac:spMkLst>
        </pc:spChg>
      </pc:sldChg>
      <pc:sldChg chg="modSp mod">
        <pc:chgData name="Hicks, Amber" userId="e5307d52-2110-4c83-912f-1ee458b92976" providerId="ADAL" clId="{12E5915D-B4B5-470B-B218-1027D5E2A6D7}" dt="2026-03-09T16:19:31.312" v="51" actId="20577"/>
        <pc:sldMkLst>
          <pc:docMk/>
          <pc:sldMk cId="3221303037" sldId="549"/>
        </pc:sldMkLst>
        <pc:spChg chg="mod">
          <ac:chgData name="Hicks, Amber" userId="e5307d52-2110-4c83-912f-1ee458b92976" providerId="ADAL" clId="{12E5915D-B4B5-470B-B218-1027D5E2A6D7}" dt="2026-03-09T16:19:31.312" v="51" actId="20577"/>
          <ac:spMkLst>
            <pc:docMk/>
            <pc:sldMk cId="3221303037" sldId="549"/>
            <ac:spMk id="3" creationId="{C6FCA3C6-AAC3-7BC7-7221-0D80A751F17E}"/>
          </ac:spMkLst>
        </pc:spChg>
      </pc:sldChg>
      <pc:sldChg chg="modSp mod">
        <pc:chgData name="Hicks, Amber" userId="e5307d52-2110-4c83-912f-1ee458b92976" providerId="ADAL" clId="{12E5915D-B4B5-470B-B218-1027D5E2A6D7}" dt="2026-03-09T16:37:35.563" v="90" actId="255"/>
        <pc:sldMkLst>
          <pc:docMk/>
          <pc:sldMk cId="818430266" sldId="553"/>
        </pc:sldMkLst>
        <pc:spChg chg="mod">
          <ac:chgData name="Hicks, Amber" userId="e5307d52-2110-4c83-912f-1ee458b92976" providerId="ADAL" clId="{12E5915D-B4B5-470B-B218-1027D5E2A6D7}" dt="2026-03-09T16:37:35.563" v="90" actId="255"/>
          <ac:spMkLst>
            <pc:docMk/>
            <pc:sldMk cId="818430266" sldId="553"/>
            <ac:spMk id="109571" creationId="{00000000-0000-0000-0000-000000000000}"/>
          </ac:spMkLst>
        </pc:spChg>
      </pc:sldChg>
      <pc:sldChg chg="modSp mod">
        <pc:chgData name="Hicks, Amber" userId="e5307d52-2110-4c83-912f-1ee458b92976" providerId="ADAL" clId="{12E5915D-B4B5-470B-B218-1027D5E2A6D7}" dt="2026-03-09T16:08:04.121" v="8" actId="1076"/>
        <pc:sldMkLst>
          <pc:docMk/>
          <pc:sldMk cId="4293720605" sldId="2145705322"/>
        </pc:sldMkLst>
        <pc:spChg chg="mod">
          <ac:chgData name="Hicks, Amber" userId="e5307d52-2110-4c83-912f-1ee458b92976" providerId="ADAL" clId="{12E5915D-B4B5-470B-B218-1027D5E2A6D7}" dt="2026-03-09T15:56:42.056" v="6" actId="1076"/>
          <ac:spMkLst>
            <pc:docMk/>
            <pc:sldMk cId="4293720605" sldId="2145705322"/>
            <ac:spMk id="6" creationId="{FE9B41E3-C9D0-7963-9399-5385858A980B}"/>
          </ac:spMkLst>
        </pc:spChg>
        <pc:spChg chg="mod">
          <ac:chgData name="Hicks, Amber" userId="e5307d52-2110-4c83-912f-1ee458b92976" providerId="ADAL" clId="{12E5915D-B4B5-470B-B218-1027D5E2A6D7}" dt="2026-03-09T15:56:37.462" v="5" actId="1076"/>
          <ac:spMkLst>
            <pc:docMk/>
            <pc:sldMk cId="4293720605" sldId="2145705322"/>
            <ac:spMk id="7" creationId="{2C52C1EB-3A56-A457-9DF8-C66E04911D16}"/>
          </ac:spMkLst>
        </pc:spChg>
        <pc:picChg chg="mod">
          <ac:chgData name="Hicks, Amber" userId="e5307d52-2110-4c83-912f-1ee458b92976" providerId="ADAL" clId="{12E5915D-B4B5-470B-B218-1027D5E2A6D7}" dt="2026-03-09T16:08:04.121" v="8" actId="1076"/>
          <ac:picMkLst>
            <pc:docMk/>
            <pc:sldMk cId="4293720605" sldId="2145705322"/>
            <ac:picMk id="13" creationId="{A0C2CE0B-17F0-1625-BC59-8F835BEBB5D4}"/>
          </ac:picMkLst>
        </pc:picChg>
        <pc:picChg chg="mod">
          <ac:chgData name="Hicks, Amber" userId="e5307d52-2110-4c83-912f-1ee458b92976" providerId="ADAL" clId="{12E5915D-B4B5-470B-B218-1027D5E2A6D7}" dt="2026-03-09T15:57:54.842" v="7" actId="1076"/>
          <ac:picMkLst>
            <pc:docMk/>
            <pc:sldMk cId="4293720605" sldId="2145705322"/>
            <ac:picMk id="15" creationId="{12B55F92-A7EF-F1FF-0883-DEB2BB471B28}"/>
          </ac:picMkLst>
        </pc:pic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svg"/><Relationship Id="rId1" Type="http://schemas.openxmlformats.org/officeDocument/2006/relationships/image" Target="../media/image73.png"/><Relationship Id="rId4" Type="http://schemas.openxmlformats.org/officeDocument/2006/relationships/image" Target="../media/image7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svg"/><Relationship Id="rId1" Type="http://schemas.openxmlformats.org/officeDocument/2006/relationships/image" Target="../media/image73.png"/><Relationship Id="rId4" Type="http://schemas.openxmlformats.org/officeDocument/2006/relationships/image" Target="../media/image7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BCC6CE-CF74-4DF8-8FED-F2400F725CBC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D5BB2A-E561-4625-A587-7767484F86A5}">
      <dgm:prSet/>
      <dgm:spPr/>
      <dgm:t>
        <a:bodyPr/>
        <a:lstStyle/>
        <a:p>
          <a:r>
            <a:rPr lang="en-US" b="1" u="none" dirty="0"/>
            <a:t>Division of Air Pollution Control</a:t>
          </a:r>
          <a:endParaRPr lang="en-US" u="none" dirty="0"/>
        </a:p>
      </dgm:t>
    </dgm:pt>
    <dgm:pt modelId="{12132F46-D12E-4A69-B773-CC124B08C697}" type="parTrans" cxnId="{5690DEDB-64EC-4FAE-94BD-8DC526CEDA19}">
      <dgm:prSet/>
      <dgm:spPr/>
      <dgm:t>
        <a:bodyPr/>
        <a:lstStyle/>
        <a:p>
          <a:endParaRPr lang="en-US"/>
        </a:p>
      </dgm:t>
    </dgm:pt>
    <dgm:pt modelId="{05B83E83-ED53-49E6-BE80-6FE88673AC77}" type="sibTrans" cxnId="{5690DEDB-64EC-4FAE-94BD-8DC526CEDA19}">
      <dgm:prSet/>
      <dgm:spPr/>
      <dgm:t>
        <a:bodyPr/>
        <a:lstStyle/>
        <a:p>
          <a:endParaRPr lang="en-US"/>
        </a:p>
      </dgm:t>
    </dgm:pt>
    <dgm:pt modelId="{F742DFED-1010-4440-A718-0DE8FD088482}">
      <dgm:prSet custT="1"/>
      <dgm:spPr/>
      <dgm:t>
        <a:bodyPr/>
        <a:lstStyle/>
        <a:p>
          <a:pPr>
            <a:lnSpc>
              <a:spcPct val="90000"/>
            </a:lnSpc>
            <a:buNone/>
          </a:pPr>
          <a:r>
            <a:rPr lang="en-US" sz="1800" b="1" dirty="0"/>
            <a:t>Kara Reynolds 419.373.3066	Tamara Girard 330.963.1282</a:t>
          </a:r>
        </a:p>
      </dgm:t>
    </dgm:pt>
    <dgm:pt modelId="{C1FFA19A-3494-4887-AB4A-D22C9050438F}" type="parTrans" cxnId="{E84E74DD-32A3-426E-85F9-17622701BC7F}">
      <dgm:prSet/>
      <dgm:spPr/>
      <dgm:t>
        <a:bodyPr/>
        <a:lstStyle/>
        <a:p>
          <a:endParaRPr lang="en-US"/>
        </a:p>
      </dgm:t>
    </dgm:pt>
    <dgm:pt modelId="{1A0B57FB-791E-4819-B502-7F0A6CFF9B46}" type="sibTrans" cxnId="{E84E74DD-32A3-426E-85F9-17622701BC7F}">
      <dgm:prSet/>
      <dgm:spPr/>
      <dgm:t>
        <a:bodyPr/>
        <a:lstStyle/>
        <a:p>
          <a:endParaRPr lang="en-US"/>
        </a:p>
      </dgm:t>
    </dgm:pt>
    <dgm:pt modelId="{40C2C14E-D812-4C74-B26F-09483B049BE4}">
      <dgm:prSet/>
      <dgm:spPr/>
      <dgm:t>
        <a:bodyPr/>
        <a:lstStyle/>
        <a:p>
          <a:r>
            <a:rPr lang="en-US" b="1" u="none" dirty="0"/>
            <a:t>Division of Surface Water</a:t>
          </a:r>
          <a:endParaRPr lang="en-US" u="none" dirty="0"/>
        </a:p>
      </dgm:t>
    </dgm:pt>
    <dgm:pt modelId="{AA4C61C5-5417-4995-960D-7102F9A3231C}" type="parTrans" cxnId="{0820D297-3266-44C7-B6FE-3B810E2D5962}">
      <dgm:prSet/>
      <dgm:spPr/>
      <dgm:t>
        <a:bodyPr/>
        <a:lstStyle/>
        <a:p>
          <a:endParaRPr lang="en-US"/>
        </a:p>
      </dgm:t>
    </dgm:pt>
    <dgm:pt modelId="{F19C9012-C90E-4EAB-ABDE-829559041F2C}" type="sibTrans" cxnId="{0820D297-3266-44C7-B6FE-3B810E2D5962}">
      <dgm:prSet/>
      <dgm:spPr/>
      <dgm:t>
        <a:bodyPr/>
        <a:lstStyle/>
        <a:p>
          <a:endParaRPr lang="en-US"/>
        </a:p>
      </dgm:t>
    </dgm:pt>
    <dgm:pt modelId="{7F72B8CB-BD6E-4176-A0A0-F73840240EB1}">
      <dgm:prSet custT="1"/>
      <dgm:spPr/>
      <dgm:t>
        <a:bodyPr/>
        <a:lstStyle/>
        <a:p>
          <a:pPr>
            <a:buNone/>
          </a:pPr>
          <a:r>
            <a:rPr lang="en-US" sz="1800" b="1" dirty="0"/>
            <a:t>Ynes Arocho 330.963.1203</a:t>
          </a:r>
        </a:p>
      </dgm:t>
    </dgm:pt>
    <dgm:pt modelId="{0FB14D67-55B4-4D5D-9146-0E5FD389D178}" type="parTrans" cxnId="{80A9C852-3A5B-457E-A486-4B42BF94D802}">
      <dgm:prSet/>
      <dgm:spPr/>
      <dgm:t>
        <a:bodyPr/>
        <a:lstStyle/>
        <a:p>
          <a:endParaRPr lang="en-US"/>
        </a:p>
      </dgm:t>
    </dgm:pt>
    <dgm:pt modelId="{FB8FED31-8467-4727-9271-2BAA9FE8AC23}" type="sibTrans" cxnId="{80A9C852-3A5B-457E-A486-4B42BF94D802}">
      <dgm:prSet/>
      <dgm:spPr/>
      <dgm:t>
        <a:bodyPr/>
        <a:lstStyle/>
        <a:p>
          <a:endParaRPr lang="en-US"/>
        </a:p>
      </dgm:t>
    </dgm:pt>
    <dgm:pt modelId="{500732B7-8AED-45E2-BB6C-5508917916E4}">
      <dgm:prSet/>
      <dgm:spPr/>
      <dgm:t>
        <a:bodyPr/>
        <a:lstStyle/>
        <a:p>
          <a:r>
            <a:rPr lang="en-US" b="1" u="none" dirty="0"/>
            <a:t>Division of Materials and Waste Management</a:t>
          </a:r>
          <a:endParaRPr lang="en-US" u="none" dirty="0"/>
        </a:p>
      </dgm:t>
    </dgm:pt>
    <dgm:pt modelId="{8328D081-010E-4D0B-A580-C3D516BC0464}" type="parTrans" cxnId="{E71924E8-FEB7-413B-9113-A38146D46854}">
      <dgm:prSet/>
      <dgm:spPr/>
      <dgm:t>
        <a:bodyPr/>
        <a:lstStyle/>
        <a:p>
          <a:endParaRPr lang="en-US"/>
        </a:p>
      </dgm:t>
    </dgm:pt>
    <dgm:pt modelId="{1EA216B8-04F2-4065-9F76-4246CAC91097}" type="sibTrans" cxnId="{E71924E8-FEB7-413B-9113-A38146D46854}">
      <dgm:prSet/>
      <dgm:spPr/>
      <dgm:t>
        <a:bodyPr/>
        <a:lstStyle/>
        <a:p>
          <a:endParaRPr lang="en-US"/>
        </a:p>
      </dgm:t>
    </dgm:pt>
    <dgm:pt modelId="{36883A35-F1A8-4D68-BF12-3CA83F5DBB4C}">
      <dgm:prSet custT="1"/>
      <dgm:spPr/>
      <dgm:t>
        <a:bodyPr/>
        <a:lstStyle/>
        <a:p>
          <a:pPr>
            <a:buNone/>
          </a:pPr>
          <a:r>
            <a:rPr lang="en-US" sz="1800" b="1" dirty="0"/>
            <a:t>Madelyn (Maddie) Adams 937.285.6456</a:t>
          </a:r>
          <a:endParaRPr lang="en-US" sz="1800" dirty="0"/>
        </a:p>
      </dgm:t>
    </dgm:pt>
    <dgm:pt modelId="{4AE537A2-D1EB-4411-95EE-574ADF5E20AE}" type="parTrans" cxnId="{FC8E0D87-68A0-4B6D-A973-F077CCEEB14D}">
      <dgm:prSet/>
      <dgm:spPr/>
      <dgm:t>
        <a:bodyPr/>
        <a:lstStyle/>
        <a:p>
          <a:endParaRPr lang="en-US"/>
        </a:p>
      </dgm:t>
    </dgm:pt>
    <dgm:pt modelId="{3B40BE1A-577E-437C-AA09-B5C5166C9194}" type="sibTrans" cxnId="{FC8E0D87-68A0-4B6D-A973-F077CCEEB14D}">
      <dgm:prSet/>
      <dgm:spPr/>
      <dgm:t>
        <a:bodyPr/>
        <a:lstStyle/>
        <a:p>
          <a:endParaRPr lang="en-US"/>
        </a:p>
      </dgm:t>
    </dgm:pt>
    <dgm:pt modelId="{3DB0BFDA-948E-44BD-8A2D-75DBDFC90E62}">
      <dgm:prSet/>
      <dgm:spPr/>
      <dgm:t>
        <a:bodyPr/>
        <a:lstStyle/>
        <a:p>
          <a:r>
            <a:rPr lang="en-US" b="1" u="none" dirty="0"/>
            <a:t>Division of Environmental Response and Revitalization</a:t>
          </a:r>
          <a:endParaRPr lang="en-US" u="none" dirty="0"/>
        </a:p>
      </dgm:t>
    </dgm:pt>
    <dgm:pt modelId="{F94A255E-7FAC-4476-83DA-FD466E641CA7}" type="parTrans" cxnId="{F23336AA-75DA-4A44-9DFB-534AA7C5A3C1}">
      <dgm:prSet/>
      <dgm:spPr/>
      <dgm:t>
        <a:bodyPr/>
        <a:lstStyle/>
        <a:p>
          <a:endParaRPr lang="en-US"/>
        </a:p>
      </dgm:t>
    </dgm:pt>
    <dgm:pt modelId="{A8FF1813-A597-4B81-9D63-EA1EB05099C5}" type="sibTrans" cxnId="{F23336AA-75DA-4A44-9DFB-534AA7C5A3C1}">
      <dgm:prSet/>
      <dgm:spPr/>
      <dgm:t>
        <a:bodyPr/>
        <a:lstStyle/>
        <a:p>
          <a:endParaRPr lang="en-US"/>
        </a:p>
      </dgm:t>
    </dgm:pt>
    <dgm:pt modelId="{DF9D9E7E-3DEE-418D-8F07-CDC4AF023A83}">
      <dgm:prSet custT="1"/>
      <dgm:spPr/>
      <dgm:t>
        <a:bodyPr/>
        <a:lstStyle/>
        <a:p>
          <a:pPr>
            <a:buNone/>
          </a:pPr>
          <a:r>
            <a:rPr lang="en-US" sz="1800" b="1" dirty="0"/>
            <a:t>Amber Hicks 937.285.6439</a:t>
          </a:r>
          <a:endParaRPr lang="en-US" sz="1800" dirty="0"/>
        </a:p>
      </dgm:t>
    </dgm:pt>
    <dgm:pt modelId="{96ED6DD1-9B33-4CA6-887D-F2430BD9C901}" type="parTrans" cxnId="{673DA6D9-784B-46CB-B529-ADA274946587}">
      <dgm:prSet/>
      <dgm:spPr/>
      <dgm:t>
        <a:bodyPr/>
        <a:lstStyle/>
        <a:p>
          <a:endParaRPr lang="en-US"/>
        </a:p>
      </dgm:t>
    </dgm:pt>
    <dgm:pt modelId="{4A4BA142-5F75-441B-AA35-6E54BDF6906A}" type="sibTrans" cxnId="{673DA6D9-784B-46CB-B529-ADA274946587}">
      <dgm:prSet/>
      <dgm:spPr/>
      <dgm:t>
        <a:bodyPr/>
        <a:lstStyle/>
        <a:p>
          <a:endParaRPr lang="en-US"/>
        </a:p>
      </dgm:t>
    </dgm:pt>
    <dgm:pt modelId="{3271B0F5-0825-4869-87D2-535FB3020182}">
      <dgm:prSet custT="1"/>
      <dgm:spPr/>
      <dgm:t>
        <a:bodyPr/>
        <a:lstStyle/>
        <a:p>
          <a:pPr>
            <a:buNone/>
          </a:pPr>
          <a:r>
            <a:rPr lang="en-US" sz="1800" b="1" dirty="0"/>
            <a:t>Currently Vacant Position</a:t>
          </a:r>
        </a:p>
      </dgm:t>
    </dgm:pt>
    <dgm:pt modelId="{1CCDB6BC-3690-46B3-B679-7A5DF03BA5DE}" type="parTrans" cxnId="{DB097A89-D08F-4371-8BF3-83107080DC98}">
      <dgm:prSet/>
      <dgm:spPr/>
      <dgm:t>
        <a:bodyPr/>
        <a:lstStyle/>
        <a:p>
          <a:endParaRPr lang="en-US"/>
        </a:p>
      </dgm:t>
    </dgm:pt>
    <dgm:pt modelId="{B7B9A880-B6E2-49C5-80B9-955999FF3836}" type="sibTrans" cxnId="{DB097A89-D08F-4371-8BF3-83107080DC98}">
      <dgm:prSet/>
      <dgm:spPr/>
      <dgm:t>
        <a:bodyPr/>
        <a:lstStyle/>
        <a:p>
          <a:endParaRPr lang="en-US"/>
        </a:p>
      </dgm:t>
    </dgm:pt>
    <dgm:pt modelId="{0A0F8BF3-30AB-4CE5-A18B-C286C1F3942F}">
      <dgm:prSet/>
      <dgm:spPr/>
      <dgm:t>
        <a:bodyPr/>
        <a:lstStyle/>
        <a:p>
          <a:r>
            <a:rPr lang="en-US" b="1" u="none" dirty="0"/>
            <a:t>Division of Drinking and Ground Waters</a:t>
          </a:r>
          <a:endParaRPr lang="en-US" u="none" dirty="0"/>
        </a:p>
      </dgm:t>
    </dgm:pt>
    <dgm:pt modelId="{202410E4-C6FA-4625-A697-24D57DA1F44D}" type="sibTrans" cxnId="{D8DD9A74-7523-4314-ABBC-2ECBFA382378}">
      <dgm:prSet/>
      <dgm:spPr/>
      <dgm:t>
        <a:bodyPr/>
        <a:lstStyle/>
        <a:p>
          <a:endParaRPr lang="en-US"/>
        </a:p>
      </dgm:t>
    </dgm:pt>
    <dgm:pt modelId="{2F2A97AD-F605-4176-B549-DABB7615752E}" type="parTrans" cxnId="{D8DD9A74-7523-4314-ABBC-2ECBFA382378}">
      <dgm:prSet/>
      <dgm:spPr/>
      <dgm:t>
        <a:bodyPr/>
        <a:lstStyle/>
        <a:p>
          <a:endParaRPr lang="en-US"/>
        </a:p>
      </dgm:t>
    </dgm:pt>
    <dgm:pt modelId="{74351737-ACD0-4670-AA61-2838DB3BA7A0}" type="pres">
      <dgm:prSet presAssocID="{0FBCC6CE-CF74-4DF8-8FED-F2400F725CBC}" presName="Name0" presStyleCnt="0">
        <dgm:presLayoutVars>
          <dgm:dir/>
          <dgm:animLvl val="lvl"/>
          <dgm:resizeHandles val="exact"/>
        </dgm:presLayoutVars>
      </dgm:prSet>
      <dgm:spPr/>
    </dgm:pt>
    <dgm:pt modelId="{0736D502-86FC-4419-949E-9A2CEB356B84}" type="pres">
      <dgm:prSet presAssocID="{72D5BB2A-E561-4625-A587-7767484F86A5}" presName="linNode" presStyleCnt="0"/>
      <dgm:spPr/>
    </dgm:pt>
    <dgm:pt modelId="{4B7E3573-CD54-4161-8A09-E794ED4EDFDD}" type="pres">
      <dgm:prSet presAssocID="{72D5BB2A-E561-4625-A587-7767484F86A5}" presName="parentText" presStyleLbl="node1" presStyleIdx="0" presStyleCnt="5" custScaleX="88954" custScaleY="58672">
        <dgm:presLayoutVars>
          <dgm:chMax val="1"/>
          <dgm:bulletEnabled val="1"/>
        </dgm:presLayoutVars>
      </dgm:prSet>
      <dgm:spPr/>
    </dgm:pt>
    <dgm:pt modelId="{78FE4AAF-101B-49B4-819B-E8D4D102A82B}" type="pres">
      <dgm:prSet presAssocID="{72D5BB2A-E561-4625-A587-7767484F86A5}" presName="descendantText" presStyleLbl="alignAccFollowNode1" presStyleIdx="0" presStyleCnt="5" custScaleY="63460">
        <dgm:presLayoutVars>
          <dgm:bulletEnabled val="1"/>
        </dgm:presLayoutVars>
      </dgm:prSet>
      <dgm:spPr/>
    </dgm:pt>
    <dgm:pt modelId="{1324300A-37CD-43DE-ACC4-35A67A950944}" type="pres">
      <dgm:prSet presAssocID="{05B83E83-ED53-49E6-BE80-6FE88673AC77}" presName="sp" presStyleCnt="0"/>
      <dgm:spPr/>
    </dgm:pt>
    <dgm:pt modelId="{FBD08A71-B879-4B2D-B5B9-55DD0F094E36}" type="pres">
      <dgm:prSet presAssocID="{40C2C14E-D812-4C74-B26F-09483B049BE4}" presName="linNode" presStyleCnt="0"/>
      <dgm:spPr/>
    </dgm:pt>
    <dgm:pt modelId="{37B016F0-C184-427A-8C1F-F6CCAE7A5E02}" type="pres">
      <dgm:prSet presAssocID="{40C2C14E-D812-4C74-B26F-09483B049BE4}" presName="parentText" presStyleLbl="node1" presStyleIdx="1" presStyleCnt="5" custScaleX="88954" custScaleY="58672">
        <dgm:presLayoutVars>
          <dgm:chMax val="1"/>
          <dgm:bulletEnabled val="1"/>
        </dgm:presLayoutVars>
      </dgm:prSet>
      <dgm:spPr/>
    </dgm:pt>
    <dgm:pt modelId="{F1F5BFA7-7160-4972-BCFF-14A8F6350E83}" type="pres">
      <dgm:prSet presAssocID="{40C2C14E-D812-4C74-B26F-09483B049BE4}" presName="descendantText" presStyleLbl="alignAccFollowNode1" presStyleIdx="1" presStyleCnt="5" custScaleY="63460">
        <dgm:presLayoutVars>
          <dgm:bulletEnabled val="1"/>
        </dgm:presLayoutVars>
      </dgm:prSet>
      <dgm:spPr/>
    </dgm:pt>
    <dgm:pt modelId="{7DDC3513-5DC1-4AB9-BAFE-ED850E496824}" type="pres">
      <dgm:prSet presAssocID="{F19C9012-C90E-4EAB-ABDE-829559041F2C}" presName="sp" presStyleCnt="0"/>
      <dgm:spPr/>
    </dgm:pt>
    <dgm:pt modelId="{1062EB43-13BA-45C1-9FF6-6E4E33B67C3F}" type="pres">
      <dgm:prSet presAssocID="{500732B7-8AED-45E2-BB6C-5508917916E4}" presName="linNode" presStyleCnt="0"/>
      <dgm:spPr/>
    </dgm:pt>
    <dgm:pt modelId="{AB6A0503-DE14-46C1-BD80-8E2C4D9DA5A7}" type="pres">
      <dgm:prSet presAssocID="{500732B7-8AED-45E2-BB6C-5508917916E4}" presName="parentText" presStyleLbl="node1" presStyleIdx="2" presStyleCnt="5" custScaleX="88954" custScaleY="58672">
        <dgm:presLayoutVars>
          <dgm:chMax val="1"/>
          <dgm:bulletEnabled val="1"/>
        </dgm:presLayoutVars>
      </dgm:prSet>
      <dgm:spPr/>
    </dgm:pt>
    <dgm:pt modelId="{9338DB2C-DFD6-409C-8FEB-7371166C4442}" type="pres">
      <dgm:prSet presAssocID="{500732B7-8AED-45E2-BB6C-5508917916E4}" presName="descendantText" presStyleLbl="alignAccFollowNode1" presStyleIdx="2" presStyleCnt="5" custScaleY="63460">
        <dgm:presLayoutVars>
          <dgm:bulletEnabled val="1"/>
        </dgm:presLayoutVars>
      </dgm:prSet>
      <dgm:spPr/>
    </dgm:pt>
    <dgm:pt modelId="{01C814A5-D8C4-47E0-9AEF-28B4593BE7D7}" type="pres">
      <dgm:prSet presAssocID="{1EA216B8-04F2-4065-9F76-4246CAC91097}" presName="sp" presStyleCnt="0"/>
      <dgm:spPr/>
    </dgm:pt>
    <dgm:pt modelId="{C6DE8A3F-AB05-43EB-B7DF-5A14CD7F91B2}" type="pres">
      <dgm:prSet presAssocID="{3DB0BFDA-948E-44BD-8A2D-75DBDFC90E62}" presName="linNode" presStyleCnt="0"/>
      <dgm:spPr/>
    </dgm:pt>
    <dgm:pt modelId="{3A60C042-2F39-44CD-BE34-EF3EBC278208}" type="pres">
      <dgm:prSet presAssocID="{3DB0BFDA-948E-44BD-8A2D-75DBDFC90E62}" presName="parentText" presStyleLbl="node1" presStyleIdx="3" presStyleCnt="5" custScaleX="88954" custScaleY="58672">
        <dgm:presLayoutVars>
          <dgm:chMax val="1"/>
          <dgm:bulletEnabled val="1"/>
        </dgm:presLayoutVars>
      </dgm:prSet>
      <dgm:spPr/>
    </dgm:pt>
    <dgm:pt modelId="{16133925-26DA-4C3D-9A16-3BE747E7EC76}" type="pres">
      <dgm:prSet presAssocID="{3DB0BFDA-948E-44BD-8A2D-75DBDFC90E62}" presName="descendantText" presStyleLbl="alignAccFollowNode1" presStyleIdx="3" presStyleCnt="5" custScaleY="63460" custLinFactNeighborX="-1144" custLinFactNeighborY="-2625">
        <dgm:presLayoutVars>
          <dgm:bulletEnabled val="1"/>
        </dgm:presLayoutVars>
      </dgm:prSet>
      <dgm:spPr/>
    </dgm:pt>
    <dgm:pt modelId="{5D88BBB0-55C3-4D2C-A792-0A68BF2884FA}" type="pres">
      <dgm:prSet presAssocID="{A8FF1813-A597-4B81-9D63-EA1EB05099C5}" presName="sp" presStyleCnt="0"/>
      <dgm:spPr/>
    </dgm:pt>
    <dgm:pt modelId="{779D3771-65C9-47B2-B0C2-F6F075F816EC}" type="pres">
      <dgm:prSet presAssocID="{0A0F8BF3-30AB-4CE5-A18B-C286C1F3942F}" presName="linNode" presStyleCnt="0"/>
      <dgm:spPr/>
    </dgm:pt>
    <dgm:pt modelId="{8854B731-2328-4B5E-83F0-E8773D76239C}" type="pres">
      <dgm:prSet presAssocID="{0A0F8BF3-30AB-4CE5-A18B-C286C1F3942F}" presName="parentText" presStyleLbl="node1" presStyleIdx="4" presStyleCnt="5" custScaleX="88954" custScaleY="58672">
        <dgm:presLayoutVars>
          <dgm:chMax val="1"/>
          <dgm:bulletEnabled val="1"/>
        </dgm:presLayoutVars>
      </dgm:prSet>
      <dgm:spPr/>
    </dgm:pt>
    <dgm:pt modelId="{BB3D5DC0-387B-4791-8BCF-9F2C62CE7F5A}" type="pres">
      <dgm:prSet presAssocID="{0A0F8BF3-30AB-4CE5-A18B-C286C1F3942F}" presName="descendantText" presStyleLbl="alignAccFollowNode1" presStyleIdx="4" presStyleCnt="5" custScaleY="63460">
        <dgm:presLayoutVars>
          <dgm:bulletEnabled val="1"/>
        </dgm:presLayoutVars>
      </dgm:prSet>
      <dgm:spPr/>
    </dgm:pt>
  </dgm:ptLst>
  <dgm:cxnLst>
    <dgm:cxn modelId="{34E72603-89DB-40EF-8ED2-5FCD84879012}" type="presOf" srcId="{500732B7-8AED-45E2-BB6C-5508917916E4}" destId="{AB6A0503-DE14-46C1-BD80-8E2C4D9DA5A7}" srcOrd="0" destOrd="0" presId="urn:microsoft.com/office/officeart/2005/8/layout/vList5"/>
    <dgm:cxn modelId="{A2321510-92D4-4D94-A888-6985182AD8D5}" type="presOf" srcId="{36883A35-F1A8-4D68-BF12-3CA83F5DBB4C}" destId="{9338DB2C-DFD6-409C-8FEB-7371166C4442}" srcOrd="0" destOrd="0" presId="urn:microsoft.com/office/officeart/2005/8/layout/vList5"/>
    <dgm:cxn modelId="{436F291B-0FF1-4DB0-A12E-00D76C7D9706}" type="presOf" srcId="{3DB0BFDA-948E-44BD-8A2D-75DBDFC90E62}" destId="{3A60C042-2F39-44CD-BE34-EF3EBC278208}" srcOrd="0" destOrd="0" presId="urn:microsoft.com/office/officeart/2005/8/layout/vList5"/>
    <dgm:cxn modelId="{995E602C-269E-4BCD-8C5A-0700F50A4450}" type="presOf" srcId="{72D5BB2A-E561-4625-A587-7767484F86A5}" destId="{4B7E3573-CD54-4161-8A09-E794ED4EDFDD}" srcOrd="0" destOrd="0" presId="urn:microsoft.com/office/officeart/2005/8/layout/vList5"/>
    <dgm:cxn modelId="{08736268-F1A7-43C1-ACF9-1759B7FF66F1}" type="presOf" srcId="{DF9D9E7E-3DEE-418D-8F07-CDC4AF023A83}" destId="{16133925-26DA-4C3D-9A16-3BE747E7EC76}" srcOrd="0" destOrd="0" presId="urn:microsoft.com/office/officeart/2005/8/layout/vList5"/>
    <dgm:cxn modelId="{FA5C2170-0158-4F0E-A43B-8C76DE4E4D93}" type="presOf" srcId="{F742DFED-1010-4440-A718-0DE8FD088482}" destId="{78FE4AAF-101B-49B4-819B-E8D4D102A82B}" srcOrd="0" destOrd="0" presId="urn:microsoft.com/office/officeart/2005/8/layout/vList5"/>
    <dgm:cxn modelId="{80A9C852-3A5B-457E-A486-4B42BF94D802}" srcId="{40C2C14E-D812-4C74-B26F-09483B049BE4}" destId="{7F72B8CB-BD6E-4176-A0A0-F73840240EB1}" srcOrd="0" destOrd="0" parTransId="{0FB14D67-55B4-4D5D-9146-0E5FD389D178}" sibTransId="{FB8FED31-8467-4727-9271-2BAA9FE8AC23}"/>
    <dgm:cxn modelId="{D8DD9A74-7523-4314-ABBC-2ECBFA382378}" srcId="{0FBCC6CE-CF74-4DF8-8FED-F2400F725CBC}" destId="{0A0F8BF3-30AB-4CE5-A18B-C286C1F3942F}" srcOrd="4" destOrd="0" parTransId="{2F2A97AD-F605-4176-B549-DABB7615752E}" sibTransId="{202410E4-C6FA-4625-A697-24D57DA1F44D}"/>
    <dgm:cxn modelId="{3B218384-C197-415C-9B8A-B89D82ED06B7}" type="presOf" srcId="{7F72B8CB-BD6E-4176-A0A0-F73840240EB1}" destId="{F1F5BFA7-7160-4972-BCFF-14A8F6350E83}" srcOrd="0" destOrd="0" presId="urn:microsoft.com/office/officeart/2005/8/layout/vList5"/>
    <dgm:cxn modelId="{FC8E0D87-68A0-4B6D-A973-F077CCEEB14D}" srcId="{500732B7-8AED-45E2-BB6C-5508917916E4}" destId="{36883A35-F1A8-4D68-BF12-3CA83F5DBB4C}" srcOrd="0" destOrd="0" parTransId="{4AE537A2-D1EB-4411-95EE-574ADF5E20AE}" sibTransId="{3B40BE1A-577E-437C-AA09-B5C5166C9194}"/>
    <dgm:cxn modelId="{DB097A89-D08F-4371-8BF3-83107080DC98}" srcId="{0A0F8BF3-30AB-4CE5-A18B-C286C1F3942F}" destId="{3271B0F5-0825-4869-87D2-535FB3020182}" srcOrd="0" destOrd="0" parTransId="{1CCDB6BC-3690-46B3-B679-7A5DF03BA5DE}" sibTransId="{B7B9A880-B6E2-49C5-80B9-955999FF3836}"/>
    <dgm:cxn modelId="{5469A58D-0185-4952-85F4-69EB78622307}" type="presOf" srcId="{0A0F8BF3-30AB-4CE5-A18B-C286C1F3942F}" destId="{8854B731-2328-4B5E-83F0-E8773D76239C}" srcOrd="0" destOrd="0" presId="urn:microsoft.com/office/officeart/2005/8/layout/vList5"/>
    <dgm:cxn modelId="{0820D297-3266-44C7-B6FE-3B810E2D5962}" srcId="{0FBCC6CE-CF74-4DF8-8FED-F2400F725CBC}" destId="{40C2C14E-D812-4C74-B26F-09483B049BE4}" srcOrd="1" destOrd="0" parTransId="{AA4C61C5-5417-4995-960D-7102F9A3231C}" sibTransId="{F19C9012-C90E-4EAB-ABDE-829559041F2C}"/>
    <dgm:cxn modelId="{F23336AA-75DA-4A44-9DFB-534AA7C5A3C1}" srcId="{0FBCC6CE-CF74-4DF8-8FED-F2400F725CBC}" destId="{3DB0BFDA-948E-44BD-8A2D-75DBDFC90E62}" srcOrd="3" destOrd="0" parTransId="{F94A255E-7FAC-4476-83DA-FD466E641CA7}" sibTransId="{A8FF1813-A597-4B81-9D63-EA1EB05099C5}"/>
    <dgm:cxn modelId="{4AF8EBB4-9C07-4657-A0C0-C96353681689}" type="presOf" srcId="{40C2C14E-D812-4C74-B26F-09483B049BE4}" destId="{37B016F0-C184-427A-8C1F-F6CCAE7A5E02}" srcOrd="0" destOrd="0" presId="urn:microsoft.com/office/officeart/2005/8/layout/vList5"/>
    <dgm:cxn modelId="{99F536D7-9828-4E78-B383-530A91EDA852}" type="presOf" srcId="{0FBCC6CE-CF74-4DF8-8FED-F2400F725CBC}" destId="{74351737-ACD0-4670-AA61-2838DB3BA7A0}" srcOrd="0" destOrd="0" presId="urn:microsoft.com/office/officeart/2005/8/layout/vList5"/>
    <dgm:cxn modelId="{7A1FF8D8-CF00-4102-B128-F8516C77B0F7}" type="presOf" srcId="{3271B0F5-0825-4869-87D2-535FB3020182}" destId="{BB3D5DC0-387B-4791-8BCF-9F2C62CE7F5A}" srcOrd="0" destOrd="0" presId="urn:microsoft.com/office/officeart/2005/8/layout/vList5"/>
    <dgm:cxn modelId="{673DA6D9-784B-46CB-B529-ADA274946587}" srcId="{3DB0BFDA-948E-44BD-8A2D-75DBDFC90E62}" destId="{DF9D9E7E-3DEE-418D-8F07-CDC4AF023A83}" srcOrd="0" destOrd="0" parTransId="{96ED6DD1-9B33-4CA6-887D-F2430BD9C901}" sibTransId="{4A4BA142-5F75-441B-AA35-6E54BDF6906A}"/>
    <dgm:cxn modelId="{5690DEDB-64EC-4FAE-94BD-8DC526CEDA19}" srcId="{0FBCC6CE-CF74-4DF8-8FED-F2400F725CBC}" destId="{72D5BB2A-E561-4625-A587-7767484F86A5}" srcOrd="0" destOrd="0" parTransId="{12132F46-D12E-4A69-B773-CC124B08C697}" sibTransId="{05B83E83-ED53-49E6-BE80-6FE88673AC77}"/>
    <dgm:cxn modelId="{E84E74DD-32A3-426E-85F9-17622701BC7F}" srcId="{72D5BB2A-E561-4625-A587-7767484F86A5}" destId="{F742DFED-1010-4440-A718-0DE8FD088482}" srcOrd="0" destOrd="0" parTransId="{C1FFA19A-3494-4887-AB4A-D22C9050438F}" sibTransId="{1A0B57FB-791E-4819-B502-7F0A6CFF9B46}"/>
    <dgm:cxn modelId="{E71924E8-FEB7-413B-9113-A38146D46854}" srcId="{0FBCC6CE-CF74-4DF8-8FED-F2400F725CBC}" destId="{500732B7-8AED-45E2-BB6C-5508917916E4}" srcOrd="2" destOrd="0" parTransId="{8328D081-010E-4D0B-A580-C3D516BC0464}" sibTransId="{1EA216B8-04F2-4065-9F76-4246CAC91097}"/>
    <dgm:cxn modelId="{2CFF8346-20A4-4ADF-AD31-8AAC9CDDE1BA}" type="presParOf" srcId="{74351737-ACD0-4670-AA61-2838DB3BA7A0}" destId="{0736D502-86FC-4419-949E-9A2CEB356B84}" srcOrd="0" destOrd="0" presId="urn:microsoft.com/office/officeart/2005/8/layout/vList5"/>
    <dgm:cxn modelId="{2EE89DCC-6AC6-4503-B923-CF7066CABF77}" type="presParOf" srcId="{0736D502-86FC-4419-949E-9A2CEB356B84}" destId="{4B7E3573-CD54-4161-8A09-E794ED4EDFDD}" srcOrd="0" destOrd="0" presId="urn:microsoft.com/office/officeart/2005/8/layout/vList5"/>
    <dgm:cxn modelId="{219C082B-BE5D-4877-AB13-10B5E9AAB195}" type="presParOf" srcId="{0736D502-86FC-4419-949E-9A2CEB356B84}" destId="{78FE4AAF-101B-49B4-819B-E8D4D102A82B}" srcOrd="1" destOrd="0" presId="urn:microsoft.com/office/officeart/2005/8/layout/vList5"/>
    <dgm:cxn modelId="{E70A88BC-4E0E-446C-B79D-F8AD5473E69C}" type="presParOf" srcId="{74351737-ACD0-4670-AA61-2838DB3BA7A0}" destId="{1324300A-37CD-43DE-ACC4-35A67A950944}" srcOrd="1" destOrd="0" presId="urn:microsoft.com/office/officeart/2005/8/layout/vList5"/>
    <dgm:cxn modelId="{E0B72D52-BF66-4FCC-B3F9-10BB55E1804D}" type="presParOf" srcId="{74351737-ACD0-4670-AA61-2838DB3BA7A0}" destId="{FBD08A71-B879-4B2D-B5B9-55DD0F094E36}" srcOrd="2" destOrd="0" presId="urn:microsoft.com/office/officeart/2005/8/layout/vList5"/>
    <dgm:cxn modelId="{5545679A-3CC8-415B-BE63-234202952900}" type="presParOf" srcId="{FBD08A71-B879-4B2D-B5B9-55DD0F094E36}" destId="{37B016F0-C184-427A-8C1F-F6CCAE7A5E02}" srcOrd="0" destOrd="0" presId="urn:microsoft.com/office/officeart/2005/8/layout/vList5"/>
    <dgm:cxn modelId="{47C84597-B548-459F-9B5B-379353E5E9CA}" type="presParOf" srcId="{FBD08A71-B879-4B2D-B5B9-55DD0F094E36}" destId="{F1F5BFA7-7160-4972-BCFF-14A8F6350E83}" srcOrd="1" destOrd="0" presId="urn:microsoft.com/office/officeart/2005/8/layout/vList5"/>
    <dgm:cxn modelId="{942D6766-1D28-473A-A251-78E515FA4E05}" type="presParOf" srcId="{74351737-ACD0-4670-AA61-2838DB3BA7A0}" destId="{7DDC3513-5DC1-4AB9-BAFE-ED850E496824}" srcOrd="3" destOrd="0" presId="urn:microsoft.com/office/officeart/2005/8/layout/vList5"/>
    <dgm:cxn modelId="{32D4BA6F-3937-4C91-AE0B-5DFD9F7AD113}" type="presParOf" srcId="{74351737-ACD0-4670-AA61-2838DB3BA7A0}" destId="{1062EB43-13BA-45C1-9FF6-6E4E33B67C3F}" srcOrd="4" destOrd="0" presId="urn:microsoft.com/office/officeart/2005/8/layout/vList5"/>
    <dgm:cxn modelId="{3D6DC2E2-86AB-4AAC-A615-6DEEF26169A4}" type="presParOf" srcId="{1062EB43-13BA-45C1-9FF6-6E4E33B67C3F}" destId="{AB6A0503-DE14-46C1-BD80-8E2C4D9DA5A7}" srcOrd="0" destOrd="0" presId="urn:microsoft.com/office/officeart/2005/8/layout/vList5"/>
    <dgm:cxn modelId="{0E1609CF-F576-499F-861D-D317D00152FE}" type="presParOf" srcId="{1062EB43-13BA-45C1-9FF6-6E4E33B67C3F}" destId="{9338DB2C-DFD6-409C-8FEB-7371166C4442}" srcOrd="1" destOrd="0" presId="urn:microsoft.com/office/officeart/2005/8/layout/vList5"/>
    <dgm:cxn modelId="{8234DACB-0F53-4BAD-A442-4BF0AFDD7805}" type="presParOf" srcId="{74351737-ACD0-4670-AA61-2838DB3BA7A0}" destId="{01C814A5-D8C4-47E0-9AEF-28B4593BE7D7}" srcOrd="5" destOrd="0" presId="urn:microsoft.com/office/officeart/2005/8/layout/vList5"/>
    <dgm:cxn modelId="{F49D482C-4F3A-4CD7-A52B-15EA3C507C61}" type="presParOf" srcId="{74351737-ACD0-4670-AA61-2838DB3BA7A0}" destId="{C6DE8A3F-AB05-43EB-B7DF-5A14CD7F91B2}" srcOrd="6" destOrd="0" presId="urn:microsoft.com/office/officeart/2005/8/layout/vList5"/>
    <dgm:cxn modelId="{463188A7-BAC5-4D68-9350-9635C3371788}" type="presParOf" srcId="{C6DE8A3F-AB05-43EB-B7DF-5A14CD7F91B2}" destId="{3A60C042-2F39-44CD-BE34-EF3EBC278208}" srcOrd="0" destOrd="0" presId="urn:microsoft.com/office/officeart/2005/8/layout/vList5"/>
    <dgm:cxn modelId="{AE8DEEFC-6CBE-4CEE-8F39-43C385521972}" type="presParOf" srcId="{C6DE8A3F-AB05-43EB-B7DF-5A14CD7F91B2}" destId="{16133925-26DA-4C3D-9A16-3BE747E7EC76}" srcOrd="1" destOrd="0" presId="urn:microsoft.com/office/officeart/2005/8/layout/vList5"/>
    <dgm:cxn modelId="{1A74C322-AAA2-442D-B9CD-AA63FE852BBD}" type="presParOf" srcId="{74351737-ACD0-4670-AA61-2838DB3BA7A0}" destId="{5D88BBB0-55C3-4D2C-A792-0A68BF2884FA}" srcOrd="7" destOrd="0" presId="urn:microsoft.com/office/officeart/2005/8/layout/vList5"/>
    <dgm:cxn modelId="{EA572C8A-A67C-4C29-96FF-B240CD4C1832}" type="presParOf" srcId="{74351737-ACD0-4670-AA61-2838DB3BA7A0}" destId="{779D3771-65C9-47B2-B0C2-F6F075F816EC}" srcOrd="8" destOrd="0" presId="urn:microsoft.com/office/officeart/2005/8/layout/vList5"/>
    <dgm:cxn modelId="{FA6FBE07-03E5-4803-A7C5-E0A6AC0AB730}" type="presParOf" srcId="{779D3771-65C9-47B2-B0C2-F6F075F816EC}" destId="{8854B731-2328-4B5E-83F0-E8773D76239C}" srcOrd="0" destOrd="0" presId="urn:microsoft.com/office/officeart/2005/8/layout/vList5"/>
    <dgm:cxn modelId="{970E8E49-5A7E-4765-9E48-94E7B7A3D73D}" type="presParOf" srcId="{779D3771-65C9-47B2-B0C2-F6F075F816EC}" destId="{BB3D5DC0-387B-4791-8BCF-9F2C62CE7F5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9F4024-14FE-477A-B3B5-D73384F8AD83}" type="doc">
      <dgm:prSet loTypeId="urn:microsoft.com/office/officeart/2005/8/layout/process4" loCatId="process" qsTypeId="urn:microsoft.com/office/officeart/2005/8/quickstyle/simple5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D1E01F6A-8E19-4DF5-9819-DE68EB17AEFB}">
      <dgm:prSet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</a:rPr>
            <a:t>PER summarizes activity over 12-month period </a:t>
          </a:r>
          <a:br>
            <a:rPr lang="en-US" sz="2800" dirty="0">
              <a:solidFill>
                <a:schemeClr val="tx1"/>
              </a:solidFill>
            </a:rPr>
          </a:br>
          <a:r>
            <a:rPr lang="en-US" sz="2800" dirty="0">
              <a:solidFill>
                <a:schemeClr val="tx1"/>
              </a:solidFill>
            </a:rPr>
            <a:t>for each emissions unit</a:t>
          </a:r>
        </a:p>
      </dgm:t>
    </dgm:pt>
    <dgm:pt modelId="{52F8DAF0-C8AC-44C5-96F6-99007A69E84E}" type="parTrans" cxnId="{92DCECA6-7DEF-476E-B542-E9C676001BA2}">
      <dgm:prSet/>
      <dgm:spPr/>
      <dgm:t>
        <a:bodyPr/>
        <a:lstStyle/>
        <a:p>
          <a:endParaRPr lang="en-US"/>
        </a:p>
      </dgm:t>
    </dgm:pt>
    <dgm:pt modelId="{439946F4-F261-40B4-A2B6-5A5DD0CCFF7E}" type="sibTrans" cxnId="{92DCECA6-7DEF-476E-B542-E9C676001BA2}">
      <dgm:prSet/>
      <dgm:spPr/>
      <dgm:t>
        <a:bodyPr/>
        <a:lstStyle/>
        <a:p>
          <a:endParaRPr lang="en-US"/>
        </a:p>
      </dgm:t>
    </dgm:pt>
    <dgm:pt modelId="{CBBFFC8B-9C4B-4284-92D1-A820F929BBAF}">
      <dgm:prSet/>
      <dgm:spPr/>
      <dgm:t>
        <a:bodyPr/>
        <a:lstStyle/>
        <a:p>
          <a:pPr algn="ctr"/>
          <a:r>
            <a:rPr lang="en-US" dirty="0">
              <a:solidFill>
                <a:schemeClr val="tx1"/>
              </a:solidFill>
            </a:rPr>
            <a:t>Four possible periods:	</a:t>
          </a:r>
        </a:p>
      </dgm:t>
    </dgm:pt>
    <dgm:pt modelId="{80478C47-9E1D-4ED0-938E-E3DD17FC6EC4}" type="parTrans" cxnId="{B9135952-D6DB-4329-A3BE-C3C95E177307}">
      <dgm:prSet/>
      <dgm:spPr/>
      <dgm:t>
        <a:bodyPr/>
        <a:lstStyle/>
        <a:p>
          <a:endParaRPr lang="en-US"/>
        </a:p>
      </dgm:t>
    </dgm:pt>
    <dgm:pt modelId="{CCEF3605-E6EE-4FE7-A25A-1D079C563D76}" type="sibTrans" cxnId="{B9135952-D6DB-4329-A3BE-C3C95E177307}">
      <dgm:prSet/>
      <dgm:spPr/>
      <dgm:t>
        <a:bodyPr/>
        <a:lstStyle/>
        <a:p>
          <a:endParaRPr lang="en-US"/>
        </a:p>
      </dgm:t>
    </dgm:pt>
    <dgm:pt modelId="{8ED96EE5-85D1-49E2-B9DB-40BB975CD74C}">
      <dgm:prSet/>
      <dgm:spPr/>
      <dgm:t>
        <a:bodyPr/>
        <a:lstStyle/>
        <a:p>
          <a:r>
            <a:rPr lang="en-US" dirty="0"/>
            <a:t>Jan. 1 – Dec. 31;</a:t>
          </a:r>
          <a:br>
            <a:rPr lang="en-US" dirty="0"/>
          </a:br>
          <a:r>
            <a:rPr lang="en-US" dirty="0"/>
            <a:t>due Feb. 15</a:t>
          </a:r>
        </a:p>
      </dgm:t>
    </dgm:pt>
    <dgm:pt modelId="{937BBF67-38A0-4E35-A1F4-CF5663CB8E11}" type="parTrans" cxnId="{2C4FE57E-3F09-49B3-A897-973A6C83A044}">
      <dgm:prSet/>
      <dgm:spPr/>
      <dgm:t>
        <a:bodyPr/>
        <a:lstStyle/>
        <a:p>
          <a:endParaRPr lang="en-US"/>
        </a:p>
      </dgm:t>
    </dgm:pt>
    <dgm:pt modelId="{FBCC661C-BAEB-4AEC-966F-AF9B25B6F168}" type="sibTrans" cxnId="{2C4FE57E-3F09-49B3-A897-973A6C83A044}">
      <dgm:prSet/>
      <dgm:spPr/>
      <dgm:t>
        <a:bodyPr/>
        <a:lstStyle/>
        <a:p>
          <a:endParaRPr lang="en-US"/>
        </a:p>
      </dgm:t>
    </dgm:pt>
    <dgm:pt modelId="{BDED561B-949D-4ED7-9709-6783F093F5F6}">
      <dgm:prSet/>
      <dgm:spPr/>
      <dgm:t>
        <a:bodyPr/>
        <a:lstStyle/>
        <a:p>
          <a:r>
            <a:rPr lang="en-US" dirty="0"/>
            <a:t>April 1 – March 31;</a:t>
          </a:r>
          <a:br>
            <a:rPr lang="en-US" dirty="0"/>
          </a:br>
          <a:r>
            <a:rPr lang="en-US" dirty="0"/>
            <a:t>due May 15</a:t>
          </a:r>
        </a:p>
      </dgm:t>
    </dgm:pt>
    <dgm:pt modelId="{BDF6852B-86E5-4574-BFE6-987D8E897AB5}" type="parTrans" cxnId="{06F2AFF4-7AE5-4883-BF1E-6266D5E703C5}">
      <dgm:prSet/>
      <dgm:spPr/>
      <dgm:t>
        <a:bodyPr/>
        <a:lstStyle/>
        <a:p>
          <a:endParaRPr lang="en-US"/>
        </a:p>
      </dgm:t>
    </dgm:pt>
    <dgm:pt modelId="{3C822EF7-5A1C-4313-978F-B1D61C96633A}" type="sibTrans" cxnId="{06F2AFF4-7AE5-4883-BF1E-6266D5E703C5}">
      <dgm:prSet/>
      <dgm:spPr/>
      <dgm:t>
        <a:bodyPr/>
        <a:lstStyle/>
        <a:p>
          <a:endParaRPr lang="en-US"/>
        </a:p>
      </dgm:t>
    </dgm:pt>
    <dgm:pt modelId="{3695A220-097B-4011-AED5-EB1083D67479}">
      <dgm:prSet/>
      <dgm:spPr/>
      <dgm:t>
        <a:bodyPr/>
        <a:lstStyle/>
        <a:p>
          <a:r>
            <a:rPr lang="en-US" dirty="0"/>
            <a:t>July 1 – June 30;</a:t>
          </a:r>
          <a:br>
            <a:rPr lang="en-US" dirty="0"/>
          </a:br>
          <a:r>
            <a:rPr lang="en-US" dirty="0"/>
            <a:t>due Aug. 15</a:t>
          </a:r>
        </a:p>
      </dgm:t>
    </dgm:pt>
    <dgm:pt modelId="{B6EAD6C7-3624-42DF-BCFE-D804DBDFD73E}" type="parTrans" cxnId="{69D26460-DBE3-4201-B5BF-A4E5AF3911C5}">
      <dgm:prSet/>
      <dgm:spPr/>
      <dgm:t>
        <a:bodyPr/>
        <a:lstStyle/>
        <a:p>
          <a:endParaRPr lang="en-US"/>
        </a:p>
      </dgm:t>
    </dgm:pt>
    <dgm:pt modelId="{08796CA7-FD53-47CC-9BD9-3B45356D9531}" type="sibTrans" cxnId="{69D26460-DBE3-4201-B5BF-A4E5AF3911C5}">
      <dgm:prSet/>
      <dgm:spPr/>
      <dgm:t>
        <a:bodyPr/>
        <a:lstStyle/>
        <a:p>
          <a:endParaRPr lang="en-US"/>
        </a:p>
      </dgm:t>
    </dgm:pt>
    <dgm:pt modelId="{D2D1F9D6-1F0B-461F-BCC6-675E04313FCE}">
      <dgm:prSet/>
      <dgm:spPr/>
      <dgm:t>
        <a:bodyPr/>
        <a:lstStyle/>
        <a:p>
          <a:r>
            <a:rPr lang="en-US" dirty="0"/>
            <a:t>Oct. 1 – Sept. 30; </a:t>
          </a:r>
          <a:br>
            <a:rPr lang="en-US" dirty="0"/>
          </a:br>
          <a:r>
            <a:rPr lang="en-US" dirty="0"/>
            <a:t>due Nov. 15</a:t>
          </a:r>
        </a:p>
      </dgm:t>
    </dgm:pt>
    <dgm:pt modelId="{0435C60C-347C-4D3E-83C6-3BAB1F923C0E}" type="parTrans" cxnId="{8015DF12-0007-48A3-9FB9-BE8E0ACBF26A}">
      <dgm:prSet/>
      <dgm:spPr/>
      <dgm:t>
        <a:bodyPr/>
        <a:lstStyle/>
        <a:p>
          <a:endParaRPr lang="en-US"/>
        </a:p>
      </dgm:t>
    </dgm:pt>
    <dgm:pt modelId="{90F28261-F25D-44EA-87F4-777E34494604}" type="sibTrans" cxnId="{8015DF12-0007-48A3-9FB9-BE8E0ACBF26A}">
      <dgm:prSet/>
      <dgm:spPr/>
      <dgm:t>
        <a:bodyPr/>
        <a:lstStyle/>
        <a:p>
          <a:endParaRPr lang="en-US"/>
        </a:p>
      </dgm:t>
    </dgm:pt>
    <dgm:pt modelId="{AB43FB69-0B4C-4229-9315-2E9B47CA5509}" type="pres">
      <dgm:prSet presAssocID="{B39F4024-14FE-477A-B3B5-D73384F8AD83}" presName="Name0" presStyleCnt="0">
        <dgm:presLayoutVars>
          <dgm:dir/>
          <dgm:animLvl val="lvl"/>
          <dgm:resizeHandles val="exact"/>
        </dgm:presLayoutVars>
      </dgm:prSet>
      <dgm:spPr/>
    </dgm:pt>
    <dgm:pt modelId="{BA360CC5-C8FB-4E4A-9B55-3708915D66B2}" type="pres">
      <dgm:prSet presAssocID="{CBBFFC8B-9C4B-4284-92D1-A820F929BBAF}" presName="boxAndChildren" presStyleCnt="0"/>
      <dgm:spPr/>
    </dgm:pt>
    <dgm:pt modelId="{CC4B9A3B-BCA7-4D7F-AA38-C8DB1F8C8109}" type="pres">
      <dgm:prSet presAssocID="{CBBFFC8B-9C4B-4284-92D1-A820F929BBAF}" presName="parentTextBox" presStyleLbl="node1" presStyleIdx="0" presStyleCnt="2"/>
      <dgm:spPr/>
    </dgm:pt>
    <dgm:pt modelId="{46069AD6-F0A9-434B-93F9-DEA67AD8A985}" type="pres">
      <dgm:prSet presAssocID="{CBBFFC8B-9C4B-4284-92D1-A820F929BBAF}" presName="entireBox" presStyleLbl="node1" presStyleIdx="0" presStyleCnt="2" custLinFactNeighborX="10870" custLinFactNeighborY="-1874"/>
      <dgm:spPr/>
    </dgm:pt>
    <dgm:pt modelId="{6D34306D-8528-4BD4-B334-00C8B4803F53}" type="pres">
      <dgm:prSet presAssocID="{CBBFFC8B-9C4B-4284-92D1-A820F929BBAF}" presName="descendantBox" presStyleCnt="0"/>
      <dgm:spPr/>
    </dgm:pt>
    <dgm:pt modelId="{B9821792-A864-4C4F-9110-AC05B75DAD5A}" type="pres">
      <dgm:prSet presAssocID="{8ED96EE5-85D1-49E2-B9DB-40BB975CD74C}" presName="childTextBox" presStyleLbl="fgAccFollowNode1" presStyleIdx="0" presStyleCnt="4" custScaleX="104497">
        <dgm:presLayoutVars>
          <dgm:bulletEnabled val="1"/>
        </dgm:presLayoutVars>
      </dgm:prSet>
      <dgm:spPr/>
    </dgm:pt>
    <dgm:pt modelId="{7E0B19F7-EEDE-4969-88A7-E7BA8CA78DB6}" type="pres">
      <dgm:prSet presAssocID="{BDED561B-949D-4ED7-9709-6783F093F5F6}" presName="childTextBox" presStyleLbl="fgAccFollowNode1" presStyleIdx="1" presStyleCnt="4" custScaleX="79261">
        <dgm:presLayoutVars>
          <dgm:bulletEnabled val="1"/>
        </dgm:presLayoutVars>
      </dgm:prSet>
      <dgm:spPr/>
    </dgm:pt>
    <dgm:pt modelId="{6C422A5D-B005-4996-81B3-1BC9A4FFBF3F}" type="pres">
      <dgm:prSet presAssocID="{3695A220-097B-4011-AED5-EB1083D67479}" presName="childTextBox" presStyleLbl="fgAccFollowNode1" presStyleIdx="2" presStyleCnt="4" custScaleX="72926">
        <dgm:presLayoutVars>
          <dgm:bulletEnabled val="1"/>
        </dgm:presLayoutVars>
      </dgm:prSet>
      <dgm:spPr/>
    </dgm:pt>
    <dgm:pt modelId="{64E7FC63-6E9E-4F6D-9234-E34F7B42196D}" type="pres">
      <dgm:prSet presAssocID="{D2D1F9D6-1F0B-461F-BCC6-675E04313FCE}" presName="childTextBox" presStyleLbl="fgAccFollowNode1" presStyleIdx="3" presStyleCnt="4">
        <dgm:presLayoutVars>
          <dgm:bulletEnabled val="1"/>
        </dgm:presLayoutVars>
      </dgm:prSet>
      <dgm:spPr/>
    </dgm:pt>
    <dgm:pt modelId="{3E32D0E3-8B33-408F-8881-06A2C1270591}" type="pres">
      <dgm:prSet presAssocID="{439946F4-F261-40B4-A2B6-5A5DD0CCFF7E}" presName="sp" presStyleCnt="0"/>
      <dgm:spPr/>
    </dgm:pt>
    <dgm:pt modelId="{8FA6C88C-DD16-4B40-9EBC-621D48A37FE5}" type="pres">
      <dgm:prSet presAssocID="{D1E01F6A-8E19-4DF5-9819-DE68EB17AEFB}" presName="arrowAndChildren" presStyleCnt="0"/>
      <dgm:spPr/>
    </dgm:pt>
    <dgm:pt modelId="{FC9DAEC9-A5B9-4EE9-BCBC-1ED5EB574537}" type="pres">
      <dgm:prSet presAssocID="{D1E01F6A-8E19-4DF5-9819-DE68EB17AEFB}" presName="parentTextArrow" presStyleLbl="node1" presStyleIdx="1" presStyleCnt="2"/>
      <dgm:spPr/>
    </dgm:pt>
  </dgm:ptLst>
  <dgm:cxnLst>
    <dgm:cxn modelId="{8015DF12-0007-48A3-9FB9-BE8E0ACBF26A}" srcId="{CBBFFC8B-9C4B-4284-92D1-A820F929BBAF}" destId="{D2D1F9D6-1F0B-461F-BCC6-675E04313FCE}" srcOrd="3" destOrd="0" parTransId="{0435C60C-347C-4D3E-83C6-3BAB1F923C0E}" sibTransId="{90F28261-F25D-44EA-87F4-777E34494604}"/>
    <dgm:cxn modelId="{734D5830-1D59-47A1-9A0D-56A8761FA9E2}" type="presOf" srcId="{CBBFFC8B-9C4B-4284-92D1-A820F929BBAF}" destId="{CC4B9A3B-BCA7-4D7F-AA38-C8DB1F8C8109}" srcOrd="0" destOrd="0" presId="urn:microsoft.com/office/officeart/2005/8/layout/process4"/>
    <dgm:cxn modelId="{69D26460-DBE3-4201-B5BF-A4E5AF3911C5}" srcId="{CBBFFC8B-9C4B-4284-92D1-A820F929BBAF}" destId="{3695A220-097B-4011-AED5-EB1083D67479}" srcOrd="2" destOrd="0" parTransId="{B6EAD6C7-3624-42DF-BCFE-D804DBDFD73E}" sibTransId="{08796CA7-FD53-47CC-9BD9-3B45356D9531}"/>
    <dgm:cxn modelId="{B9135952-D6DB-4329-A3BE-C3C95E177307}" srcId="{B39F4024-14FE-477A-B3B5-D73384F8AD83}" destId="{CBBFFC8B-9C4B-4284-92D1-A820F929BBAF}" srcOrd="1" destOrd="0" parTransId="{80478C47-9E1D-4ED0-938E-E3DD17FC6EC4}" sibTransId="{CCEF3605-E6EE-4FE7-A25A-1D079C563D76}"/>
    <dgm:cxn modelId="{2C4FE57E-3F09-49B3-A897-973A6C83A044}" srcId="{CBBFFC8B-9C4B-4284-92D1-A820F929BBAF}" destId="{8ED96EE5-85D1-49E2-B9DB-40BB975CD74C}" srcOrd="0" destOrd="0" parTransId="{937BBF67-38A0-4E35-A1F4-CF5663CB8E11}" sibTransId="{FBCC661C-BAEB-4AEC-966F-AF9B25B6F168}"/>
    <dgm:cxn modelId="{59C8508A-42D1-41D4-8F3E-30D0E49CBB91}" type="presOf" srcId="{D2D1F9D6-1F0B-461F-BCC6-675E04313FCE}" destId="{64E7FC63-6E9E-4F6D-9234-E34F7B42196D}" srcOrd="0" destOrd="0" presId="urn:microsoft.com/office/officeart/2005/8/layout/process4"/>
    <dgm:cxn modelId="{11D2E28E-5343-47CC-9934-E2BE2DDE1950}" type="presOf" srcId="{3695A220-097B-4011-AED5-EB1083D67479}" destId="{6C422A5D-B005-4996-81B3-1BC9A4FFBF3F}" srcOrd="0" destOrd="0" presId="urn:microsoft.com/office/officeart/2005/8/layout/process4"/>
    <dgm:cxn modelId="{92DCECA6-7DEF-476E-B542-E9C676001BA2}" srcId="{B39F4024-14FE-477A-B3B5-D73384F8AD83}" destId="{D1E01F6A-8E19-4DF5-9819-DE68EB17AEFB}" srcOrd="0" destOrd="0" parTransId="{52F8DAF0-C8AC-44C5-96F6-99007A69E84E}" sibTransId="{439946F4-F261-40B4-A2B6-5A5DD0CCFF7E}"/>
    <dgm:cxn modelId="{0A1820D1-FCB3-4CF7-A538-8AB4C4459F7A}" type="presOf" srcId="{CBBFFC8B-9C4B-4284-92D1-A820F929BBAF}" destId="{46069AD6-F0A9-434B-93F9-DEA67AD8A985}" srcOrd="1" destOrd="0" presId="urn:microsoft.com/office/officeart/2005/8/layout/process4"/>
    <dgm:cxn modelId="{150B60DF-0526-4EC0-A31E-C00241D952F0}" type="presOf" srcId="{BDED561B-949D-4ED7-9709-6783F093F5F6}" destId="{7E0B19F7-EEDE-4969-88A7-E7BA8CA78DB6}" srcOrd="0" destOrd="0" presId="urn:microsoft.com/office/officeart/2005/8/layout/process4"/>
    <dgm:cxn modelId="{E94912E6-1118-44A3-BDAE-E2E570AC8206}" type="presOf" srcId="{B39F4024-14FE-477A-B3B5-D73384F8AD83}" destId="{AB43FB69-0B4C-4229-9315-2E9B47CA5509}" srcOrd="0" destOrd="0" presId="urn:microsoft.com/office/officeart/2005/8/layout/process4"/>
    <dgm:cxn modelId="{24C416F3-EA48-4998-BE72-387911538E14}" type="presOf" srcId="{8ED96EE5-85D1-49E2-B9DB-40BB975CD74C}" destId="{B9821792-A864-4C4F-9110-AC05B75DAD5A}" srcOrd="0" destOrd="0" presId="urn:microsoft.com/office/officeart/2005/8/layout/process4"/>
    <dgm:cxn modelId="{06F2AFF4-7AE5-4883-BF1E-6266D5E703C5}" srcId="{CBBFFC8B-9C4B-4284-92D1-A820F929BBAF}" destId="{BDED561B-949D-4ED7-9709-6783F093F5F6}" srcOrd="1" destOrd="0" parTransId="{BDF6852B-86E5-4574-BFE6-987D8E897AB5}" sibTransId="{3C822EF7-5A1C-4313-978F-B1D61C96633A}"/>
    <dgm:cxn modelId="{EEA57DFB-648F-42BF-8E26-37BAEB63DAAD}" type="presOf" srcId="{D1E01F6A-8E19-4DF5-9819-DE68EB17AEFB}" destId="{FC9DAEC9-A5B9-4EE9-BCBC-1ED5EB574537}" srcOrd="0" destOrd="0" presId="urn:microsoft.com/office/officeart/2005/8/layout/process4"/>
    <dgm:cxn modelId="{224AB815-1867-4CEC-AF8D-DEE0348A9E37}" type="presParOf" srcId="{AB43FB69-0B4C-4229-9315-2E9B47CA5509}" destId="{BA360CC5-C8FB-4E4A-9B55-3708915D66B2}" srcOrd="0" destOrd="0" presId="urn:microsoft.com/office/officeart/2005/8/layout/process4"/>
    <dgm:cxn modelId="{D94EE916-A632-404E-9E55-0FFF0362B1A2}" type="presParOf" srcId="{BA360CC5-C8FB-4E4A-9B55-3708915D66B2}" destId="{CC4B9A3B-BCA7-4D7F-AA38-C8DB1F8C8109}" srcOrd="0" destOrd="0" presId="urn:microsoft.com/office/officeart/2005/8/layout/process4"/>
    <dgm:cxn modelId="{AD140CC8-E659-4A1C-AEF4-D78A6ED48802}" type="presParOf" srcId="{BA360CC5-C8FB-4E4A-9B55-3708915D66B2}" destId="{46069AD6-F0A9-434B-93F9-DEA67AD8A985}" srcOrd="1" destOrd="0" presId="urn:microsoft.com/office/officeart/2005/8/layout/process4"/>
    <dgm:cxn modelId="{DFC2ED22-BA9C-4BFA-AA45-E1BB28B6B306}" type="presParOf" srcId="{BA360CC5-C8FB-4E4A-9B55-3708915D66B2}" destId="{6D34306D-8528-4BD4-B334-00C8B4803F53}" srcOrd="2" destOrd="0" presId="urn:microsoft.com/office/officeart/2005/8/layout/process4"/>
    <dgm:cxn modelId="{C39A5E95-C0CC-4F16-9A6E-A5FA99A07C22}" type="presParOf" srcId="{6D34306D-8528-4BD4-B334-00C8B4803F53}" destId="{B9821792-A864-4C4F-9110-AC05B75DAD5A}" srcOrd="0" destOrd="0" presId="urn:microsoft.com/office/officeart/2005/8/layout/process4"/>
    <dgm:cxn modelId="{706736BF-3FED-4EF2-9013-BFC118F5CD3D}" type="presParOf" srcId="{6D34306D-8528-4BD4-B334-00C8B4803F53}" destId="{7E0B19F7-EEDE-4969-88A7-E7BA8CA78DB6}" srcOrd="1" destOrd="0" presId="urn:microsoft.com/office/officeart/2005/8/layout/process4"/>
    <dgm:cxn modelId="{DBA9D406-09E6-4008-BFBE-0B3C591ABB58}" type="presParOf" srcId="{6D34306D-8528-4BD4-B334-00C8B4803F53}" destId="{6C422A5D-B005-4996-81B3-1BC9A4FFBF3F}" srcOrd="2" destOrd="0" presId="urn:microsoft.com/office/officeart/2005/8/layout/process4"/>
    <dgm:cxn modelId="{509FC572-536C-4B8C-891E-FAA48B12CC6A}" type="presParOf" srcId="{6D34306D-8528-4BD4-B334-00C8B4803F53}" destId="{64E7FC63-6E9E-4F6D-9234-E34F7B42196D}" srcOrd="3" destOrd="0" presId="urn:microsoft.com/office/officeart/2005/8/layout/process4"/>
    <dgm:cxn modelId="{1EDF5896-B547-4D80-8553-461259C00E9C}" type="presParOf" srcId="{AB43FB69-0B4C-4229-9315-2E9B47CA5509}" destId="{3E32D0E3-8B33-408F-8881-06A2C1270591}" srcOrd="1" destOrd="0" presId="urn:microsoft.com/office/officeart/2005/8/layout/process4"/>
    <dgm:cxn modelId="{BE3500F8-FDFC-494D-9768-4151A0761111}" type="presParOf" srcId="{AB43FB69-0B4C-4229-9315-2E9B47CA5509}" destId="{8FA6C88C-DD16-4B40-9EBC-621D48A37FE5}" srcOrd="2" destOrd="0" presId="urn:microsoft.com/office/officeart/2005/8/layout/process4"/>
    <dgm:cxn modelId="{DBF2D1BC-DE0C-4CCD-ADAC-C62A1A9BA171}" type="presParOf" srcId="{8FA6C88C-DD16-4B40-9EBC-621D48A37FE5}" destId="{FC9DAEC9-A5B9-4EE9-BCBC-1ED5EB57453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27FFB1-AEAC-4C71-92BD-C8B8696CA86A}" type="doc">
      <dgm:prSet loTypeId="urn:microsoft.com/office/officeart/2018/2/layout/IconLabelList" loCatId="icon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1DC5784B-37C8-4ED6-AA25-935197F913B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FER summarizes emissions over </a:t>
          </a:r>
          <a:br>
            <a:rPr lang="en-US" dirty="0"/>
          </a:br>
          <a:r>
            <a:rPr lang="en-US" dirty="0"/>
            <a:t>24-month period for facility</a:t>
          </a:r>
        </a:p>
      </dgm:t>
    </dgm:pt>
    <dgm:pt modelId="{639C00CA-2A18-4753-8820-8513DF0BB023}" type="parTrans" cxnId="{71123855-4BF8-4A0F-8C28-8460DB29375D}">
      <dgm:prSet/>
      <dgm:spPr/>
      <dgm:t>
        <a:bodyPr/>
        <a:lstStyle/>
        <a:p>
          <a:endParaRPr lang="en-US"/>
        </a:p>
      </dgm:t>
    </dgm:pt>
    <dgm:pt modelId="{9848AC7A-0164-4F0B-B6E5-9D7B110CA5DE}" type="sibTrans" cxnId="{71123855-4BF8-4A0F-8C28-8460DB29375D}">
      <dgm:prSet/>
      <dgm:spPr/>
      <dgm:t>
        <a:bodyPr/>
        <a:lstStyle/>
        <a:p>
          <a:endParaRPr lang="en-US"/>
        </a:p>
      </dgm:t>
    </dgm:pt>
    <dgm:pt modelId="{6000A6EF-1230-4793-BAAC-F1DB8AE36E9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Due April 15</a:t>
          </a:r>
        </a:p>
      </dgm:t>
    </dgm:pt>
    <dgm:pt modelId="{0897EB98-AEB3-482E-BCDB-FD6612CE345D}" type="parTrans" cxnId="{04986830-49DF-4FAB-9ABB-2BD02DCFBC0B}">
      <dgm:prSet/>
      <dgm:spPr/>
      <dgm:t>
        <a:bodyPr/>
        <a:lstStyle/>
        <a:p>
          <a:endParaRPr lang="en-US"/>
        </a:p>
      </dgm:t>
    </dgm:pt>
    <dgm:pt modelId="{E9010075-356C-4379-A4D6-2E54253C7875}" type="sibTrans" cxnId="{04986830-49DF-4FAB-9ABB-2BD02DCFBC0B}">
      <dgm:prSet/>
      <dgm:spPr/>
      <dgm:t>
        <a:bodyPr/>
        <a:lstStyle/>
        <a:p>
          <a:endParaRPr lang="en-US"/>
        </a:p>
      </dgm:t>
    </dgm:pt>
    <dgm:pt modelId="{6E4D801E-C8D0-4021-9FB0-7219E5AA5092}" type="pres">
      <dgm:prSet presAssocID="{C627FFB1-AEAC-4C71-92BD-C8B8696CA86A}" presName="root" presStyleCnt="0">
        <dgm:presLayoutVars>
          <dgm:dir/>
          <dgm:resizeHandles val="exact"/>
        </dgm:presLayoutVars>
      </dgm:prSet>
      <dgm:spPr/>
    </dgm:pt>
    <dgm:pt modelId="{70359422-30C0-43A2-A3BB-1A7BDFEE3247}" type="pres">
      <dgm:prSet presAssocID="{1DC5784B-37C8-4ED6-AA25-935197F913B0}" presName="compNode" presStyleCnt="0"/>
      <dgm:spPr/>
    </dgm:pt>
    <dgm:pt modelId="{3934C0AB-8C20-4234-B453-210922418F65}" type="pres">
      <dgm:prSet presAssocID="{1DC5784B-37C8-4ED6-AA25-935197F913B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indmill"/>
        </a:ext>
      </dgm:extLst>
    </dgm:pt>
    <dgm:pt modelId="{9EFD0AB0-5E16-45F2-A1E8-8D112679B494}" type="pres">
      <dgm:prSet presAssocID="{1DC5784B-37C8-4ED6-AA25-935197F913B0}" presName="spaceRect" presStyleCnt="0"/>
      <dgm:spPr/>
    </dgm:pt>
    <dgm:pt modelId="{9683D8B0-53FF-4220-9BF2-D81ED9D071CC}" type="pres">
      <dgm:prSet presAssocID="{1DC5784B-37C8-4ED6-AA25-935197F913B0}" presName="textRect" presStyleLbl="revTx" presStyleIdx="0" presStyleCnt="2">
        <dgm:presLayoutVars>
          <dgm:chMax val="1"/>
          <dgm:chPref val="1"/>
        </dgm:presLayoutVars>
      </dgm:prSet>
      <dgm:spPr/>
    </dgm:pt>
    <dgm:pt modelId="{1A0C7C28-B5C5-4929-A673-B88959169CB1}" type="pres">
      <dgm:prSet presAssocID="{9848AC7A-0164-4F0B-B6E5-9D7B110CA5DE}" presName="sibTrans" presStyleCnt="0"/>
      <dgm:spPr/>
    </dgm:pt>
    <dgm:pt modelId="{555444CC-177A-4A4F-A2CF-9C011B58C135}" type="pres">
      <dgm:prSet presAssocID="{6000A6EF-1230-4793-BAAC-F1DB8AE36E98}" presName="compNode" presStyleCnt="0"/>
      <dgm:spPr/>
    </dgm:pt>
    <dgm:pt modelId="{02E509E4-0B5E-443C-AE3D-911C637D9E63}" type="pres">
      <dgm:prSet presAssocID="{6000A6EF-1230-4793-BAAC-F1DB8AE36E9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C1C01CD8-AAEE-4629-B464-D59F72CBB078}" type="pres">
      <dgm:prSet presAssocID="{6000A6EF-1230-4793-BAAC-F1DB8AE36E98}" presName="spaceRect" presStyleCnt="0"/>
      <dgm:spPr/>
    </dgm:pt>
    <dgm:pt modelId="{BCD42A93-C932-4E92-B51C-545176A9D1EA}" type="pres">
      <dgm:prSet presAssocID="{6000A6EF-1230-4793-BAAC-F1DB8AE36E98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1CC96630-4C8F-4C18-8B1C-313C6414FBAB}" type="presOf" srcId="{1DC5784B-37C8-4ED6-AA25-935197F913B0}" destId="{9683D8B0-53FF-4220-9BF2-D81ED9D071CC}" srcOrd="0" destOrd="0" presId="urn:microsoft.com/office/officeart/2018/2/layout/IconLabelList"/>
    <dgm:cxn modelId="{04986830-49DF-4FAB-9ABB-2BD02DCFBC0B}" srcId="{C627FFB1-AEAC-4C71-92BD-C8B8696CA86A}" destId="{6000A6EF-1230-4793-BAAC-F1DB8AE36E98}" srcOrd="1" destOrd="0" parTransId="{0897EB98-AEB3-482E-BCDB-FD6612CE345D}" sibTransId="{E9010075-356C-4379-A4D6-2E54253C7875}"/>
    <dgm:cxn modelId="{EFF9B944-A963-4EA8-96BF-F823EB48A9DD}" type="presOf" srcId="{C627FFB1-AEAC-4C71-92BD-C8B8696CA86A}" destId="{6E4D801E-C8D0-4021-9FB0-7219E5AA5092}" srcOrd="0" destOrd="0" presId="urn:microsoft.com/office/officeart/2018/2/layout/IconLabelList"/>
    <dgm:cxn modelId="{71123855-4BF8-4A0F-8C28-8460DB29375D}" srcId="{C627FFB1-AEAC-4C71-92BD-C8B8696CA86A}" destId="{1DC5784B-37C8-4ED6-AA25-935197F913B0}" srcOrd="0" destOrd="0" parTransId="{639C00CA-2A18-4753-8820-8513DF0BB023}" sibTransId="{9848AC7A-0164-4F0B-B6E5-9D7B110CA5DE}"/>
    <dgm:cxn modelId="{EAA0CDF2-A90D-46F5-BC3B-DB0A4A2AD0B9}" type="presOf" srcId="{6000A6EF-1230-4793-BAAC-F1DB8AE36E98}" destId="{BCD42A93-C932-4E92-B51C-545176A9D1EA}" srcOrd="0" destOrd="0" presId="urn:microsoft.com/office/officeart/2018/2/layout/IconLabelList"/>
    <dgm:cxn modelId="{9AC48CF6-B2F3-4A15-A309-8416A76B1B74}" type="presParOf" srcId="{6E4D801E-C8D0-4021-9FB0-7219E5AA5092}" destId="{70359422-30C0-43A2-A3BB-1A7BDFEE3247}" srcOrd="0" destOrd="0" presId="urn:microsoft.com/office/officeart/2018/2/layout/IconLabelList"/>
    <dgm:cxn modelId="{DE8A79D6-BBDD-45C3-B521-774C791FE85C}" type="presParOf" srcId="{70359422-30C0-43A2-A3BB-1A7BDFEE3247}" destId="{3934C0AB-8C20-4234-B453-210922418F65}" srcOrd="0" destOrd="0" presId="urn:microsoft.com/office/officeart/2018/2/layout/IconLabelList"/>
    <dgm:cxn modelId="{4110DD38-E118-4CCF-AFA7-EAD98B069C19}" type="presParOf" srcId="{70359422-30C0-43A2-A3BB-1A7BDFEE3247}" destId="{9EFD0AB0-5E16-45F2-A1E8-8D112679B494}" srcOrd="1" destOrd="0" presId="urn:microsoft.com/office/officeart/2018/2/layout/IconLabelList"/>
    <dgm:cxn modelId="{AC613CFE-79E2-433F-97AE-09FA1F97DCA2}" type="presParOf" srcId="{70359422-30C0-43A2-A3BB-1A7BDFEE3247}" destId="{9683D8B0-53FF-4220-9BF2-D81ED9D071CC}" srcOrd="2" destOrd="0" presId="urn:microsoft.com/office/officeart/2018/2/layout/IconLabelList"/>
    <dgm:cxn modelId="{AFC2736E-EB18-4966-8EB7-8697CC42EB4E}" type="presParOf" srcId="{6E4D801E-C8D0-4021-9FB0-7219E5AA5092}" destId="{1A0C7C28-B5C5-4929-A673-B88959169CB1}" srcOrd="1" destOrd="0" presId="urn:microsoft.com/office/officeart/2018/2/layout/IconLabelList"/>
    <dgm:cxn modelId="{A0AE34C8-EBC3-451B-B911-6755969856FE}" type="presParOf" srcId="{6E4D801E-C8D0-4021-9FB0-7219E5AA5092}" destId="{555444CC-177A-4A4F-A2CF-9C011B58C135}" srcOrd="2" destOrd="0" presId="urn:microsoft.com/office/officeart/2018/2/layout/IconLabelList"/>
    <dgm:cxn modelId="{F138D9AF-DC91-4DE2-96BD-5CA5C11CD5EE}" type="presParOf" srcId="{555444CC-177A-4A4F-A2CF-9C011B58C135}" destId="{02E509E4-0B5E-443C-AE3D-911C637D9E63}" srcOrd="0" destOrd="0" presId="urn:microsoft.com/office/officeart/2018/2/layout/IconLabelList"/>
    <dgm:cxn modelId="{72E07F06-D8FE-4D01-ABAD-684CA0E4C503}" type="presParOf" srcId="{555444CC-177A-4A4F-A2CF-9C011B58C135}" destId="{C1C01CD8-AAEE-4629-B464-D59F72CBB078}" srcOrd="1" destOrd="0" presId="urn:microsoft.com/office/officeart/2018/2/layout/IconLabelList"/>
    <dgm:cxn modelId="{75D6EE39-08A2-4B19-AD1C-3AA44C092B40}" type="presParOf" srcId="{555444CC-177A-4A4F-A2CF-9C011B58C135}" destId="{BCD42A93-C932-4E92-B51C-545176A9D1E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E4AAF-101B-49B4-819B-E8D4D102A82B}">
      <dsp:nvSpPr>
        <dsp:cNvPr id="0" name=""/>
        <dsp:cNvSpPr/>
      </dsp:nvSpPr>
      <dsp:spPr>
        <a:xfrm rot="5400000">
          <a:off x="6565320" y="-2928216"/>
          <a:ext cx="752416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b="1" kern="1200" dirty="0"/>
            <a:t>Kara Reynolds 419.373.3066	Tamara Girard 330.963.1282</a:t>
          </a:r>
        </a:p>
      </dsp:txBody>
      <dsp:txXfrm rot="-5400000">
        <a:off x="3576536" y="97298"/>
        <a:ext cx="6693254" cy="678956"/>
      </dsp:txXfrm>
    </dsp:sp>
    <dsp:sp modelId="{4B7E3573-CD54-4161-8A09-E794ED4EDFDD}">
      <dsp:nvSpPr>
        <dsp:cNvPr id="0" name=""/>
        <dsp:cNvSpPr/>
      </dsp:nvSpPr>
      <dsp:spPr>
        <a:xfrm>
          <a:off x="209079" y="1996"/>
          <a:ext cx="3367456" cy="8695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/>
            <a:t>Division of Air Pollution Control</a:t>
          </a:r>
          <a:endParaRPr lang="en-US" sz="1800" u="none" kern="1200" dirty="0"/>
        </a:p>
      </dsp:txBody>
      <dsp:txXfrm>
        <a:off x="251527" y="44444"/>
        <a:ext cx="3282560" cy="784662"/>
      </dsp:txXfrm>
    </dsp:sp>
    <dsp:sp modelId="{F1F5BFA7-7160-4972-BCFF-14A8F6350E83}">
      <dsp:nvSpPr>
        <dsp:cNvPr id="0" name=""/>
        <dsp:cNvSpPr/>
      </dsp:nvSpPr>
      <dsp:spPr>
        <a:xfrm rot="5400000">
          <a:off x="6565320" y="-1984554"/>
          <a:ext cx="752416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b="1" kern="1200" dirty="0"/>
            <a:t>Ynes Arocho 330.963.1203</a:t>
          </a:r>
        </a:p>
      </dsp:txBody>
      <dsp:txXfrm rot="-5400000">
        <a:off x="3576536" y="1040960"/>
        <a:ext cx="6693254" cy="678956"/>
      </dsp:txXfrm>
    </dsp:sp>
    <dsp:sp modelId="{37B016F0-C184-427A-8C1F-F6CCAE7A5E02}">
      <dsp:nvSpPr>
        <dsp:cNvPr id="0" name=""/>
        <dsp:cNvSpPr/>
      </dsp:nvSpPr>
      <dsp:spPr>
        <a:xfrm>
          <a:off x="209079" y="945658"/>
          <a:ext cx="3367456" cy="8695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/>
            <a:t>Division of Surface Water</a:t>
          </a:r>
          <a:endParaRPr lang="en-US" sz="1800" u="none" kern="1200" dirty="0"/>
        </a:p>
      </dsp:txBody>
      <dsp:txXfrm>
        <a:off x="251527" y="988106"/>
        <a:ext cx="3282560" cy="784662"/>
      </dsp:txXfrm>
    </dsp:sp>
    <dsp:sp modelId="{9338DB2C-DFD6-409C-8FEB-7371166C4442}">
      <dsp:nvSpPr>
        <dsp:cNvPr id="0" name=""/>
        <dsp:cNvSpPr/>
      </dsp:nvSpPr>
      <dsp:spPr>
        <a:xfrm rot="5400000">
          <a:off x="6565320" y="-1040892"/>
          <a:ext cx="752416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b="1" kern="1200" dirty="0"/>
            <a:t>Madelyn (Maddie) Adams 937.285.6456</a:t>
          </a:r>
          <a:endParaRPr lang="en-US" sz="1800" kern="1200" dirty="0"/>
        </a:p>
      </dsp:txBody>
      <dsp:txXfrm rot="-5400000">
        <a:off x="3576536" y="1984622"/>
        <a:ext cx="6693254" cy="678956"/>
      </dsp:txXfrm>
    </dsp:sp>
    <dsp:sp modelId="{AB6A0503-DE14-46C1-BD80-8E2C4D9DA5A7}">
      <dsp:nvSpPr>
        <dsp:cNvPr id="0" name=""/>
        <dsp:cNvSpPr/>
      </dsp:nvSpPr>
      <dsp:spPr>
        <a:xfrm>
          <a:off x="209079" y="1889320"/>
          <a:ext cx="3367456" cy="8695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/>
            <a:t>Division of Materials and Waste Management</a:t>
          </a:r>
          <a:endParaRPr lang="en-US" sz="1800" u="none" kern="1200" dirty="0"/>
        </a:p>
      </dsp:txBody>
      <dsp:txXfrm>
        <a:off x="251527" y="1931768"/>
        <a:ext cx="3282560" cy="784662"/>
      </dsp:txXfrm>
    </dsp:sp>
    <dsp:sp modelId="{16133925-26DA-4C3D-9A16-3BE747E7EC76}">
      <dsp:nvSpPr>
        <dsp:cNvPr id="0" name=""/>
        <dsp:cNvSpPr/>
      </dsp:nvSpPr>
      <dsp:spPr>
        <a:xfrm rot="5400000">
          <a:off x="6522012" y="-128353"/>
          <a:ext cx="752416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b="1" kern="1200" dirty="0"/>
            <a:t>Amber Hicks 937.285.6439</a:t>
          </a:r>
          <a:endParaRPr lang="en-US" sz="1800" kern="1200" dirty="0"/>
        </a:p>
      </dsp:txBody>
      <dsp:txXfrm rot="-5400000">
        <a:off x="3533228" y="2897161"/>
        <a:ext cx="6693254" cy="678956"/>
      </dsp:txXfrm>
    </dsp:sp>
    <dsp:sp modelId="{3A60C042-2F39-44CD-BE34-EF3EBC278208}">
      <dsp:nvSpPr>
        <dsp:cNvPr id="0" name=""/>
        <dsp:cNvSpPr/>
      </dsp:nvSpPr>
      <dsp:spPr>
        <a:xfrm>
          <a:off x="209079" y="2832982"/>
          <a:ext cx="3367456" cy="8695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/>
            <a:t>Division of Environmental Response and Revitalization</a:t>
          </a:r>
          <a:endParaRPr lang="en-US" sz="1800" u="none" kern="1200" dirty="0"/>
        </a:p>
      </dsp:txBody>
      <dsp:txXfrm>
        <a:off x="251527" y="2875430"/>
        <a:ext cx="3282560" cy="784662"/>
      </dsp:txXfrm>
    </dsp:sp>
    <dsp:sp modelId="{BB3D5DC0-387B-4791-8BCF-9F2C62CE7F5A}">
      <dsp:nvSpPr>
        <dsp:cNvPr id="0" name=""/>
        <dsp:cNvSpPr/>
      </dsp:nvSpPr>
      <dsp:spPr>
        <a:xfrm rot="5400000">
          <a:off x="6565320" y="846432"/>
          <a:ext cx="752416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b="1" kern="1200" dirty="0"/>
            <a:t>Currently Vacant Position</a:t>
          </a:r>
        </a:p>
      </dsp:txBody>
      <dsp:txXfrm rot="-5400000">
        <a:off x="3576536" y="3871946"/>
        <a:ext cx="6693254" cy="678956"/>
      </dsp:txXfrm>
    </dsp:sp>
    <dsp:sp modelId="{8854B731-2328-4B5E-83F0-E8773D76239C}">
      <dsp:nvSpPr>
        <dsp:cNvPr id="0" name=""/>
        <dsp:cNvSpPr/>
      </dsp:nvSpPr>
      <dsp:spPr>
        <a:xfrm>
          <a:off x="209079" y="3776644"/>
          <a:ext cx="3367456" cy="8695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/>
            <a:t>Division of Drinking and Ground Waters</a:t>
          </a:r>
          <a:endParaRPr lang="en-US" sz="1800" u="none" kern="1200" dirty="0"/>
        </a:p>
      </dsp:txBody>
      <dsp:txXfrm>
        <a:off x="251527" y="3819092"/>
        <a:ext cx="3282560" cy="7846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069AD6-F0A9-434B-93F9-DEA67AD8A985}">
      <dsp:nvSpPr>
        <dsp:cNvPr id="0" name=""/>
        <dsp:cNvSpPr/>
      </dsp:nvSpPr>
      <dsp:spPr>
        <a:xfrm>
          <a:off x="0" y="2593971"/>
          <a:ext cx="10515600" cy="1723112"/>
        </a:xfrm>
        <a:prstGeom prst="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tx1"/>
              </a:solidFill>
            </a:rPr>
            <a:t>Four possible periods:	</a:t>
          </a:r>
        </a:p>
      </dsp:txBody>
      <dsp:txXfrm>
        <a:off x="0" y="2593971"/>
        <a:ext cx="10515600" cy="930480"/>
      </dsp:txXfrm>
    </dsp:sp>
    <dsp:sp modelId="{B9821792-A864-4C4F-9110-AC05B75DAD5A}">
      <dsp:nvSpPr>
        <dsp:cNvPr id="0" name=""/>
        <dsp:cNvSpPr/>
      </dsp:nvSpPr>
      <dsp:spPr>
        <a:xfrm>
          <a:off x="1627" y="3522281"/>
          <a:ext cx="3079780" cy="792631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Jan. 1 – Dec. 31;</a:t>
          </a:r>
          <a:br>
            <a:rPr lang="en-US" sz="2100" kern="1200" dirty="0"/>
          </a:br>
          <a:r>
            <a:rPr lang="en-US" sz="2100" kern="1200" dirty="0"/>
            <a:t>due Feb. 15</a:t>
          </a:r>
        </a:p>
      </dsp:txBody>
      <dsp:txXfrm>
        <a:off x="1627" y="3522281"/>
        <a:ext cx="3079780" cy="792631"/>
      </dsp:txXfrm>
    </dsp:sp>
    <dsp:sp modelId="{7E0B19F7-EEDE-4969-88A7-E7BA8CA78DB6}">
      <dsp:nvSpPr>
        <dsp:cNvPr id="0" name=""/>
        <dsp:cNvSpPr/>
      </dsp:nvSpPr>
      <dsp:spPr>
        <a:xfrm>
          <a:off x="3081408" y="3522281"/>
          <a:ext cx="2336014" cy="792631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-13333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April 1 – March 31;</a:t>
          </a:r>
          <a:br>
            <a:rPr lang="en-US" sz="2100" kern="1200" dirty="0"/>
          </a:br>
          <a:r>
            <a:rPr lang="en-US" sz="2100" kern="1200" dirty="0"/>
            <a:t>due May 15</a:t>
          </a:r>
        </a:p>
      </dsp:txBody>
      <dsp:txXfrm>
        <a:off x="3081408" y="3522281"/>
        <a:ext cx="2336014" cy="792631"/>
      </dsp:txXfrm>
    </dsp:sp>
    <dsp:sp modelId="{6C422A5D-B005-4996-81B3-1BC9A4FFBF3F}">
      <dsp:nvSpPr>
        <dsp:cNvPr id="0" name=""/>
        <dsp:cNvSpPr/>
      </dsp:nvSpPr>
      <dsp:spPr>
        <a:xfrm>
          <a:off x="5417422" y="3522281"/>
          <a:ext cx="2149306" cy="792631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-26667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July 1 – June 30;</a:t>
          </a:r>
          <a:br>
            <a:rPr lang="en-US" sz="2100" kern="1200" dirty="0"/>
          </a:br>
          <a:r>
            <a:rPr lang="en-US" sz="2100" kern="1200" dirty="0"/>
            <a:t>due Aug. 15</a:t>
          </a:r>
        </a:p>
      </dsp:txBody>
      <dsp:txXfrm>
        <a:off x="5417422" y="3522281"/>
        <a:ext cx="2149306" cy="792631"/>
      </dsp:txXfrm>
    </dsp:sp>
    <dsp:sp modelId="{64E7FC63-6E9E-4F6D-9234-E34F7B42196D}">
      <dsp:nvSpPr>
        <dsp:cNvPr id="0" name=""/>
        <dsp:cNvSpPr/>
      </dsp:nvSpPr>
      <dsp:spPr>
        <a:xfrm>
          <a:off x="7566729" y="3522281"/>
          <a:ext cx="2947243" cy="792631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-4000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Oct. 1 – Sept. 30; </a:t>
          </a:r>
          <a:br>
            <a:rPr lang="en-US" sz="2100" kern="1200" dirty="0"/>
          </a:br>
          <a:r>
            <a:rPr lang="en-US" sz="2100" kern="1200" dirty="0"/>
            <a:t>due Nov. 15</a:t>
          </a:r>
        </a:p>
      </dsp:txBody>
      <dsp:txXfrm>
        <a:off x="7566729" y="3522281"/>
        <a:ext cx="2947243" cy="792631"/>
      </dsp:txXfrm>
    </dsp:sp>
    <dsp:sp modelId="{FC9DAEC9-A5B9-4EE9-BCBC-1ED5EB574537}">
      <dsp:nvSpPr>
        <dsp:cNvPr id="0" name=""/>
        <dsp:cNvSpPr/>
      </dsp:nvSpPr>
      <dsp:spPr>
        <a:xfrm rot="10800000">
          <a:off x="0" y="1962"/>
          <a:ext cx="10515600" cy="2650147"/>
        </a:xfrm>
        <a:prstGeom prst="upArrowCallou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PER summarizes activity over 12-month period </a:t>
          </a:r>
          <a:br>
            <a:rPr lang="en-US" sz="2800" kern="1200" dirty="0">
              <a:solidFill>
                <a:schemeClr val="tx1"/>
              </a:solidFill>
            </a:rPr>
          </a:br>
          <a:r>
            <a:rPr lang="en-US" sz="2800" kern="1200" dirty="0">
              <a:solidFill>
                <a:schemeClr val="tx1"/>
              </a:solidFill>
            </a:rPr>
            <a:t>for each emissions unit</a:t>
          </a:r>
        </a:p>
      </dsp:txBody>
      <dsp:txXfrm rot="10800000">
        <a:off x="0" y="1962"/>
        <a:ext cx="10515600" cy="17219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34C0AB-8C20-4234-B453-210922418F65}">
      <dsp:nvSpPr>
        <dsp:cNvPr id="0" name=""/>
        <dsp:cNvSpPr/>
      </dsp:nvSpPr>
      <dsp:spPr>
        <a:xfrm>
          <a:off x="1747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83D8B0-53FF-4220-9BF2-D81ED9D071CC}">
      <dsp:nvSpPr>
        <dsp:cNvPr id="0" name=""/>
        <dsp:cNvSpPr/>
      </dsp:nvSpPr>
      <dsp:spPr>
        <a:xfrm>
          <a:off x="559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FER summarizes emissions over </a:t>
          </a:r>
          <a:br>
            <a:rPr lang="en-US" sz="2100" kern="1200" dirty="0"/>
          </a:br>
          <a:r>
            <a:rPr lang="en-US" sz="2100" kern="1200" dirty="0"/>
            <a:t>24-month period for facility</a:t>
          </a:r>
        </a:p>
      </dsp:txBody>
      <dsp:txXfrm>
        <a:off x="559800" y="3022743"/>
        <a:ext cx="4320000" cy="720000"/>
      </dsp:txXfrm>
    </dsp:sp>
    <dsp:sp modelId="{02E509E4-0B5E-443C-AE3D-911C637D9E63}">
      <dsp:nvSpPr>
        <dsp:cNvPr id="0" name=""/>
        <dsp:cNvSpPr/>
      </dsp:nvSpPr>
      <dsp:spPr>
        <a:xfrm>
          <a:off x="6823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D42A93-C932-4E92-B51C-545176A9D1EA}">
      <dsp:nvSpPr>
        <dsp:cNvPr id="0" name=""/>
        <dsp:cNvSpPr/>
      </dsp:nvSpPr>
      <dsp:spPr>
        <a:xfrm>
          <a:off x="5635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Due April 15</a:t>
          </a:r>
        </a:p>
      </dsp:txBody>
      <dsp:txXfrm>
        <a:off x="5635800" y="3022743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28T18:57:39.20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84,'241'-2,"261"5,-388 10,-72-6,57 0,452 23,-490-22,-14-1,-1-1,1-3,67-4,-99-2,0-1,0 0,0-2,0 1,-1-2,22-13,45-18,-17 19,30-11,-77 24,1 0,-1 1,1 1,0 1,33-2,96 7,-57 1,89 11,8-1,-141-13,-8-2,0 1,-1 3,1 0,0 3,-1 1,54 17,170 58,-234-72,1-2,0 0,0-2,35 3,116-4,-20-1,-150-1,1-1,-1 2,0-1,0 1,0 0,15 9,-15-7,0-1,0 0,1-1,-1 0,1 0,12 1,107-3,-106-1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7T18:57:32.173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11637 3701 24503,'-4'145'0,"-10"0"0,-8 0 0,-10-1 0,-8-1 0,-9-1 0,-8-1 0,-10-2 0,-8-2 0,-8-2 0,-8-2 0,-9-2 0,-8-3 0,-7-2 0,-9-4 0,-6-3 0,-8-3 0,-7-3 0,-7-5 0,-6-3 0,-7-4 0,-6-5 0,-5-4 0,-6-4 0,-6-5 0,-4-4 0,-5-6 0,-5-4 0,-4-6 0,-3-5 0,-4-5 0,-2-5 0,-4-6 0,-2-5 0,-2-6 0,-2-6 0,-2-5 0,0-5 0,-1-7 0,0-5 0,-1-6 0,1-5 0,1-7 0,0-5 0,2-5 0,2-6 0,2-6 0,2-5 0,4-6 0,2-5 0,4-5 0,3-5 0,4-6 0,5-4 0,5-6 0,4-4 0,6-5 0,6-4 0,5-4 0,6-5 0,7-4 0,6-3 0,7-5 0,7-3 0,8-3 0,6-3 0,9-4 0,7-2 0,8-3 0,9-2 0,8-2 0,8-2 0,8-2 0,10-2 0,8-1 0,9-1 0,8-1 0,10-1 0,8 0 0,10 0 0,8 0 0,10 0 0,8 0 0,10 1 0,8 1 0,9 1 0,8 1 0,10 2 0,8 2 0,8 2 0,8 2 0,9 2 0,8 3 0,7 2 0,9 4 0,6 3 0,8 3 0,7 3 0,7 5 0,6 3 0,7 4 0,6 5 0,5 4 0,6 4 0,6 5 0,4 4 0,5 6 0,5 4 0,4 6 0,3 5 0,4 5 0,2 5 0,4 6 0,2 5 0,2 6 0,2 6 0,2 5 0,0 5 0,1 7 0,1 5 0,-1 6 0,0 5 0,-1 7 0,0 5 0,-2 5 0,-2 6 0,-2 6 0,-2 5 0,-4 6 0,-2 5 0,-4 5 0,-3 5 0,-4 6 0,-5 4 0,-5 6 0,-4 4 0,-6 5 0,-6 4 0,-5 4 0,-6 5 0,-7 4 0,-6 3 0,-7 5 0,-7 3 0,-8 3 0,-6 3 0,-9 4 0,-7 2 0,-8 3 0,-9 2 0,-8 2 0,-8 2 0,-8 2 0,-10 2 0,-8 1 0,-9 1 0,-8 1 0,-10 1 0,-8 0 0,-10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17T18:58:38.822"/>
    </inkml:context>
    <inkml:brush xml:id="br0">
      <inkml:brushProperty name="width" value="0.2" units="cm"/>
      <inkml:brushProperty name="height" value="0.2" units="cm"/>
      <inkml:brushProperty name="color" value="#C12634"/>
      <inkml:brushProperty name="ignorePressure" value="1"/>
    </inkml:brush>
  </inkml:definitions>
  <inkml:trace contextRef="#ctx0" brushRef="#br0">1 0,'6046'6046,"-6036"-6035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9F728-27E6-42E6-9FF7-03DAC10E9A0B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52FE8-4850-4C1F-B5FC-4B57F35051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130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aseline="0" dirty="0"/>
          </a:p>
          <a:p>
            <a:endParaRPr lang="en-US" altLang="en-US" baseline="0" dirty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1E8F52-9EBD-4F92-A41D-CC8FF3353424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Generated: count waste when removed from process; no longer usable product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10, 000 lbs. off – first shipment in 10 months example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52AB8-432A-422C-86AF-FEF6FD07CFC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52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Back up for container inspections &amp; </a:t>
            </a:r>
            <a:r>
              <a:rPr lang="en-US" dirty="0" err="1"/>
              <a:t>emerg</a:t>
            </a:r>
            <a:r>
              <a:rPr lang="en-US" dirty="0"/>
              <a:t>. Coord. if out/vacation, etc.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52FE8-4850-4C1F-B5FC-4B57F3505101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661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AA – process vents; BB – equipment; CC container/tanks – waste w/ certain amount of VOCs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52FE8-4850-4C1F-B5FC-4B57F3505101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480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Back up </a:t>
            </a:r>
            <a:r>
              <a:rPr lang="en-US" dirty="0" err="1"/>
              <a:t>emerg</a:t>
            </a:r>
            <a:r>
              <a:rPr lang="en-US" dirty="0"/>
              <a:t>. Coordinator in cont. plan / back up inspections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52FE8-4850-4C1F-B5FC-4B57F3505101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879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 HW generation; less requirements – show by number of slides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52FE8-4850-4C1F-B5FC-4B57F3505101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638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39B8E9-AE27-4BFA-AD6C-C166654D376B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350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52FE8-4850-4C1F-B5FC-4B57F3505101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1021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B8502-8188-9F8B-A804-F0434E5EB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E451B5-6C2E-F5A1-72E7-5C95114370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AA3D12-E533-AD6F-6DEE-458E44C77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Testing, notification, record keeping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3FB9E-5E41-849F-3CBC-2BD2A918E3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39B8E9-AE27-4BFA-AD6C-C166654D376B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841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5840C2A4-3AD4-47EA-B415-C1D654C01AC2}" type="slidenum">
              <a:rPr lang="en-US" altLang="en-US">
                <a:solidFill>
                  <a:srgbClr val="000000"/>
                </a:solidFill>
              </a:rPr>
              <a:pPr eaLnBrk="1" hangingPunct="1"/>
              <a:t>61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Automatic </a:t>
            </a:r>
            <a:r>
              <a:rPr lang="en-US" dirty="0" err="1"/>
              <a:t>enf</a:t>
            </a:r>
            <a:r>
              <a:rPr lang="en-US" dirty="0"/>
              <a:t>. Referral if HW in trash. D008/spent blast media example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52FE8-4850-4C1F-B5FC-4B57F3505101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623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Online Tool, Self Guided</a:t>
            </a:r>
          </a:p>
          <a:p>
            <a:r>
              <a:rPr lang="en-US" dirty="0"/>
              <a:t>Free and Confidential</a:t>
            </a:r>
          </a:p>
          <a:p>
            <a:r>
              <a:rPr lang="en-US" dirty="0"/>
              <a:t>Helps Determine Regulatory Requirements</a:t>
            </a:r>
          </a:p>
          <a:p>
            <a:r>
              <a:rPr lang="en-US" dirty="0"/>
              <a:t>General Requirements or Deeper Dive</a:t>
            </a:r>
          </a:p>
          <a:p>
            <a:r>
              <a:rPr lang="en-US" dirty="0"/>
              <a:t>Provides Helpful Guidance (Webpages, Guidance Sheets, Videos, Application Links,Contacts for Assistance)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77884-75F6-4FCC-BDD0-24FE1E4DF45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646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B8EF0C26-3E6A-4614-9577-6E511FBAB397}" type="slidenum">
              <a:rPr lang="en-US" altLang="en-US">
                <a:solidFill>
                  <a:srgbClr val="000000"/>
                </a:solidFill>
              </a:rPr>
              <a:pPr eaLnBrk="1" hangingPunct="1"/>
              <a:t>64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86BAE993-1AAC-4AE2-A712-CDADA2993452}" type="slidenum">
              <a:rPr lang="en-US" altLang="en-US">
                <a:solidFill>
                  <a:prstClr val="black"/>
                </a:solidFill>
              </a:rPr>
              <a:pPr eaLnBrk="1" hangingPunct="1"/>
              <a:t>65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EA08B9-AB8B-45D9-9391-52BD9118C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797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A08B9-AB8B-45D9-9391-52BD9118C88C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797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39B8E9-AE27-4BFA-AD6C-C166654D376B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213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70" eaLnBrk="1" hangingPunct="1">
              <a:defRPr/>
            </a:pPr>
            <a:fld id="{21C77884-75F6-4FCC-BDD0-24FE1E4DF451}" type="slidenum">
              <a:rPr lang="en-US">
                <a:solidFill>
                  <a:prstClr val="black"/>
                </a:solidFill>
                <a:latin typeface="Calibri" pitchFamily="34" charset="0"/>
              </a:rPr>
              <a:pPr defTabSz="914270" eaLnBrk="1" hangingPunct="1">
                <a:defRPr/>
              </a:pPr>
              <a:t>44</a:t>
            </a:fld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813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Lead = D008; blast media clean lead parts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52FE8-4850-4C1F-B5FC-4B57F3505101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98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Xylene – F003; toluene F005; acetone F003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Explain briefly </a:t>
            </a:r>
            <a:r>
              <a:rPr lang="en-US" dirty="0" err="1"/>
              <a:t>haz</a:t>
            </a:r>
            <a:r>
              <a:rPr lang="en-US" dirty="0"/>
              <a:t> wastes assigned codes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52FE8-4850-4C1F-B5FC-4B57F3505101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420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 = D008; 5.0 mg/L</a:t>
            </a:r>
          </a:p>
          <a:p>
            <a:r>
              <a:rPr lang="en-US" dirty="0"/>
              <a:t>40 (D004-D043)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52FE8-4850-4C1F-B5FC-4B57F3505101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272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Fuels – benzene; D018; 0.5 mg/L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52FE8-4850-4C1F-B5FC-4B57F3505101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43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rgbClr val="0E3F7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360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4403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4403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488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FBEA94F-36F1-87D7-3867-F1E5935F261D}"/>
              </a:ext>
            </a:extLst>
          </p:cNvPr>
          <p:cNvGrpSpPr/>
          <p:nvPr userDrawn="1"/>
        </p:nvGrpSpPr>
        <p:grpSpPr>
          <a:xfrm>
            <a:off x="-2" y="835027"/>
            <a:ext cx="12192000" cy="6022974"/>
            <a:chOff x="-2" y="835027"/>
            <a:chExt cx="12192000" cy="602297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BAA464-9E7A-0FEA-819B-DD48DA574771}"/>
                </a:ext>
              </a:extLst>
            </p:cNvPr>
            <p:cNvSpPr/>
            <p:nvPr userDrawn="1"/>
          </p:nvSpPr>
          <p:spPr>
            <a:xfrm flipH="1">
              <a:off x="-1" y="1150167"/>
              <a:ext cx="12191999" cy="73025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6B1039A-4C9A-36B7-12D4-622F63AC8FC0}"/>
                </a:ext>
              </a:extLst>
            </p:cNvPr>
            <p:cNvSpPr/>
            <p:nvPr userDrawn="1"/>
          </p:nvSpPr>
          <p:spPr>
            <a:xfrm flipH="1">
              <a:off x="-2" y="835027"/>
              <a:ext cx="12191999" cy="155574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59E763-3948-A5AF-5722-0FC47D333A07}"/>
                </a:ext>
              </a:extLst>
            </p:cNvPr>
            <p:cNvSpPr/>
            <p:nvPr userDrawn="1"/>
          </p:nvSpPr>
          <p:spPr>
            <a:xfrm flipH="1">
              <a:off x="462281" y="5951311"/>
              <a:ext cx="45719" cy="906690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16DF38-A8B2-E462-BDAF-CBD6209445B0}"/>
                </a:ext>
              </a:extLst>
            </p:cNvPr>
            <p:cNvSpPr/>
            <p:nvPr userDrawn="1"/>
          </p:nvSpPr>
          <p:spPr>
            <a:xfrm flipH="1">
              <a:off x="685799" y="5715000"/>
              <a:ext cx="45719" cy="1143001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1FE287-ED34-DA96-7BC7-50B9C009CFFF}"/>
                </a:ext>
              </a:extLst>
            </p:cNvPr>
            <p:cNvSpPr/>
            <p:nvPr userDrawn="1"/>
          </p:nvSpPr>
          <p:spPr>
            <a:xfrm flipH="1">
              <a:off x="863598" y="5951311"/>
              <a:ext cx="45719" cy="906690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18F50DD-F9A9-05E0-81E3-BA0460A9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56A5D-A7B2-4398-3769-18DDEA2B6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799BD3-91EC-06C9-BAE4-82C1DDA86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B10EB1-37C9-0A00-1F88-4C1F11243B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EC48FF-6384-B21F-2F69-D00E68FD3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5A36BA-23FB-84E9-6D02-F2095D2ED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EFF11-9BD8-46FD-BEBE-B90E5AF658CE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12A189-6E1F-87BB-5B8E-AA894E9B4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96AD03-E8BC-B2C7-D5F5-22B3446D9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874E-71F6-4625-8C45-D476CA5187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3543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9986FF4-B0C0-6214-4A87-95992642FAF0}"/>
              </a:ext>
            </a:extLst>
          </p:cNvPr>
          <p:cNvGrpSpPr/>
          <p:nvPr userDrawn="1"/>
        </p:nvGrpSpPr>
        <p:grpSpPr>
          <a:xfrm>
            <a:off x="-2" y="304800"/>
            <a:ext cx="12192000" cy="6553201"/>
            <a:chOff x="-2" y="835027"/>
            <a:chExt cx="12192000" cy="602297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10FCAD-EAAF-BC5A-82F0-148811AB9FA5}"/>
                </a:ext>
              </a:extLst>
            </p:cNvPr>
            <p:cNvSpPr/>
            <p:nvPr userDrawn="1"/>
          </p:nvSpPr>
          <p:spPr>
            <a:xfrm flipH="1">
              <a:off x="-1" y="1150167"/>
              <a:ext cx="12191999" cy="73025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7D52633-0E3A-459B-B329-F9E234ACDA26}"/>
                </a:ext>
              </a:extLst>
            </p:cNvPr>
            <p:cNvSpPr/>
            <p:nvPr userDrawn="1"/>
          </p:nvSpPr>
          <p:spPr>
            <a:xfrm flipH="1">
              <a:off x="-2" y="835027"/>
              <a:ext cx="12191999" cy="155574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09984B-1840-96E2-9354-9E164E764706}"/>
                </a:ext>
              </a:extLst>
            </p:cNvPr>
            <p:cNvSpPr/>
            <p:nvPr userDrawn="1"/>
          </p:nvSpPr>
          <p:spPr>
            <a:xfrm flipH="1">
              <a:off x="462281" y="5951311"/>
              <a:ext cx="45719" cy="906690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C90F82-C9CC-6595-15C7-2D3D4D01C616}"/>
                </a:ext>
              </a:extLst>
            </p:cNvPr>
            <p:cNvSpPr/>
            <p:nvPr userDrawn="1"/>
          </p:nvSpPr>
          <p:spPr>
            <a:xfrm flipH="1">
              <a:off x="685799" y="5715000"/>
              <a:ext cx="45719" cy="1143001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E3FE55A-896E-7CE3-1C9C-52BE6466C87A}"/>
                </a:ext>
              </a:extLst>
            </p:cNvPr>
            <p:cNvSpPr/>
            <p:nvPr userDrawn="1"/>
          </p:nvSpPr>
          <p:spPr>
            <a:xfrm flipH="1">
              <a:off x="863598" y="5951311"/>
              <a:ext cx="45719" cy="906690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AA6574-69C2-03C3-A23E-33D7164BC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69370"/>
            <a:ext cx="3932237" cy="1088030"/>
          </a:xfrm>
        </p:spPr>
        <p:txBody>
          <a:bodyPr anchor="b"/>
          <a:lstStyle>
            <a:lvl1pPr>
              <a:defRPr sz="32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84049-027D-A983-AED0-5872F494F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C2D96-0974-332F-AF78-FC9F0DD3D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3D25DC-FDC4-3B27-9203-CFFBE3FA5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EFF11-9BD8-46FD-BEBE-B90E5AF658CE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45B0B-3158-F925-E81C-84AF4BBC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3E87B-B32A-343C-203D-A0D7FD77D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874E-71F6-4625-8C45-D476CA5187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669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3069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1FDE5B-1BF8-079C-C01A-2FBCB4F3C45C}"/>
              </a:ext>
            </a:extLst>
          </p:cNvPr>
          <p:cNvSpPr/>
          <p:nvPr userDrawn="1"/>
        </p:nvSpPr>
        <p:spPr>
          <a:xfrm>
            <a:off x="0" y="0"/>
            <a:ext cx="12192000" cy="1524000"/>
          </a:xfrm>
          <a:prstGeom prst="rect">
            <a:avLst/>
          </a:prstGeom>
          <a:solidFill>
            <a:srgbClr val="C126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92276"/>
            <a:ext cx="10972800" cy="402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9542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06901"/>
            <a:ext cx="74168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906713"/>
            <a:ext cx="74168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B57C22-984E-3074-D7EB-C08370EB5A35}"/>
              </a:ext>
            </a:extLst>
          </p:cNvPr>
          <p:cNvSpPr/>
          <p:nvPr userDrawn="1"/>
        </p:nvSpPr>
        <p:spPr>
          <a:xfrm>
            <a:off x="8331200" y="0"/>
            <a:ext cx="3860800" cy="6858000"/>
          </a:xfrm>
          <a:prstGeom prst="rect">
            <a:avLst/>
          </a:prstGeom>
          <a:solidFill>
            <a:srgbClr val="C126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20FF7C97-0BCC-D4B5-D5BC-AEA2B8E0F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869" y="2079463"/>
            <a:ext cx="2505461" cy="315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504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79DB64-F88A-A5BA-A038-D54526335BDB}"/>
              </a:ext>
            </a:extLst>
          </p:cNvPr>
          <p:cNvSpPr/>
          <p:nvPr userDrawn="1"/>
        </p:nvSpPr>
        <p:spPr>
          <a:xfrm>
            <a:off x="0" y="0"/>
            <a:ext cx="12192000" cy="1524000"/>
          </a:xfrm>
          <a:prstGeom prst="rect">
            <a:avLst/>
          </a:prstGeom>
          <a:solidFill>
            <a:srgbClr val="C126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98638"/>
            <a:ext cx="5384800" cy="3763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98638"/>
            <a:ext cx="5384800" cy="3763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647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A5B2A4-A5BB-B7D2-A6D8-BD75C12B609F}"/>
              </a:ext>
            </a:extLst>
          </p:cNvPr>
          <p:cNvSpPr/>
          <p:nvPr userDrawn="1"/>
        </p:nvSpPr>
        <p:spPr>
          <a:xfrm>
            <a:off x="0" y="0"/>
            <a:ext cx="12192000" cy="1524000"/>
          </a:xfrm>
          <a:prstGeom prst="rect">
            <a:avLst/>
          </a:prstGeom>
          <a:solidFill>
            <a:srgbClr val="C126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50999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90761"/>
            <a:ext cx="5386917" cy="34242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50999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90761"/>
            <a:ext cx="5389033" cy="34242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5882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B90AAF-258F-4D65-B08B-0B2ED4689903}"/>
              </a:ext>
            </a:extLst>
          </p:cNvPr>
          <p:cNvSpPr/>
          <p:nvPr userDrawn="1"/>
        </p:nvSpPr>
        <p:spPr>
          <a:xfrm>
            <a:off x="0" y="0"/>
            <a:ext cx="12192000" cy="1524000"/>
          </a:xfrm>
          <a:prstGeom prst="rect">
            <a:avLst/>
          </a:prstGeom>
          <a:solidFill>
            <a:srgbClr val="C126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355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2895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1274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1584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fld id="{78CE5482-EBA0-45B4-981F-CBFFF360E1E3}" type="datetimeFigureOut">
              <a:rPr lang="en-US" smtClean="0"/>
              <a:pPr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3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61B91-D05C-4906-9304-D1DF2F69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84B74C-3A4B-43A0-B60C-56B48C841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8E4F559-45FC-4209-84AE-4AE286CA03F6}"/>
              </a:ext>
            </a:extLst>
          </p:cNvPr>
          <p:cNvSpPr txBox="1"/>
          <p:nvPr userDrawn="1"/>
        </p:nvSpPr>
        <p:spPr>
          <a:xfrm>
            <a:off x="11318226" y="6385024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ED92E319-FBE3-4E05-B7FC-F9F30F9B49F8}" type="slidenum">
              <a:rPr lang="en-US" sz="1400" smtClean="0">
                <a:solidFill>
                  <a:srgbClr val="0046AD"/>
                </a:solidFill>
              </a:rPr>
              <a:pPr/>
              <a:t>‹#›</a:t>
            </a:fld>
            <a:endParaRPr lang="en-US" sz="1400" dirty="0">
              <a:solidFill>
                <a:srgbClr val="0046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892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ow in pasture">
            <a:extLst>
              <a:ext uri="{FF2B5EF4-FFF2-40B4-BE49-F238E27FC236}">
                <a16:creationId xmlns:a16="http://schemas.microsoft.com/office/drawing/2014/main" id="{81C33763-548B-A49D-6529-655EE354D4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8123" cy="6858000"/>
          </a:xfrm>
          <a:prstGeom prst="homePlate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fld id="{78CE5482-EBA0-45B4-981F-CBFFF360E1E3}" type="datetimeFigureOut">
              <a:rPr lang="en-US" smtClean="0"/>
              <a:pPr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275C7E1-E46C-D556-A545-25FC8FEB227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57800" y="1692276"/>
            <a:ext cx="6705600" cy="3794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6DC4A67B-C8E6-5F14-E4A0-F6CB8FA0A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274638"/>
            <a:ext cx="7848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0584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691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FEC534-907F-D1FB-FFF3-8ED68637B206}"/>
              </a:ext>
            </a:extLst>
          </p:cNvPr>
          <p:cNvSpPr/>
          <p:nvPr userDrawn="1"/>
        </p:nvSpPr>
        <p:spPr>
          <a:xfrm>
            <a:off x="1" y="0"/>
            <a:ext cx="12192000" cy="1770743"/>
          </a:xfrm>
          <a:prstGeom prst="rect">
            <a:avLst/>
          </a:prstGeom>
          <a:gradFill flip="none" rotWithShape="1">
            <a:gsLst>
              <a:gs pos="26000">
                <a:srgbClr val="104682"/>
              </a:gs>
              <a:gs pos="100000">
                <a:srgbClr val="0071C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B51D7B4-B51D-7333-9E68-E6492AD1C4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23887" y="581025"/>
            <a:ext cx="7460342" cy="812346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FB696A9-FEBB-9D49-48DF-C06D93D764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487" y="2170794"/>
            <a:ext cx="9898742" cy="4106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530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FEC534-907F-D1FB-FFF3-8ED68637B206}"/>
              </a:ext>
            </a:extLst>
          </p:cNvPr>
          <p:cNvSpPr/>
          <p:nvPr userDrawn="1"/>
        </p:nvSpPr>
        <p:spPr>
          <a:xfrm>
            <a:off x="1" y="381000"/>
            <a:ext cx="7772399" cy="1295400"/>
          </a:xfrm>
          <a:prstGeom prst="rect">
            <a:avLst/>
          </a:prstGeom>
          <a:gradFill flip="none" rotWithShape="1">
            <a:gsLst>
              <a:gs pos="26000">
                <a:srgbClr val="104682"/>
              </a:gs>
              <a:gs pos="100000">
                <a:srgbClr val="0071C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B51D7B4-B51D-7333-9E68-E6492AD1C4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685800"/>
            <a:ext cx="7010400" cy="762000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8DB9433-1948-5BA6-377C-175F23F357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487" y="2170794"/>
            <a:ext cx="9898742" cy="41061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2771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FEC534-907F-D1FB-FFF3-8ED68637B206}"/>
              </a:ext>
            </a:extLst>
          </p:cNvPr>
          <p:cNvSpPr/>
          <p:nvPr userDrawn="1"/>
        </p:nvSpPr>
        <p:spPr>
          <a:xfrm>
            <a:off x="381000" y="1219200"/>
            <a:ext cx="10668000" cy="152400"/>
          </a:xfrm>
          <a:prstGeom prst="rect">
            <a:avLst/>
          </a:prstGeom>
          <a:gradFill flip="none" rotWithShape="1">
            <a:gsLst>
              <a:gs pos="26000">
                <a:srgbClr val="104682"/>
              </a:gs>
              <a:gs pos="100000">
                <a:srgbClr val="0071C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B51D7B4-B51D-7333-9E68-E6492AD1C4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533400"/>
            <a:ext cx="7010400" cy="762000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0E3F75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182641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FEC534-907F-D1FB-FFF3-8ED68637B206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26000">
                <a:srgbClr val="104682"/>
              </a:gs>
              <a:gs pos="100000">
                <a:srgbClr val="0071C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A8F9CBF1-FC9D-2AC3-A47C-4F6C26A42F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487" y="2170794"/>
            <a:ext cx="9898742" cy="41061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6EF8D133-CE83-65D7-D66D-8A9B16BD8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86" y="758822"/>
            <a:ext cx="7460341" cy="830947"/>
          </a:xfrm>
          <a:prstGeom prst="rect">
            <a:avLst/>
          </a:prstGeom>
        </p:spPr>
        <p:txBody>
          <a:bodyPr/>
          <a:lstStyle>
            <a:lvl1pPr algn="l">
              <a:defRPr sz="48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2463458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1">
            <a:extLst>
              <a:ext uri="{FF2B5EF4-FFF2-40B4-BE49-F238E27FC236}">
                <a16:creationId xmlns:a16="http://schemas.microsoft.com/office/drawing/2014/main" id="{5AD386E1-1712-3AC5-24A4-5470A3AB9C21}"/>
              </a:ext>
            </a:extLst>
          </p:cNvPr>
          <p:cNvSpPr>
            <a:spLocks noGrp="1"/>
          </p:cNvSpPr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tx2"/>
            </a:bgClr>
          </a:pattFill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0C7374-E8E9-0579-9C88-5829354619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33708" y="581025"/>
            <a:ext cx="5064805" cy="528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C1D90DA-36C1-51B0-0FCB-FBE74EAA5B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87" y="581025"/>
            <a:ext cx="4966788" cy="747760"/>
          </a:xfrm>
          <a:prstGeom prst="rect">
            <a:avLst/>
          </a:prstGeom>
        </p:spPr>
        <p:txBody>
          <a:bodyPr/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3881712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0C7374-E8E9-0579-9C88-5829354619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8800" y="2209800"/>
            <a:ext cx="9869714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824BE6-4BF8-85D3-2F14-AF8A8FDCCF2C}"/>
              </a:ext>
            </a:extLst>
          </p:cNvPr>
          <p:cNvSpPr/>
          <p:nvPr userDrawn="1"/>
        </p:nvSpPr>
        <p:spPr>
          <a:xfrm flipH="1">
            <a:off x="-1" y="1150167"/>
            <a:ext cx="12191999" cy="73025"/>
          </a:xfrm>
          <a:prstGeom prst="rect">
            <a:avLst/>
          </a:prstGeom>
          <a:gradFill flip="none" rotWithShape="1">
            <a:gsLst>
              <a:gs pos="26000">
                <a:srgbClr val="104682"/>
              </a:gs>
              <a:gs pos="100000">
                <a:srgbClr val="0071C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729B0F-C35F-F3FB-4A81-3F69E721E61C}"/>
              </a:ext>
            </a:extLst>
          </p:cNvPr>
          <p:cNvSpPr/>
          <p:nvPr userDrawn="1"/>
        </p:nvSpPr>
        <p:spPr>
          <a:xfrm flipH="1">
            <a:off x="-2" y="835027"/>
            <a:ext cx="12191999" cy="155574"/>
          </a:xfrm>
          <a:prstGeom prst="rect">
            <a:avLst/>
          </a:prstGeom>
          <a:gradFill flip="none" rotWithShape="1">
            <a:gsLst>
              <a:gs pos="26000">
                <a:srgbClr val="104682"/>
              </a:gs>
              <a:gs pos="100000">
                <a:srgbClr val="0071C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A7376B-3679-42A3-D09A-BA68E6C88B20}"/>
              </a:ext>
            </a:extLst>
          </p:cNvPr>
          <p:cNvSpPr/>
          <p:nvPr userDrawn="1"/>
        </p:nvSpPr>
        <p:spPr>
          <a:xfrm flipH="1">
            <a:off x="462281" y="5951311"/>
            <a:ext cx="45719" cy="906690"/>
          </a:xfrm>
          <a:prstGeom prst="rect">
            <a:avLst/>
          </a:prstGeom>
          <a:gradFill flip="none" rotWithShape="1">
            <a:gsLst>
              <a:gs pos="26000">
                <a:srgbClr val="104682"/>
              </a:gs>
              <a:gs pos="100000">
                <a:srgbClr val="0071C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43568-FD97-2437-0A4A-779FBB296563}"/>
              </a:ext>
            </a:extLst>
          </p:cNvPr>
          <p:cNvSpPr/>
          <p:nvPr userDrawn="1"/>
        </p:nvSpPr>
        <p:spPr>
          <a:xfrm flipH="1">
            <a:off x="685799" y="5715000"/>
            <a:ext cx="45719" cy="1143001"/>
          </a:xfrm>
          <a:prstGeom prst="rect">
            <a:avLst/>
          </a:prstGeom>
          <a:gradFill flip="none" rotWithShape="1">
            <a:gsLst>
              <a:gs pos="26000">
                <a:srgbClr val="104682"/>
              </a:gs>
              <a:gs pos="100000">
                <a:srgbClr val="0071C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07FA5E-AAC9-9B65-C67B-517EC7F5C327}"/>
              </a:ext>
            </a:extLst>
          </p:cNvPr>
          <p:cNvSpPr/>
          <p:nvPr userDrawn="1"/>
        </p:nvSpPr>
        <p:spPr>
          <a:xfrm flipH="1">
            <a:off x="863598" y="5951311"/>
            <a:ext cx="45719" cy="906690"/>
          </a:xfrm>
          <a:prstGeom prst="rect">
            <a:avLst/>
          </a:prstGeom>
          <a:gradFill flip="none" rotWithShape="1">
            <a:gsLst>
              <a:gs pos="26000">
                <a:srgbClr val="104682"/>
              </a:gs>
              <a:gs pos="100000">
                <a:srgbClr val="0071C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C1D90DA-36C1-51B0-0FCB-FBE74EAA5B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609600"/>
            <a:ext cx="4966788" cy="747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52BE9B1-9932-C12B-278C-FB6D8D9B6E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4185" y="5840414"/>
            <a:ext cx="3109383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556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1">
            <a:extLst>
              <a:ext uri="{FF2B5EF4-FFF2-40B4-BE49-F238E27FC236}">
                <a16:creationId xmlns:a16="http://schemas.microsoft.com/office/drawing/2014/main" id="{5AD386E1-1712-3AC5-24A4-5470A3AB9C21}"/>
              </a:ext>
            </a:extLst>
          </p:cNvPr>
          <p:cNvSpPr>
            <a:spLocks noGrp="1"/>
          </p:cNvSpPr>
          <p:nvPr userDrawn="1"/>
        </p:nvSpPr>
        <p:spPr>
          <a:xfrm>
            <a:off x="0" y="1341119"/>
            <a:ext cx="5982789" cy="4493623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tx2"/>
            </a:bgClr>
          </a:patt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" name="Bildplatzhalter 1">
            <a:extLst>
              <a:ext uri="{FF2B5EF4-FFF2-40B4-BE49-F238E27FC236}">
                <a16:creationId xmlns:a16="http://schemas.microsoft.com/office/drawing/2014/main" id="{A2A6F87C-25FF-E503-AA94-16C81F4CE333}"/>
              </a:ext>
            </a:extLst>
          </p:cNvPr>
          <p:cNvSpPr>
            <a:spLocks noGrp="1"/>
          </p:cNvSpPr>
          <p:nvPr userDrawn="1"/>
        </p:nvSpPr>
        <p:spPr>
          <a:xfrm>
            <a:off x="6096000" y="1341119"/>
            <a:ext cx="2943497" cy="2220687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tx2"/>
            </a:bgClr>
          </a:patt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3" name="Bildplatzhalter 1">
            <a:extLst>
              <a:ext uri="{FF2B5EF4-FFF2-40B4-BE49-F238E27FC236}">
                <a16:creationId xmlns:a16="http://schemas.microsoft.com/office/drawing/2014/main" id="{6B005255-64EB-4E3F-5510-9B4E8B9BF663}"/>
              </a:ext>
            </a:extLst>
          </p:cNvPr>
          <p:cNvSpPr>
            <a:spLocks noGrp="1"/>
          </p:cNvSpPr>
          <p:nvPr userDrawn="1"/>
        </p:nvSpPr>
        <p:spPr>
          <a:xfrm>
            <a:off x="9152708" y="1341119"/>
            <a:ext cx="2943497" cy="2220687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tx2"/>
            </a:bgClr>
          </a:patt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5" name="Bildplatzhalter 1">
            <a:extLst>
              <a:ext uri="{FF2B5EF4-FFF2-40B4-BE49-F238E27FC236}">
                <a16:creationId xmlns:a16="http://schemas.microsoft.com/office/drawing/2014/main" id="{656A8B27-2329-7DE4-C723-9EBEE5EEE69E}"/>
              </a:ext>
            </a:extLst>
          </p:cNvPr>
          <p:cNvSpPr>
            <a:spLocks noGrp="1"/>
          </p:cNvSpPr>
          <p:nvPr userDrawn="1"/>
        </p:nvSpPr>
        <p:spPr>
          <a:xfrm>
            <a:off x="6096000" y="3614055"/>
            <a:ext cx="2943497" cy="2220687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tx2"/>
            </a:bgClr>
          </a:patt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6" name="Bildplatzhalter 1">
            <a:extLst>
              <a:ext uri="{FF2B5EF4-FFF2-40B4-BE49-F238E27FC236}">
                <a16:creationId xmlns:a16="http://schemas.microsoft.com/office/drawing/2014/main" id="{C4446FF4-F081-8EC4-9633-F0293D7433E2}"/>
              </a:ext>
            </a:extLst>
          </p:cNvPr>
          <p:cNvSpPr>
            <a:spLocks noGrp="1"/>
          </p:cNvSpPr>
          <p:nvPr userDrawn="1"/>
        </p:nvSpPr>
        <p:spPr>
          <a:xfrm>
            <a:off x="9152708" y="3614055"/>
            <a:ext cx="2943497" cy="2220687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tx2"/>
            </a:bgClr>
          </a:patt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582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1">
            <a:extLst>
              <a:ext uri="{FF2B5EF4-FFF2-40B4-BE49-F238E27FC236}">
                <a16:creationId xmlns:a16="http://schemas.microsoft.com/office/drawing/2014/main" id="{5AD386E1-1712-3AC5-24A4-5470A3AB9C21}"/>
              </a:ext>
            </a:extLst>
          </p:cNvPr>
          <p:cNvSpPr>
            <a:spLocks noGrp="1"/>
          </p:cNvSpPr>
          <p:nvPr userDrawn="1"/>
        </p:nvSpPr>
        <p:spPr>
          <a:xfrm>
            <a:off x="391886" y="1341119"/>
            <a:ext cx="3100252" cy="4493623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tx2"/>
            </a:bgClr>
          </a:pattFill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" name="Bildplatzhalter 1">
            <a:extLst>
              <a:ext uri="{FF2B5EF4-FFF2-40B4-BE49-F238E27FC236}">
                <a16:creationId xmlns:a16="http://schemas.microsoft.com/office/drawing/2014/main" id="{A2A6F87C-25FF-E503-AA94-16C81F4CE333}"/>
              </a:ext>
            </a:extLst>
          </p:cNvPr>
          <p:cNvSpPr>
            <a:spLocks noGrp="1"/>
          </p:cNvSpPr>
          <p:nvPr userDrawn="1"/>
        </p:nvSpPr>
        <p:spPr>
          <a:xfrm>
            <a:off x="3605349" y="1341119"/>
            <a:ext cx="2943497" cy="2220687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tx2"/>
            </a:bgClr>
          </a:pattFill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5" name="Bildplatzhalter 1">
            <a:extLst>
              <a:ext uri="{FF2B5EF4-FFF2-40B4-BE49-F238E27FC236}">
                <a16:creationId xmlns:a16="http://schemas.microsoft.com/office/drawing/2014/main" id="{656A8B27-2329-7DE4-C723-9EBEE5EEE69E}"/>
              </a:ext>
            </a:extLst>
          </p:cNvPr>
          <p:cNvSpPr>
            <a:spLocks noGrp="1"/>
          </p:cNvSpPr>
          <p:nvPr userDrawn="1"/>
        </p:nvSpPr>
        <p:spPr>
          <a:xfrm>
            <a:off x="3605349" y="3614055"/>
            <a:ext cx="2943497" cy="2220687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tx2"/>
            </a:bgClr>
          </a:pattFill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421334BA-C92F-549E-BC12-42E99604D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8789" y="1341119"/>
            <a:ext cx="4870993" cy="869421"/>
          </a:xfrm>
          <a:prstGeom prst="rect">
            <a:avLst/>
          </a:prstGeom>
        </p:spPr>
        <p:txBody>
          <a:bodyPr/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E823C5-F2F7-97D2-E9C5-7BEF791CA6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8789" y="2368731"/>
            <a:ext cx="4870993" cy="34954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93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y background with red text&#10;&#10;Description automatically generated">
            <a:extLst>
              <a:ext uri="{FF2B5EF4-FFF2-40B4-BE49-F238E27FC236}">
                <a16:creationId xmlns:a16="http://schemas.microsoft.com/office/drawing/2014/main" id="{FA2CF96A-5A6E-6B54-E462-0BFBD900E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D7A941-1997-AB9F-7884-B25969E84CD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7107"/>
          </a:xfrm>
          <a:prstGeom prst="rect">
            <a:avLst/>
          </a:prstGeom>
          <a:solidFill>
            <a:schemeClr val="accent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340F73-ED66-4EDA-9594-96A400997CB7}"/>
              </a:ext>
            </a:extLst>
          </p:cNvPr>
          <p:cNvSpPr/>
          <p:nvPr/>
        </p:nvSpPr>
        <p:spPr>
          <a:xfrm>
            <a:off x="2565583" y="893"/>
            <a:ext cx="7060831" cy="6857107"/>
          </a:xfrm>
          <a:prstGeom prst="rect">
            <a:avLst/>
          </a:prstGeom>
          <a:solidFill>
            <a:srgbClr val="135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0FCA3-A9E4-5CF0-67FE-BB20A4F73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2728" y="158177"/>
            <a:ext cx="6626539" cy="1886843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25256-1104-5705-1306-C447B21A6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8137" y="2215279"/>
            <a:ext cx="6626539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3775938-C96A-B989-84A8-DE8AEE27075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782727" y="4041301"/>
            <a:ext cx="6626539" cy="9997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B363A8F1-C1A4-7A2E-DDF6-7E1947C7E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74" y="5279319"/>
            <a:ext cx="3353894" cy="91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282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1">
            <a:extLst>
              <a:ext uri="{FF2B5EF4-FFF2-40B4-BE49-F238E27FC236}">
                <a16:creationId xmlns:a16="http://schemas.microsoft.com/office/drawing/2014/main" id="{5AD386E1-1712-3AC5-24A4-5470A3AB9C21}"/>
              </a:ext>
            </a:extLst>
          </p:cNvPr>
          <p:cNvSpPr>
            <a:spLocks noGrp="1"/>
          </p:cNvSpPr>
          <p:nvPr userDrawn="1"/>
        </p:nvSpPr>
        <p:spPr>
          <a:xfrm>
            <a:off x="708524" y="790114"/>
            <a:ext cx="5218801" cy="5595634"/>
          </a:xfrm>
          <a:prstGeom prst="rect">
            <a:avLst/>
          </a:prstGeom>
          <a:solidFill>
            <a:srgbClr val="0E3F7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421334BA-C92F-549E-BC12-42E99604D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1740" y="807870"/>
            <a:ext cx="5218801" cy="916912"/>
          </a:xfrm>
          <a:prstGeom prst="rect">
            <a:avLst/>
          </a:prstGeom>
        </p:spPr>
        <p:txBody>
          <a:bodyPr/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E823C5-F2F7-97D2-E9C5-7BEF791CA6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1740" y="1835481"/>
            <a:ext cx="5218801" cy="4550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1241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856AC9-A89A-3CC4-D0A9-F08AF4AD678B}"/>
              </a:ext>
            </a:extLst>
          </p:cNvPr>
          <p:cNvSpPr/>
          <p:nvPr userDrawn="1"/>
        </p:nvSpPr>
        <p:spPr>
          <a:xfrm>
            <a:off x="6048489" y="0"/>
            <a:ext cx="1170442" cy="6858000"/>
          </a:xfrm>
          <a:prstGeom prst="rect">
            <a:avLst/>
          </a:prstGeom>
          <a:gradFill flip="none" rotWithShape="1">
            <a:gsLst>
              <a:gs pos="26000">
                <a:srgbClr val="104682"/>
              </a:gs>
              <a:gs pos="100000">
                <a:srgbClr val="0071C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4" name="Bildplatzhalter 1">
            <a:extLst>
              <a:ext uri="{FF2B5EF4-FFF2-40B4-BE49-F238E27FC236}">
                <a16:creationId xmlns:a16="http://schemas.microsoft.com/office/drawing/2014/main" id="{5AD386E1-1712-3AC5-24A4-5470A3AB9C21}"/>
              </a:ext>
            </a:extLst>
          </p:cNvPr>
          <p:cNvSpPr>
            <a:spLocks noGrp="1"/>
          </p:cNvSpPr>
          <p:nvPr userDrawn="1"/>
        </p:nvSpPr>
        <p:spPr>
          <a:xfrm>
            <a:off x="6589486" y="0"/>
            <a:ext cx="5602514" cy="6858000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tx2"/>
            </a:bgClr>
          </a:patt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0C7374-E8E9-0579-9C88-5829354619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487" y="2170793"/>
            <a:ext cx="5064805" cy="4331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FC908661-B81E-EC4A-347A-9A3921CBA8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87" y="758823"/>
            <a:ext cx="4966788" cy="747760"/>
          </a:xfrm>
          <a:prstGeom prst="rect">
            <a:avLst/>
          </a:prstGeom>
        </p:spPr>
        <p:txBody>
          <a:bodyPr/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2132783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1">
            <a:extLst>
              <a:ext uri="{FF2B5EF4-FFF2-40B4-BE49-F238E27FC236}">
                <a16:creationId xmlns:a16="http://schemas.microsoft.com/office/drawing/2014/main" id="{5AD386E1-1712-3AC5-24A4-5470A3AB9C21}"/>
              </a:ext>
            </a:extLst>
          </p:cNvPr>
          <p:cNvSpPr>
            <a:spLocks noGrp="1"/>
          </p:cNvSpPr>
          <p:nvPr userDrawn="1"/>
        </p:nvSpPr>
        <p:spPr>
          <a:xfrm>
            <a:off x="7751990" y="729343"/>
            <a:ext cx="4440010" cy="5399314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tx2"/>
            </a:bgClr>
          </a:pattFill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0C7374-E8E9-0579-9C88-5829354619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487" y="2170794"/>
            <a:ext cx="6705599" cy="4070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75A9D1EA-74E9-0FF0-E80B-D2AFC8C6D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86" y="758823"/>
            <a:ext cx="7030720" cy="800011"/>
          </a:xfrm>
          <a:prstGeom prst="rect">
            <a:avLst/>
          </a:prstGeom>
        </p:spPr>
        <p:txBody>
          <a:bodyPr/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1371381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1">
            <a:extLst>
              <a:ext uri="{FF2B5EF4-FFF2-40B4-BE49-F238E27FC236}">
                <a16:creationId xmlns:a16="http://schemas.microsoft.com/office/drawing/2014/main" id="{5AD386E1-1712-3AC5-24A4-5470A3AB9C21}"/>
              </a:ext>
            </a:extLst>
          </p:cNvPr>
          <p:cNvSpPr>
            <a:spLocks noGrp="1"/>
          </p:cNvSpPr>
          <p:nvPr userDrawn="1"/>
        </p:nvSpPr>
        <p:spPr>
          <a:xfrm>
            <a:off x="493486" y="2743201"/>
            <a:ext cx="6154055" cy="4114800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tx2"/>
            </a:bgClr>
          </a:patt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0C7374-E8E9-0579-9C88-5829354619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2345" y="758823"/>
            <a:ext cx="5036456" cy="58887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A092280-FD52-C3FA-D62D-7B82466919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86" y="758823"/>
            <a:ext cx="6154055" cy="940524"/>
          </a:xfrm>
          <a:prstGeom prst="rect">
            <a:avLst/>
          </a:prstGeom>
        </p:spPr>
        <p:txBody>
          <a:bodyPr/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452366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1">
            <a:extLst>
              <a:ext uri="{FF2B5EF4-FFF2-40B4-BE49-F238E27FC236}">
                <a16:creationId xmlns:a16="http://schemas.microsoft.com/office/drawing/2014/main" id="{5AD386E1-1712-3AC5-24A4-5470A3AB9C21}"/>
              </a:ext>
            </a:extLst>
          </p:cNvPr>
          <p:cNvSpPr>
            <a:spLocks noGrp="1"/>
          </p:cNvSpPr>
          <p:nvPr userDrawn="1"/>
        </p:nvSpPr>
        <p:spPr>
          <a:xfrm>
            <a:off x="0" y="1645782"/>
            <a:ext cx="6154055" cy="4114800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tx2"/>
            </a:bgClr>
          </a:pattFill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0C7374-E8E9-0579-9C88-5829354619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22720" y="3265714"/>
            <a:ext cx="5466081" cy="24948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A092280-FD52-C3FA-D62D-7B82466919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2732" y="1645782"/>
            <a:ext cx="5556069" cy="866598"/>
          </a:xfrm>
          <a:prstGeom prst="rect">
            <a:avLst/>
          </a:prstGeom>
        </p:spPr>
        <p:txBody>
          <a:bodyPr/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1372121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90DA4C-80EE-0ABB-05FD-445C64E50F01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26000">
                <a:srgbClr val="104682"/>
              </a:gs>
              <a:gs pos="100000">
                <a:srgbClr val="0071C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6" name="Bildplatzhalter 1">
            <a:extLst>
              <a:ext uri="{FF2B5EF4-FFF2-40B4-BE49-F238E27FC236}">
                <a16:creationId xmlns:a16="http://schemas.microsoft.com/office/drawing/2014/main" id="{EDBD3B43-DB40-ABE6-727C-F11723E493B0}"/>
              </a:ext>
            </a:extLst>
          </p:cNvPr>
          <p:cNvSpPr>
            <a:spLocks noGrp="1"/>
          </p:cNvSpPr>
          <p:nvPr userDrawn="1"/>
        </p:nvSpPr>
        <p:spPr>
          <a:xfrm>
            <a:off x="0" y="923364"/>
            <a:ext cx="12192000" cy="5011271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tx2"/>
            </a:bgClr>
          </a:patt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7FDDE-DE36-161F-FFCB-F1A4BC630A43}"/>
              </a:ext>
            </a:extLst>
          </p:cNvPr>
          <p:cNvSpPr>
            <a:spLocks/>
          </p:cNvSpPr>
          <p:nvPr userDrawn="1"/>
        </p:nvSpPr>
        <p:spPr>
          <a:xfrm>
            <a:off x="2169545" y="2678757"/>
            <a:ext cx="7831056" cy="2996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FBFA950-6B8E-AB25-C31D-876186410B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11912" y="3071479"/>
            <a:ext cx="2525963" cy="621653"/>
          </a:xfrm>
        </p:spPr>
        <p:txBody>
          <a:bodyPr>
            <a:noAutofit/>
          </a:bodyPr>
          <a:lstStyle>
            <a:lvl1pPr marL="0" indent="0" algn="l">
              <a:buNone/>
              <a:defRPr sz="3299">
                <a:solidFill>
                  <a:schemeClr val="bg1"/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1FFC4F0-0E7E-7849-4C3D-BC00AD12BA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93" y="3033486"/>
            <a:ext cx="3964995" cy="2641600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9E269E3D-32C7-550E-0DC2-3CBE65D75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9546" y="1872343"/>
            <a:ext cx="7831056" cy="667657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37579331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4F77DA1-F7BE-1DA9-A137-596AE909A9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9E269E3D-32C7-550E-0DC2-3CBE65D75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165" y="320041"/>
            <a:ext cx="11363206" cy="1280160"/>
          </a:xfrm>
          <a:prstGeom prst="rect">
            <a:avLst/>
          </a:prstGeom>
        </p:spPr>
        <p:txBody>
          <a:bodyPr/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29F3A-FA26-AEA9-938F-8A0CAFB760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892" y="2719874"/>
            <a:ext cx="8527069" cy="1054510"/>
          </a:xfrm>
        </p:spPr>
        <p:txBody>
          <a:bodyPr>
            <a:noAutofit/>
          </a:bodyPr>
          <a:lstStyle>
            <a:lvl1pPr marL="0" indent="0" algn="ctr">
              <a:buNone/>
              <a:defRPr sz="3599"/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389100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">
            <a:extLst>
              <a:ext uri="{FF2B5EF4-FFF2-40B4-BE49-F238E27FC236}">
                <a16:creationId xmlns:a16="http://schemas.microsoft.com/office/drawing/2014/main" id="{38E0E749-DBA2-928B-E0E9-619D12690EE2}"/>
              </a:ext>
            </a:extLst>
          </p:cNvPr>
          <p:cNvSpPr>
            <a:spLocks noGrp="1"/>
          </p:cNvSpPr>
          <p:nvPr userDrawn="1"/>
        </p:nvSpPr>
        <p:spPr>
          <a:xfrm>
            <a:off x="430255" y="475861"/>
            <a:ext cx="11333354" cy="5999584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tx2"/>
            </a:bgClr>
          </a:patt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9E269E3D-32C7-550E-0DC2-3CBE65D75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28" y="1097281"/>
            <a:ext cx="10879945" cy="1235075"/>
          </a:xfrm>
          <a:prstGeom prst="rect">
            <a:avLst/>
          </a:prstGeom>
        </p:spPr>
        <p:txBody>
          <a:bodyPr/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46D615C-716C-E608-BA4B-D03F0FC4ED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2828" y="2485103"/>
            <a:ext cx="6886344" cy="1054510"/>
          </a:xfrm>
        </p:spPr>
        <p:txBody>
          <a:bodyPr>
            <a:noAutofit/>
          </a:bodyPr>
          <a:lstStyle>
            <a:lvl1pPr marL="0" indent="0" algn="ctr">
              <a:buNone/>
              <a:defRPr sz="3599"/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4018284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9AE1A7-8740-482E-BD7E-EA4A1CD3C163}"/>
              </a:ext>
            </a:extLst>
          </p:cNvPr>
          <p:cNvSpPr/>
          <p:nvPr userDrawn="1"/>
        </p:nvSpPr>
        <p:spPr>
          <a:xfrm>
            <a:off x="1" y="2285999"/>
            <a:ext cx="12192000" cy="4572001"/>
          </a:xfrm>
          <a:prstGeom prst="rect">
            <a:avLst/>
          </a:prstGeom>
          <a:gradFill flip="none" rotWithShape="1">
            <a:gsLst>
              <a:gs pos="26000">
                <a:srgbClr val="104682"/>
              </a:gs>
              <a:gs pos="100000">
                <a:srgbClr val="0071C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A927D-6F64-5608-2F31-0A4A6397E186}"/>
              </a:ext>
            </a:extLst>
          </p:cNvPr>
          <p:cNvSpPr/>
          <p:nvPr userDrawn="1"/>
        </p:nvSpPr>
        <p:spPr>
          <a:xfrm>
            <a:off x="1866901" y="1187793"/>
            <a:ext cx="8839198" cy="5808154"/>
          </a:xfrm>
          <a:prstGeom prst="rect">
            <a:avLst/>
          </a:prstGeom>
          <a:noFill/>
          <a:ln w="38100">
            <a:solidFill>
              <a:srgbClr val="0E3F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837259-9651-0D6C-ED0D-F6AB7D366F4E}"/>
              </a:ext>
            </a:extLst>
          </p:cNvPr>
          <p:cNvSpPr/>
          <p:nvPr userDrawn="1"/>
        </p:nvSpPr>
        <p:spPr>
          <a:xfrm>
            <a:off x="1866901" y="2285999"/>
            <a:ext cx="8839198" cy="470994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530046-1BDA-C2C6-6421-2473C19A7C0C}"/>
              </a:ext>
            </a:extLst>
          </p:cNvPr>
          <p:cNvSpPr/>
          <p:nvPr userDrawn="1"/>
        </p:nvSpPr>
        <p:spPr>
          <a:xfrm>
            <a:off x="1905000" y="2285999"/>
            <a:ext cx="8763000" cy="4572001"/>
          </a:xfrm>
          <a:prstGeom prst="rect">
            <a:avLst/>
          </a:prstGeom>
          <a:gradFill flip="none" rotWithShape="1">
            <a:gsLst>
              <a:gs pos="26000">
                <a:srgbClr val="104682"/>
              </a:gs>
              <a:gs pos="100000">
                <a:srgbClr val="0071C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2653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E7FDDE-DE36-161F-FFCB-F1A4BC630A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551942" y="0"/>
            <a:ext cx="47281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760E21-6A42-7FB2-855E-2BB1ACA5E786}"/>
              </a:ext>
            </a:extLst>
          </p:cNvPr>
          <p:cNvSpPr/>
          <p:nvPr userDrawn="1"/>
        </p:nvSpPr>
        <p:spPr>
          <a:xfrm>
            <a:off x="1" y="0"/>
            <a:ext cx="16703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FCCBEA-2911-749D-E679-8BE6C162695A}"/>
              </a:ext>
            </a:extLst>
          </p:cNvPr>
          <p:cNvSpPr/>
          <p:nvPr userDrawn="1"/>
        </p:nvSpPr>
        <p:spPr>
          <a:xfrm>
            <a:off x="1248230" y="0"/>
            <a:ext cx="6303714" cy="6858000"/>
          </a:xfrm>
          <a:prstGeom prst="rect">
            <a:avLst/>
          </a:prstGeom>
          <a:solidFill>
            <a:srgbClr val="449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9E269E3D-32C7-550E-0DC2-3CBE65D75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653" y="609376"/>
            <a:ext cx="5523004" cy="663659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FBFA950-6B8E-AB25-C31D-876186410B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76313" y="1690026"/>
            <a:ext cx="3573161" cy="621653"/>
          </a:xfrm>
        </p:spPr>
        <p:txBody>
          <a:bodyPr>
            <a:noAutofit/>
          </a:bodyPr>
          <a:lstStyle>
            <a:lvl1pPr marL="0" indent="0" algn="l">
              <a:buNone/>
              <a:defRPr sz="3299">
                <a:solidFill>
                  <a:schemeClr val="bg2"/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1FFC4F0-0E7E-7849-4C3D-BC00AD12BA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5904" y="2764390"/>
            <a:ext cx="3573161" cy="3745853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8" name="Bildplatzhalter 1">
            <a:extLst>
              <a:ext uri="{FF2B5EF4-FFF2-40B4-BE49-F238E27FC236}">
                <a16:creationId xmlns:a16="http://schemas.microsoft.com/office/drawing/2014/main" id="{866387DC-AB89-A70A-3F3B-DEF2D47ADB83}"/>
              </a:ext>
            </a:extLst>
          </p:cNvPr>
          <p:cNvSpPr>
            <a:spLocks noGrp="1"/>
          </p:cNvSpPr>
          <p:nvPr userDrawn="1"/>
        </p:nvSpPr>
        <p:spPr>
          <a:xfrm>
            <a:off x="610569" y="1690026"/>
            <a:ext cx="7631448" cy="4242873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accent5">
                <a:lumMod val="40000"/>
                <a:lumOff val="60000"/>
              </a:schemeClr>
            </a:bgClr>
          </a:patt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814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y background with red text&#10;&#10;Description automatically generated">
            <a:extLst>
              <a:ext uri="{FF2B5EF4-FFF2-40B4-BE49-F238E27FC236}">
                <a16:creationId xmlns:a16="http://schemas.microsoft.com/office/drawing/2014/main" id="{FA2CF96A-5A6E-6B54-E462-0BFBD900E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1D67A74-5580-B81E-BDEF-021C21A67AE9}"/>
              </a:ext>
            </a:extLst>
          </p:cNvPr>
          <p:cNvGrpSpPr/>
          <p:nvPr/>
        </p:nvGrpSpPr>
        <p:grpSpPr>
          <a:xfrm>
            <a:off x="-1328906" y="4896817"/>
            <a:ext cx="11241239" cy="2437723"/>
            <a:chOff x="-1328906" y="4896817"/>
            <a:chExt cx="11241239" cy="2437723"/>
          </a:xfrm>
        </p:grpSpPr>
        <p:grpSp>
          <p:nvGrpSpPr>
            <p:cNvPr id="24" name="Group 6">
              <a:extLst>
                <a:ext uri="{FF2B5EF4-FFF2-40B4-BE49-F238E27FC236}">
                  <a16:creationId xmlns:a16="http://schemas.microsoft.com/office/drawing/2014/main" id="{F2F395D8-0CFE-F728-F623-2F4B37FEB434}"/>
                </a:ext>
              </a:extLst>
            </p:cNvPr>
            <p:cNvGrpSpPr/>
            <p:nvPr/>
          </p:nvGrpSpPr>
          <p:grpSpPr>
            <a:xfrm>
              <a:off x="-1328906" y="4896817"/>
              <a:ext cx="10722571" cy="1649744"/>
              <a:chOff x="0" y="0"/>
              <a:chExt cx="1902533" cy="292718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F076B57A-1DAC-B6BC-D289-7B81BDC3B20B}"/>
                  </a:ext>
                </a:extLst>
              </p:cNvPr>
              <p:cNvSpPr/>
              <p:nvPr/>
            </p:nvSpPr>
            <p:spPr>
              <a:xfrm>
                <a:off x="0" y="0"/>
                <a:ext cx="1902533" cy="292718"/>
              </a:xfrm>
              <a:custGeom>
                <a:avLst/>
                <a:gdLst/>
                <a:ahLst/>
                <a:cxnLst/>
                <a:rect l="l" t="t" r="r" b="b"/>
                <a:pathLst>
                  <a:path w="1902533" h="292718">
                    <a:moveTo>
                      <a:pt x="203200" y="0"/>
                    </a:moveTo>
                    <a:lnTo>
                      <a:pt x="1902533" y="0"/>
                    </a:lnTo>
                    <a:lnTo>
                      <a:pt x="1699333" y="292718"/>
                    </a:lnTo>
                    <a:lnTo>
                      <a:pt x="0" y="29271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E3F75">
                  <a:alpha val="69804"/>
                </a:srgbClr>
              </a:solidFill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TextBox 8">
                <a:extLst>
                  <a:ext uri="{FF2B5EF4-FFF2-40B4-BE49-F238E27FC236}">
                    <a16:creationId xmlns:a16="http://schemas.microsoft.com/office/drawing/2014/main" id="{90D8F78D-C248-7D29-EACC-BC0EDC698B86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699333" cy="33081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12">
              <a:extLst>
                <a:ext uri="{FF2B5EF4-FFF2-40B4-BE49-F238E27FC236}">
                  <a16:creationId xmlns:a16="http://schemas.microsoft.com/office/drawing/2014/main" id="{A08B7636-B913-F4FB-93CC-6B670F6484E0}"/>
                </a:ext>
              </a:extLst>
            </p:cNvPr>
            <p:cNvGrpSpPr/>
            <p:nvPr/>
          </p:nvGrpSpPr>
          <p:grpSpPr>
            <a:xfrm>
              <a:off x="-772998" y="6546561"/>
              <a:ext cx="10685331" cy="787979"/>
              <a:chOff x="0" y="0"/>
              <a:chExt cx="2848865" cy="210087"/>
            </a:xfrm>
          </p:grpSpPr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66B1FDF5-285A-99A8-52BB-909888240558}"/>
                  </a:ext>
                </a:extLst>
              </p:cNvPr>
              <p:cNvSpPr/>
              <p:nvPr/>
            </p:nvSpPr>
            <p:spPr>
              <a:xfrm>
                <a:off x="0" y="0"/>
                <a:ext cx="2848865" cy="210087"/>
              </a:xfrm>
              <a:custGeom>
                <a:avLst/>
                <a:gdLst/>
                <a:ahLst/>
                <a:cxnLst/>
                <a:rect l="l" t="t" r="r" b="b"/>
                <a:pathLst>
                  <a:path w="2848865" h="210087">
                    <a:moveTo>
                      <a:pt x="203200" y="0"/>
                    </a:moveTo>
                    <a:lnTo>
                      <a:pt x="2848865" y="0"/>
                    </a:lnTo>
                    <a:lnTo>
                      <a:pt x="2645665" y="210087"/>
                    </a:lnTo>
                    <a:lnTo>
                      <a:pt x="0" y="210087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Box 14">
                <a:extLst>
                  <a:ext uri="{FF2B5EF4-FFF2-40B4-BE49-F238E27FC236}">
                    <a16:creationId xmlns:a16="http://schemas.microsoft.com/office/drawing/2014/main" id="{85C96542-AEF9-5FB7-B466-727FF8EF75D4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2645665" cy="24818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E6FC47B-3CA6-C149-0D62-389BBFB4D739}"/>
              </a:ext>
            </a:extLst>
          </p:cNvPr>
          <p:cNvGrpSpPr/>
          <p:nvPr/>
        </p:nvGrpSpPr>
        <p:grpSpPr>
          <a:xfrm>
            <a:off x="-2354784" y="-306854"/>
            <a:ext cx="15717011" cy="2123435"/>
            <a:chOff x="-2354784" y="-306854"/>
            <a:chExt cx="15717011" cy="2123435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BC77E0A8-7382-0465-99F4-B81756B4942C}"/>
                </a:ext>
              </a:extLst>
            </p:cNvPr>
            <p:cNvSpPr/>
            <p:nvPr/>
          </p:nvSpPr>
          <p:spPr>
            <a:xfrm>
              <a:off x="-1661607" y="-26981"/>
              <a:ext cx="12668357" cy="1194430"/>
            </a:xfrm>
            <a:custGeom>
              <a:avLst/>
              <a:gdLst/>
              <a:ahLst/>
              <a:cxnLst/>
              <a:rect l="l" t="t" r="r" b="b"/>
              <a:pathLst>
                <a:path w="2209086" h="208283">
                  <a:moveTo>
                    <a:pt x="203200" y="0"/>
                  </a:moveTo>
                  <a:lnTo>
                    <a:pt x="2209086" y="0"/>
                  </a:lnTo>
                  <a:lnTo>
                    <a:pt x="2005886" y="208283"/>
                  </a:lnTo>
                  <a:lnTo>
                    <a:pt x="0" y="2082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3F75"/>
            </a:solidFill>
          </p:spPr>
          <p:txBody>
            <a:bodyPr/>
            <a:lstStyle/>
            <a:p>
              <a:pPr defTabSz="609630"/>
              <a:endParaRPr lang="en-US" sz="1200" dirty="0">
                <a:solidFill>
                  <a:prstClr val="black"/>
                </a:solidFill>
              </a:endParaRPr>
            </a:p>
          </p:txBody>
        </p:sp>
        <p:grpSp>
          <p:nvGrpSpPr>
            <p:cNvPr id="14" name="Group 9">
              <a:extLst>
                <a:ext uri="{FF2B5EF4-FFF2-40B4-BE49-F238E27FC236}">
                  <a16:creationId xmlns:a16="http://schemas.microsoft.com/office/drawing/2014/main" id="{8DB1B3FE-615E-C8EE-E8E8-4DE15957D8EF}"/>
                </a:ext>
              </a:extLst>
            </p:cNvPr>
            <p:cNvGrpSpPr/>
            <p:nvPr/>
          </p:nvGrpSpPr>
          <p:grpSpPr>
            <a:xfrm>
              <a:off x="-2354784" y="395550"/>
              <a:ext cx="9236987" cy="1421031"/>
              <a:chOff x="0" y="0"/>
              <a:chExt cx="1353878" cy="208283"/>
            </a:xfrm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DA309928-79FD-BE26-A3EF-D10C027010C9}"/>
                  </a:ext>
                </a:extLst>
              </p:cNvPr>
              <p:cNvSpPr/>
              <p:nvPr/>
            </p:nvSpPr>
            <p:spPr>
              <a:xfrm>
                <a:off x="0" y="0"/>
                <a:ext cx="1353878" cy="208283"/>
              </a:xfrm>
              <a:custGeom>
                <a:avLst/>
                <a:gdLst/>
                <a:ahLst/>
                <a:cxnLst/>
                <a:rect l="l" t="t" r="r" b="b"/>
                <a:pathLst>
                  <a:path w="1353878" h="208283">
                    <a:moveTo>
                      <a:pt x="203200" y="0"/>
                    </a:moveTo>
                    <a:lnTo>
                      <a:pt x="1353878" y="0"/>
                    </a:lnTo>
                    <a:lnTo>
                      <a:pt x="1150678" y="208283"/>
                    </a:lnTo>
                    <a:lnTo>
                      <a:pt x="0" y="20828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TextBox 11">
                <a:extLst>
                  <a:ext uri="{FF2B5EF4-FFF2-40B4-BE49-F238E27FC236}">
                    <a16:creationId xmlns:a16="http://schemas.microsoft.com/office/drawing/2014/main" id="{78D2E113-B766-ECC1-CCE7-EBDD0D958A48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150678" cy="2463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AF06316-2C37-CDDC-9B00-F96DAC6B0F46}"/>
                </a:ext>
              </a:extLst>
            </p:cNvPr>
            <p:cNvSpPr/>
            <p:nvPr/>
          </p:nvSpPr>
          <p:spPr>
            <a:xfrm>
              <a:off x="153856" y="578564"/>
              <a:ext cx="4219707" cy="1155533"/>
            </a:xfrm>
            <a:custGeom>
              <a:avLst/>
              <a:gdLst/>
              <a:ahLst/>
              <a:cxnLst/>
              <a:rect l="l" t="t" r="r" b="b"/>
              <a:pathLst>
                <a:path w="6329561" h="1733299">
                  <a:moveTo>
                    <a:pt x="0" y="0"/>
                  </a:moveTo>
                  <a:lnTo>
                    <a:pt x="6329561" y="0"/>
                  </a:lnTo>
                  <a:lnTo>
                    <a:pt x="6329561" y="1733299"/>
                  </a:lnTo>
                  <a:lnTo>
                    <a:pt x="0" y="1733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 dirty="0">
                <a:solidFill>
                  <a:prstClr val="black"/>
                </a:solidFill>
              </a:endParaRPr>
            </a:p>
          </p:txBody>
        </p:sp>
        <p:grpSp>
          <p:nvGrpSpPr>
            <p:cNvPr id="16" name="Group 18">
              <a:extLst>
                <a:ext uri="{FF2B5EF4-FFF2-40B4-BE49-F238E27FC236}">
                  <a16:creationId xmlns:a16="http://schemas.microsoft.com/office/drawing/2014/main" id="{DF0794A7-4225-C0C2-D4B6-A5E032174498}"/>
                </a:ext>
              </a:extLst>
            </p:cNvPr>
            <p:cNvGrpSpPr/>
            <p:nvPr/>
          </p:nvGrpSpPr>
          <p:grpSpPr>
            <a:xfrm>
              <a:off x="9829801" y="-306854"/>
              <a:ext cx="3532426" cy="1449851"/>
              <a:chOff x="-14392" y="-38100"/>
              <a:chExt cx="615978" cy="252823"/>
            </a:xfrm>
          </p:grpSpPr>
          <p:sp>
            <p:nvSpPr>
              <p:cNvPr id="17" name="Freeform 19">
                <a:extLst>
                  <a:ext uri="{FF2B5EF4-FFF2-40B4-BE49-F238E27FC236}">
                    <a16:creationId xmlns:a16="http://schemas.microsoft.com/office/drawing/2014/main" id="{CCCBEA19-C288-9874-62EB-87062231D91D}"/>
                  </a:ext>
                </a:extLst>
              </p:cNvPr>
              <p:cNvSpPr/>
              <p:nvPr/>
            </p:nvSpPr>
            <p:spPr>
              <a:xfrm>
                <a:off x="-14392" y="6440"/>
                <a:ext cx="615978" cy="208283"/>
              </a:xfrm>
              <a:custGeom>
                <a:avLst/>
                <a:gdLst/>
                <a:ahLst/>
                <a:cxnLst/>
                <a:rect l="l" t="t" r="r" b="b"/>
                <a:pathLst>
                  <a:path w="605023" h="208283">
                    <a:moveTo>
                      <a:pt x="203200" y="0"/>
                    </a:moveTo>
                    <a:lnTo>
                      <a:pt x="605023" y="0"/>
                    </a:lnTo>
                    <a:lnTo>
                      <a:pt x="401823" y="208283"/>
                    </a:lnTo>
                    <a:lnTo>
                      <a:pt x="0" y="20828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TextBox 20">
                <a:extLst>
                  <a:ext uri="{FF2B5EF4-FFF2-40B4-BE49-F238E27FC236}">
                    <a16:creationId xmlns:a16="http://schemas.microsoft.com/office/drawing/2014/main" id="{20A39012-FB1B-6106-AD44-3E557618041F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01823" cy="2463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60FCA3-A9E4-5CF0-67FE-BB20A4F73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519" y="4897989"/>
            <a:ext cx="7876881" cy="1330756"/>
          </a:xfrm>
        </p:spPr>
        <p:txBody>
          <a:bodyPr anchor="ctr" anchorCtr="0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Source Sans 3 Black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6703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E7FDDE-DE36-161F-FFCB-F1A4BC630A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811648" y="0"/>
            <a:ext cx="94022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9E269E3D-32C7-550E-0DC2-3CBE65D75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6680" y="747635"/>
            <a:ext cx="5620606" cy="1287877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FBFA950-6B8E-AB25-C31D-876186410B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6681" y="2783146"/>
            <a:ext cx="3573161" cy="621653"/>
          </a:xfrm>
        </p:spPr>
        <p:txBody>
          <a:bodyPr>
            <a:noAutofit/>
          </a:bodyPr>
          <a:lstStyle>
            <a:lvl1pPr marL="0" indent="0" algn="l">
              <a:buNone/>
              <a:defRPr sz="3299">
                <a:solidFill>
                  <a:schemeClr val="bg1"/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1FFC4F0-0E7E-7849-4C3D-BC00AD12BA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6680" y="4134084"/>
            <a:ext cx="7897694" cy="2400497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Body Text</a:t>
            </a:r>
          </a:p>
        </p:txBody>
      </p:sp>
      <p:sp useBgFill="1">
        <p:nvSpPr>
          <p:cNvPr id="2" name="Bildplatzhalter 1">
            <a:extLst>
              <a:ext uri="{FF2B5EF4-FFF2-40B4-BE49-F238E27FC236}">
                <a16:creationId xmlns:a16="http://schemas.microsoft.com/office/drawing/2014/main" id="{9633A321-2DF8-9C5F-054E-7356978A1215}"/>
              </a:ext>
            </a:extLst>
          </p:cNvPr>
          <p:cNvSpPr>
            <a:spLocks noGrp="1"/>
          </p:cNvSpPr>
          <p:nvPr userDrawn="1"/>
        </p:nvSpPr>
        <p:spPr>
          <a:xfrm>
            <a:off x="-5384" y="0"/>
            <a:ext cx="3002583" cy="685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4105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36D054-5916-01BE-8E9C-6C4B42B7874B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4492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7D13EA-6ECF-EF8C-4485-9B9D0558466F}"/>
              </a:ext>
            </a:extLst>
          </p:cNvPr>
          <p:cNvSpPr/>
          <p:nvPr userDrawn="1"/>
        </p:nvSpPr>
        <p:spPr>
          <a:xfrm>
            <a:off x="0" y="1284051"/>
            <a:ext cx="12192001" cy="21449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E79928F7-76EB-7D31-9B7E-BA08BB86B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3434" y="1676940"/>
            <a:ext cx="6892272" cy="679585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7C7CAA5-9045-9280-4A6B-96DAC05ADC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2990" y="2590333"/>
            <a:ext cx="3573161" cy="513869"/>
          </a:xfrm>
        </p:spPr>
        <p:txBody>
          <a:bodyPr>
            <a:noAutofit/>
          </a:bodyPr>
          <a:lstStyle>
            <a:lvl1pPr marL="0" indent="0" algn="ctr">
              <a:buNone/>
              <a:defRPr sz="3299">
                <a:solidFill>
                  <a:schemeClr val="bg1"/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87F7A60-E096-6433-6542-97A8E2A7F7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71057" y="3662808"/>
            <a:ext cx="7297025" cy="296138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026389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75FA9F-37BC-3AEA-7602-461AEB9D1274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475267-26BA-3136-5A13-AC2AE3C1D5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096000" y="0"/>
            <a:ext cx="6096001" cy="6858000"/>
          </a:xfrm>
          <a:prstGeom prst="rect">
            <a:avLst/>
          </a:prstGeom>
          <a:solidFill>
            <a:srgbClr val="449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1663E9D-582A-7A67-EC39-4F01DBC75A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3338" y="875833"/>
            <a:ext cx="2134767" cy="513869"/>
          </a:xfrm>
        </p:spPr>
        <p:txBody>
          <a:bodyPr>
            <a:noAutofit/>
          </a:bodyPr>
          <a:lstStyle>
            <a:lvl1pPr marL="0" indent="0" algn="ctr">
              <a:buNone/>
              <a:defRPr sz="3299">
                <a:solidFill>
                  <a:schemeClr val="bg1"/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722F6E1-314D-766F-8B12-D64BE2D070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63338" y="1869330"/>
            <a:ext cx="4359570" cy="3652240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5" name="Bildplatzhalter 1">
            <a:extLst>
              <a:ext uri="{FF2B5EF4-FFF2-40B4-BE49-F238E27FC236}">
                <a16:creationId xmlns:a16="http://schemas.microsoft.com/office/drawing/2014/main" id="{03869D78-0B17-BC91-43DD-0FDAF935E92B}"/>
              </a:ext>
            </a:extLst>
          </p:cNvPr>
          <p:cNvSpPr>
            <a:spLocks noGrp="1"/>
          </p:cNvSpPr>
          <p:nvPr userDrawn="1"/>
        </p:nvSpPr>
        <p:spPr>
          <a:xfrm>
            <a:off x="533400" y="615156"/>
            <a:ext cx="6096001" cy="5785644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accent5">
                <a:lumMod val="40000"/>
                <a:lumOff val="60000"/>
              </a:schemeClr>
            </a:bgClr>
          </a:patt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166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75FA9F-37BC-3AEA-7602-461AEB9D1274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722F6E1-314D-766F-8B12-D64BE2D070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5228" y="4692566"/>
            <a:ext cx="5467680" cy="1812737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5" name="Bildplatzhalter 1">
            <a:extLst>
              <a:ext uri="{FF2B5EF4-FFF2-40B4-BE49-F238E27FC236}">
                <a16:creationId xmlns:a16="http://schemas.microsoft.com/office/drawing/2014/main" id="{03869D78-0B17-BC91-43DD-0FDAF935E92B}"/>
              </a:ext>
            </a:extLst>
          </p:cNvPr>
          <p:cNvSpPr>
            <a:spLocks noGrp="1"/>
          </p:cNvSpPr>
          <p:nvPr userDrawn="1"/>
        </p:nvSpPr>
        <p:spPr>
          <a:xfrm>
            <a:off x="0" y="0"/>
            <a:ext cx="12192000" cy="4493623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accent5">
                <a:lumMod val="40000"/>
                <a:lumOff val="60000"/>
              </a:schemeClr>
            </a:bgClr>
          </a:pattFill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3720ECA9-2BF4-4199-699D-EDAAFC4F8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092" y="4692566"/>
            <a:ext cx="5186977" cy="1812737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922025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373D54-DB6E-C717-8514-84178393A2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6000">
                <a:srgbClr val="104682"/>
              </a:gs>
              <a:gs pos="100000">
                <a:srgbClr val="0071C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9E269E3D-32C7-550E-0DC2-3CBE65D75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821" y="383741"/>
            <a:ext cx="3573161" cy="1287877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chemeClr val="accent4">
                    <a:lumMod val="40000"/>
                    <a:lumOff val="60000"/>
                  </a:schemeClr>
                </a:solidFill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FBFA950-6B8E-AB25-C31D-876186410B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822" y="1930504"/>
            <a:ext cx="3573161" cy="621653"/>
          </a:xfrm>
        </p:spPr>
        <p:txBody>
          <a:bodyPr>
            <a:noAutofit/>
          </a:bodyPr>
          <a:lstStyle>
            <a:lvl1pPr marL="0" indent="0" algn="l">
              <a:buNone/>
              <a:defRPr sz="3299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1FFC4F0-0E7E-7849-4C3D-BC00AD12BA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822" y="2811043"/>
            <a:ext cx="3573161" cy="3745853"/>
          </a:xfrm>
        </p:spPr>
        <p:txBody>
          <a:bodyPr>
            <a:noAutofit/>
          </a:bodyPr>
          <a:lstStyle>
            <a:lvl1pPr marL="285722" indent="-285722" algn="l">
              <a:buFont typeface="Arial" panose="020B0604020202020204" pitchFamily="34" charset="0"/>
              <a:buChar char="•"/>
              <a:defRPr sz="18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885737" indent="-428582">
              <a:buFont typeface="Wingdings" panose="05000000000000000000" pitchFamily="2" charset="2"/>
              <a:buChar char="§"/>
              <a:defRPr sz="1800">
                <a:solidFill>
                  <a:schemeClr val="accent4">
                    <a:lumMod val="40000"/>
                    <a:lumOff val="60000"/>
                  </a:schemeClr>
                </a:solidFill>
              </a:defRPr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Sub</a:t>
            </a:r>
          </a:p>
        </p:txBody>
      </p:sp>
      <p:sp>
        <p:nvSpPr>
          <p:cNvPr id="4" name="Bildplatzhalter 1">
            <a:extLst>
              <a:ext uri="{FF2B5EF4-FFF2-40B4-BE49-F238E27FC236}">
                <a16:creationId xmlns:a16="http://schemas.microsoft.com/office/drawing/2014/main" id="{31B0DFD7-9D27-72D3-000F-B23D771BB42D}"/>
              </a:ext>
            </a:extLst>
          </p:cNvPr>
          <p:cNvSpPr>
            <a:spLocks noGrp="1"/>
          </p:cNvSpPr>
          <p:nvPr userDrawn="1"/>
        </p:nvSpPr>
        <p:spPr>
          <a:xfrm>
            <a:off x="4674028" y="-10886"/>
            <a:ext cx="3085672" cy="6868886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accent5">
                <a:lumMod val="40000"/>
                <a:lumOff val="60000"/>
              </a:schemeClr>
            </a:bgClr>
          </a:patt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060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D4D88F-7B94-4781-B14F-BC897954CE1F}"/>
              </a:ext>
            </a:extLst>
          </p:cNvPr>
          <p:cNvSpPr/>
          <p:nvPr userDrawn="1"/>
        </p:nvSpPr>
        <p:spPr>
          <a:xfrm>
            <a:off x="7230280" y="0"/>
            <a:ext cx="4961719" cy="6868886"/>
          </a:xfrm>
          <a:prstGeom prst="rect">
            <a:avLst/>
          </a:prstGeom>
          <a:gradFill flip="none" rotWithShape="1">
            <a:gsLst>
              <a:gs pos="26000">
                <a:srgbClr val="104682"/>
              </a:gs>
              <a:gs pos="100000">
                <a:srgbClr val="0071C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7FDDE-DE36-161F-FFCB-F1A4BC630A43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7365999" cy="68688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9E269E3D-32C7-550E-0DC2-3CBE65D75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821" y="383741"/>
            <a:ext cx="6390640" cy="1006521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FBFA950-6B8E-AB25-C31D-876186410B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822" y="1995819"/>
            <a:ext cx="6396066" cy="523447"/>
          </a:xfrm>
        </p:spPr>
        <p:txBody>
          <a:bodyPr>
            <a:noAutofit/>
          </a:bodyPr>
          <a:lstStyle>
            <a:lvl1pPr marL="0" indent="0" algn="l">
              <a:buNone/>
              <a:defRPr sz="3299">
                <a:solidFill>
                  <a:schemeClr val="bg1"/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1FFC4F0-0E7E-7849-4C3D-BC00AD12BA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822" y="2811043"/>
            <a:ext cx="6396066" cy="3429000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6" name="Bildplatzhalter 1">
            <a:extLst>
              <a:ext uri="{FF2B5EF4-FFF2-40B4-BE49-F238E27FC236}">
                <a16:creationId xmlns:a16="http://schemas.microsoft.com/office/drawing/2014/main" id="{FB272CD2-4700-9F1A-22AD-2C85CFB71080}"/>
              </a:ext>
            </a:extLst>
          </p:cNvPr>
          <p:cNvSpPr>
            <a:spLocks noGrp="1"/>
          </p:cNvSpPr>
          <p:nvPr userDrawn="1"/>
        </p:nvSpPr>
        <p:spPr>
          <a:xfrm>
            <a:off x="7989490" y="1102649"/>
            <a:ext cx="3893858" cy="4855902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accent5">
                <a:lumMod val="40000"/>
                <a:lumOff val="60000"/>
              </a:schemeClr>
            </a:bgClr>
          </a:patt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1757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68916E-552B-0E7A-08F9-EB70EA1ACEB8}"/>
              </a:ext>
            </a:extLst>
          </p:cNvPr>
          <p:cNvSpPr/>
          <p:nvPr userDrawn="1"/>
        </p:nvSpPr>
        <p:spPr>
          <a:xfrm>
            <a:off x="0" y="0"/>
            <a:ext cx="7729913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7FDDE-DE36-161F-FFCB-F1A4BC630A43}"/>
              </a:ext>
            </a:extLst>
          </p:cNvPr>
          <p:cNvSpPr/>
          <p:nvPr userDrawn="1"/>
        </p:nvSpPr>
        <p:spPr>
          <a:xfrm>
            <a:off x="7466478" y="0"/>
            <a:ext cx="4747378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031D81C-9AB9-1314-7FF5-8EC1E6819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3471" y="1874520"/>
            <a:ext cx="3876827" cy="621653"/>
          </a:xfrm>
        </p:spPr>
        <p:txBody>
          <a:bodyPr>
            <a:noAutofit/>
          </a:bodyPr>
          <a:lstStyle>
            <a:lvl1pPr marL="0" indent="0" algn="l">
              <a:buNone/>
              <a:defRPr sz="3599">
                <a:solidFill>
                  <a:schemeClr val="bg1"/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B19620D-99F1-13E9-AFC1-DF45B35613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3471" y="2811043"/>
            <a:ext cx="3876827" cy="3745853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F1D5DD08-82E8-92D4-4430-B303BD22E4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821" y="383741"/>
            <a:ext cx="3573161" cy="1287877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chemeClr val="accent4">
                    <a:lumMod val="40000"/>
                    <a:lumOff val="60000"/>
                  </a:schemeClr>
                </a:solidFill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C68DFE3-21BA-0DA1-2660-733E810AD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822" y="1930504"/>
            <a:ext cx="3573161" cy="621653"/>
          </a:xfrm>
        </p:spPr>
        <p:txBody>
          <a:bodyPr>
            <a:noAutofit/>
          </a:bodyPr>
          <a:lstStyle>
            <a:lvl1pPr marL="0" indent="0" algn="l">
              <a:buNone/>
              <a:defRPr sz="3299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163285F-82D2-F1BC-624D-839C60438E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822" y="2811043"/>
            <a:ext cx="3573161" cy="3745853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0F8F0D9C-A85B-7BB0-36FA-C131F3D87642}"/>
              </a:ext>
            </a:extLst>
          </p:cNvPr>
          <p:cNvSpPr txBox="1">
            <a:spLocks/>
          </p:cNvSpPr>
          <p:nvPr userDrawn="1"/>
        </p:nvSpPr>
        <p:spPr>
          <a:xfrm>
            <a:off x="8033471" y="383741"/>
            <a:ext cx="3573161" cy="1287877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 Black"/>
                <a:ea typeface="+mj-ea"/>
                <a:cs typeface="+mj-cs"/>
              </a:rPr>
              <a:t>Insert Title Here</a:t>
            </a:r>
          </a:p>
        </p:txBody>
      </p:sp>
      <p:sp>
        <p:nvSpPr>
          <p:cNvPr id="4" name="Bildplatzhalter 1">
            <a:extLst>
              <a:ext uri="{FF2B5EF4-FFF2-40B4-BE49-F238E27FC236}">
                <a16:creationId xmlns:a16="http://schemas.microsoft.com/office/drawing/2014/main" id="{4C041D0B-79BC-F19B-9E09-AD8A2BAAC956}"/>
              </a:ext>
            </a:extLst>
          </p:cNvPr>
          <p:cNvSpPr>
            <a:spLocks noGrp="1"/>
          </p:cNvSpPr>
          <p:nvPr userDrawn="1"/>
        </p:nvSpPr>
        <p:spPr>
          <a:xfrm>
            <a:off x="4724578" y="0"/>
            <a:ext cx="2780675" cy="6858000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accent5">
                <a:lumMod val="40000"/>
                <a:lumOff val="60000"/>
              </a:schemeClr>
            </a:bgClr>
          </a:patt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7839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F4CF4C-046C-21F9-0775-A2554A249FAD}"/>
              </a:ext>
            </a:extLst>
          </p:cNvPr>
          <p:cNvSpPr/>
          <p:nvPr userDrawn="1"/>
        </p:nvSpPr>
        <p:spPr>
          <a:xfrm>
            <a:off x="0" y="0"/>
            <a:ext cx="9424127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7FDDE-DE36-161F-FFCB-F1A4BC630A43}"/>
              </a:ext>
            </a:extLst>
          </p:cNvPr>
          <p:cNvSpPr/>
          <p:nvPr userDrawn="1"/>
        </p:nvSpPr>
        <p:spPr>
          <a:xfrm>
            <a:off x="9142810" y="0"/>
            <a:ext cx="3071046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579F81AF-D22F-C8D8-5930-129057332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357" y="463472"/>
            <a:ext cx="4943706" cy="1253614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chemeClr val="accent4">
                    <a:lumMod val="40000"/>
                    <a:lumOff val="60000"/>
                  </a:schemeClr>
                </a:solidFill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3F5E4D3-836B-74EA-51DD-B69EC01D2A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9357" y="1874101"/>
            <a:ext cx="4943706" cy="622073"/>
          </a:xfrm>
        </p:spPr>
        <p:txBody>
          <a:bodyPr>
            <a:noAutofit/>
          </a:bodyPr>
          <a:lstStyle>
            <a:lvl1pPr marL="0" indent="0" algn="l">
              <a:buNone/>
              <a:defRPr sz="3599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2299E62-8D81-7FA5-3BEC-B252EDCAA1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357" y="2808515"/>
            <a:ext cx="4943706" cy="3748381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4" name="Bildplatzhalter 1">
            <a:extLst>
              <a:ext uri="{FF2B5EF4-FFF2-40B4-BE49-F238E27FC236}">
                <a16:creationId xmlns:a16="http://schemas.microsoft.com/office/drawing/2014/main" id="{0E45F5FC-5793-1CD7-4260-FD1292FADEC5}"/>
              </a:ext>
            </a:extLst>
          </p:cNvPr>
          <p:cNvSpPr>
            <a:spLocks noGrp="1"/>
          </p:cNvSpPr>
          <p:nvPr userDrawn="1"/>
        </p:nvSpPr>
        <p:spPr>
          <a:xfrm>
            <a:off x="6096001" y="0"/>
            <a:ext cx="3046810" cy="6857999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accent5">
                <a:lumMod val="40000"/>
                <a:lumOff val="60000"/>
              </a:schemeClr>
            </a:bgClr>
          </a:patt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20745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246A45-DBA8-783D-B067-EAD146DE6EFD}"/>
              </a:ext>
            </a:extLst>
          </p:cNvPr>
          <p:cNvSpPr/>
          <p:nvPr userDrawn="1"/>
        </p:nvSpPr>
        <p:spPr>
          <a:xfrm>
            <a:off x="5704114" y="0"/>
            <a:ext cx="3875315" cy="6858000"/>
          </a:xfrm>
          <a:prstGeom prst="rect">
            <a:avLst/>
          </a:prstGeom>
          <a:gradFill flip="none" rotWithShape="1">
            <a:gsLst>
              <a:gs pos="26000">
                <a:srgbClr val="104682"/>
              </a:gs>
              <a:gs pos="100000">
                <a:srgbClr val="0071C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C71030-8D34-D33B-535F-D3D6CE2AFE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" y="-1"/>
            <a:ext cx="8272769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03F859A2-8ADA-A3A9-B6B6-F5F847EA1B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074" y="747635"/>
            <a:ext cx="5620606" cy="1287877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54759B2-DECC-2F8D-FAB2-0109633459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5075" y="2472321"/>
            <a:ext cx="3573161" cy="621653"/>
          </a:xfrm>
        </p:spPr>
        <p:txBody>
          <a:bodyPr>
            <a:noAutofit/>
          </a:bodyPr>
          <a:lstStyle>
            <a:lvl1pPr marL="0" indent="0" algn="l">
              <a:buNone/>
              <a:defRPr sz="3299">
                <a:solidFill>
                  <a:schemeClr val="bg1"/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C4AE4B5-0BDD-4370-C1EB-550595B45C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075" y="3789485"/>
            <a:ext cx="6640274" cy="2745096"/>
          </a:xfrm>
        </p:spPr>
        <p:txBody>
          <a:bodyPr>
            <a:noAutofit/>
          </a:bodyPr>
          <a:lstStyle>
            <a:lvl1pPr marL="285722" indent="-285722" algn="l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</a:defRPr>
            </a:lvl1pPr>
            <a:lvl2pPr marL="742876" indent="-285722">
              <a:buFont typeface="Wingdings" panose="05000000000000000000" pitchFamily="2" charset="2"/>
              <a:buChar char="§"/>
              <a:defRPr sz="1800">
                <a:solidFill>
                  <a:schemeClr val="bg2"/>
                </a:solidFill>
              </a:defRPr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2546006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E7FDDE-DE36-161F-FFCB-F1A4BC630A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811648" y="0"/>
            <a:ext cx="94022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9E269E3D-32C7-550E-0DC2-3CBE65D75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9746" y="747635"/>
            <a:ext cx="5620606" cy="1287877"/>
          </a:xfrm>
        </p:spPr>
        <p:txBody>
          <a:bodyPr/>
          <a:lstStyle>
            <a:lvl1pPr algn="l">
              <a:defRPr sz="4399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FBFA950-6B8E-AB25-C31D-876186410B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59746" y="2783146"/>
            <a:ext cx="3573161" cy="621653"/>
          </a:xfrm>
        </p:spPr>
        <p:txBody>
          <a:bodyPr>
            <a:noAutofit/>
          </a:bodyPr>
          <a:lstStyle>
            <a:lvl1pPr marL="0" indent="0" algn="l">
              <a:buNone/>
              <a:defRPr sz="3299">
                <a:solidFill>
                  <a:schemeClr val="bg1"/>
                </a:solidFill>
              </a:defRPr>
            </a:lvl1pPr>
            <a:lvl2pPr marL="457109" indent="0">
              <a:buNone/>
              <a:defRPr sz="3599"/>
            </a:lvl2pPr>
            <a:lvl3pPr marL="914217" indent="0">
              <a:buNone/>
              <a:defRPr sz="3599"/>
            </a:lvl3pPr>
            <a:lvl4pPr marL="1371326" indent="0">
              <a:buNone/>
              <a:defRPr sz="3599"/>
            </a:lvl4pPr>
            <a:lvl5pPr marL="1828434" indent="0">
              <a:buNone/>
              <a:defRPr sz="3599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1FFC4F0-0E7E-7849-4C3D-BC00AD12BA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9746" y="4134084"/>
            <a:ext cx="7897694" cy="2400497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09" indent="0">
              <a:buNone/>
              <a:defRPr sz="3599"/>
            </a:lvl2pPr>
            <a:lvl3pPr marL="914217" indent="0">
              <a:buNone/>
              <a:defRPr sz="3599"/>
            </a:lvl3pPr>
            <a:lvl4pPr marL="1371326" indent="0">
              <a:buNone/>
              <a:defRPr sz="3599"/>
            </a:lvl4pPr>
            <a:lvl5pPr marL="1828434" indent="0">
              <a:buNone/>
              <a:defRPr sz="3599"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85079765-668D-6DD6-3FC0-4CF85346A5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811647" cy="6858000"/>
          </a:xfr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30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y background with red text&#10;&#10;Description automatically generated">
            <a:extLst>
              <a:ext uri="{FF2B5EF4-FFF2-40B4-BE49-F238E27FC236}">
                <a16:creationId xmlns:a16="http://schemas.microsoft.com/office/drawing/2014/main" id="{FA2CF96A-5A6E-6B54-E462-0BFBD900E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340F73-ED66-4EDA-9594-96A400997CB7}"/>
              </a:ext>
            </a:extLst>
          </p:cNvPr>
          <p:cNvSpPr/>
          <p:nvPr/>
        </p:nvSpPr>
        <p:spPr>
          <a:xfrm>
            <a:off x="2565583" y="893"/>
            <a:ext cx="7060831" cy="6857107"/>
          </a:xfrm>
          <a:prstGeom prst="rect">
            <a:avLst/>
          </a:prstGeom>
          <a:solidFill>
            <a:srgbClr val="135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0FCA3-A9E4-5CF0-67FE-BB20A4F73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2728" y="158177"/>
            <a:ext cx="6626539" cy="1886843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25256-1104-5705-1306-C447B21A6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8137" y="2215279"/>
            <a:ext cx="6626539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3775938-C96A-B989-84A8-DE8AEE27075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782727" y="4041301"/>
            <a:ext cx="6626539" cy="9997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B363A8F1-C1A4-7A2E-DDF6-7E1947C7E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74" y="5279319"/>
            <a:ext cx="3353894" cy="91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349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02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AEC466-27D3-4117-E30A-5EA5B9538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78" y="4252700"/>
            <a:ext cx="11321253" cy="2206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2CF96A-5A6E-6B54-E462-0BFBD900E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02" y="0"/>
            <a:ext cx="12190615" cy="3993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0FCA3-A9E4-5CF0-67FE-BB20A4F73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9" y="4376750"/>
            <a:ext cx="3886201" cy="1886843"/>
          </a:xfrm>
        </p:spPr>
        <p:txBody>
          <a:bodyPr anchor="ctr" anchorCtr="0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3775938-C96A-B989-84A8-DE8AEE27075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122933" y="4468145"/>
            <a:ext cx="6307068" cy="1704055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B363A8F1-C1A4-7A2E-DDF6-7E1947C7E2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6" y="398357"/>
            <a:ext cx="3353894" cy="91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37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0D48217-4A80-F069-A451-06924CA5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pic>
        <p:nvPicPr>
          <p:cNvPr id="18" name="Picture 17" descr="A picture containing outdoor, tree, person&#10;&#10;Description automatically generated">
            <a:extLst>
              <a:ext uri="{FF2B5EF4-FFF2-40B4-BE49-F238E27FC236}">
                <a16:creationId xmlns:a16="http://schemas.microsoft.com/office/drawing/2014/main" id="{37403009-B0FB-03CF-2DBC-F852F203E4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19" name="Picture 17">
            <a:extLst>
              <a:ext uri="{FF2B5EF4-FFF2-40B4-BE49-F238E27FC236}">
                <a16:creationId xmlns:a16="http://schemas.microsoft.com/office/drawing/2014/main" id="{C39A3ADE-FEF6-7359-9CFE-CBD19A3DD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1" b="4411"/>
          <a:stretch/>
        </p:blipFill>
        <p:spPr>
          <a:xfrm>
            <a:off x="3189428" y="0"/>
            <a:ext cx="4925479" cy="3429000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2114D19E-8B39-9776-2A05-8D0FB3A6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r="9275"/>
          <a:stretch/>
        </p:blipFill>
        <p:spPr>
          <a:xfrm>
            <a:off x="3189428" y="3507578"/>
            <a:ext cx="4925479" cy="3350422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A7DBD2C-F4B8-7FD8-A72D-F898E6240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miter lim="800000"/>
          </a:ln>
          <a:effectLst>
            <a:outerShdw blurRad="50800" dist="38100" algn="l" rotWithShape="0">
              <a:sysClr val="window" lastClr="FFFFFF">
                <a:lumMod val="85000"/>
                <a:alpha val="30000"/>
              </a:sys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DD81F56-5EBF-FAE3-17B4-A501289C6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AD5CAF-4266-F48D-DE33-DC9809A51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rgbClr val="1765B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8A82F8-30DC-EC5F-FB61-2C3D293E2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5ED1699-D3E5-2BD1-6BAD-1163D8A322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2514600"/>
            <a:ext cx="2505461" cy="3154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0FCA3-A9E4-5CF0-67FE-BB20A4F73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387" y="245292"/>
            <a:ext cx="2595025" cy="1734921"/>
          </a:xfr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631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bg>
      <p:bgPr>
        <a:solidFill>
          <a:srgbClr val="0E3F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y box with red text&#10;&#10;Description automatically generated">
            <a:extLst>
              <a:ext uri="{FF2B5EF4-FFF2-40B4-BE49-F238E27FC236}">
                <a16:creationId xmlns:a16="http://schemas.microsoft.com/office/drawing/2014/main" id="{F55F545A-0C82-3975-5AB6-58945117BD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1247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0FCA3-A9E4-5CF0-67FE-BB20A4F73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2362200"/>
            <a:ext cx="6934200" cy="1734921"/>
          </a:xfrm>
        </p:spPr>
        <p:txBody>
          <a:bodyPr anchor="ctr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4F7166-83F8-E6B0-5419-7BFA4A6964D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200400" y="4419600"/>
            <a:ext cx="6934200" cy="999777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890E64E0-0F30-58EA-3C30-33E40980B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216865"/>
            <a:ext cx="1828800" cy="230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01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0D48217-4A80-F069-A451-06924CA5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pic>
        <p:nvPicPr>
          <p:cNvPr id="19" name="Picture 17">
            <a:extLst>
              <a:ext uri="{FF2B5EF4-FFF2-40B4-BE49-F238E27FC236}">
                <a16:creationId xmlns:a16="http://schemas.microsoft.com/office/drawing/2014/main" id="{C39A3ADE-FEF6-7359-9CFE-CBD19A3DD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1" b="4411"/>
          <a:stretch/>
        </p:blipFill>
        <p:spPr>
          <a:xfrm>
            <a:off x="3189428" y="0"/>
            <a:ext cx="4925479" cy="3429000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2114D19E-8B39-9776-2A05-8D0FB3A6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r="9275"/>
          <a:stretch/>
        </p:blipFill>
        <p:spPr>
          <a:xfrm>
            <a:off x="3189428" y="3507578"/>
            <a:ext cx="4925479" cy="3350422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A7DBD2C-F4B8-7FD8-A72D-F898E6240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miter lim="800000"/>
          </a:ln>
          <a:effectLst>
            <a:outerShdw blurRad="50800" dist="38100" algn="l" rotWithShape="0">
              <a:sysClr val="window" lastClr="FFFFFF">
                <a:lumMod val="85000"/>
                <a:alpha val="30000"/>
              </a:sys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DD81F56-5EBF-FAE3-17B4-A501289C6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AD5CAF-4266-F48D-DE33-DC9809A51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rgbClr val="1765B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8A82F8-30DC-EC5F-FB61-2C3D293E2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5ED1699-D3E5-2BD1-6BAD-1163D8A322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2514600"/>
            <a:ext cx="2505461" cy="3154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0FCA3-A9E4-5CF0-67FE-BB20A4F73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387" y="245292"/>
            <a:ext cx="2595025" cy="1734921"/>
          </a:xfr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17">
            <a:extLst>
              <a:ext uri="{FF2B5EF4-FFF2-40B4-BE49-F238E27FC236}">
                <a16:creationId xmlns:a16="http://schemas.microsoft.com/office/drawing/2014/main" id="{2240A29D-2AB9-A6A7-D60A-B539B8201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8" r="10168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3E761E-A09F-CA08-626B-46EA2CA3D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3" r="10473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6880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bg>
      <p:bgPr>
        <a:solidFill>
          <a:srgbClr val="009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0FCA3-A9E4-5CF0-67FE-BB20A4F73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659156"/>
            <a:ext cx="8534400" cy="1734921"/>
          </a:xfrm>
        </p:spPr>
        <p:txBody>
          <a:bodyPr anchor="ctr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71CD7E2-07DA-4DDE-B333-C4D7B7E31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0" y="270659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4F5E43-35DE-285B-6EFE-8CC58E0F1086}"/>
              </a:ext>
            </a:extLst>
          </p:cNvPr>
          <p:cNvSpPr/>
          <p:nvPr/>
        </p:nvSpPr>
        <p:spPr>
          <a:xfrm>
            <a:off x="0" y="0"/>
            <a:ext cx="1676400" cy="6858000"/>
          </a:xfrm>
          <a:prstGeom prst="rect">
            <a:avLst/>
          </a:prstGeom>
          <a:solidFill>
            <a:srgbClr val="0E3F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E985EF56-709E-80CE-48A3-079420178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20721"/>
            <a:ext cx="1371600" cy="172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4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901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bg>
      <p:bgPr>
        <a:solidFill>
          <a:srgbClr val="009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0FCA3-A9E4-5CF0-67FE-BB20A4F73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659156"/>
            <a:ext cx="5943600" cy="1734921"/>
          </a:xfrm>
        </p:spPr>
        <p:txBody>
          <a:bodyPr anchor="ctr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71CD7E2-07DA-4DDE-B333-C4D7B7E31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0" y="2706592"/>
            <a:ext cx="5943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4F5E43-35DE-285B-6EFE-8CC58E0F1086}"/>
              </a:ext>
            </a:extLst>
          </p:cNvPr>
          <p:cNvSpPr/>
          <p:nvPr/>
        </p:nvSpPr>
        <p:spPr>
          <a:xfrm>
            <a:off x="0" y="0"/>
            <a:ext cx="1676400" cy="6858000"/>
          </a:xfrm>
          <a:prstGeom prst="rect">
            <a:avLst/>
          </a:prstGeom>
          <a:solidFill>
            <a:srgbClr val="0E3F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E985EF56-709E-80CE-48A3-079420178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20721"/>
            <a:ext cx="1371600" cy="17270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2521EE-BC75-DF68-926F-791514F768AE}"/>
              </a:ext>
            </a:extLst>
          </p:cNvPr>
          <p:cNvSpPr/>
          <p:nvPr/>
        </p:nvSpPr>
        <p:spPr>
          <a:xfrm>
            <a:off x="8229600" y="0"/>
            <a:ext cx="3962400" cy="6858000"/>
          </a:xfrm>
          <a:prstGeom prst="rect">
            <a:avLst/>
          </a:prstGeom>
          <a:solidFill>
            <a:srgbClr val="0E3F7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BD5305-47B2-38C8-3D57-98D975396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0" y="152400"/>
            <a:ext cx="3657600" cy="655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95464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bg>
      <p:bgPr>
        <a:solidFill>
          <a:srgbClr val="009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0FCA3-A9E4-5CF0-67FE-BB20A4F73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0" y="659156"/>
            <a:ext cx="7947328" cy="1734921"/>
          </a:xfrm>
        </p:spPr>
        <p:txBody>
          <a:bodyPr anchor="ctr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71CD7E2-07DA-4DDE-B333-C4D7B7E31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0" y="2704533"/>
            <a:ext cx="794732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4F5E43-35DE-285B-6EFE-8CC58E0F1086}"/>
              </a:ext>
            </a:extLst>
          </p:cNvPr>
          <p:cNvSpPr/>
          <p:nvPr/>
        </p:nvSpPr>
        <p:spPr>
          <a:xfrm>
            <a:off x="0" y="0"/>
            <a:ext cx="3352800" cy="6858000"/>
          </a:xfrm>
          <a:prstGeom prst="rect">
            <a:avLst/>
          </a:prstGeom>
          <a:solidFill>
            <a:srgbClr val="0E3F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E985EF56-709E-80CE-48A3-079420178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2" y="2211292"/>
            <a:ext cx="217865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62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rgbClr val="0E3F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B09EECCF-DE4E-B35D-277F-245F14F37D61}"/>
              </a:ext>
            </a:extLst>
          </p:cNvPr>
          <p:cNvSpPr/>
          <p:nvPr/>
        </p:nvSpPr>
        <p:spPr>
          <a:xfrm>
            <a:off x="0" y="0"/>
            <a:ext cx="3901440" cy="6858000"/>
          </a:xfrm>
          <a:prstGeom prst="rect">
            <a:avLst/>
          </a:prstGeom>
          <a:solidFill>
            <a:srgbClr val="0098D3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8B13B-E5B7-F206-C2CC-D63E5150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39" y="365125"/>
            <a:ext cx="3409261" cy="5807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3049D-89A3-A725-CEDE-1161D26A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B5F464-064D-D10C-B192-998AD15669AB}"/>
              </a:ext>
            </a:extLst>
          </p:cNvPr>
          <p:cNvSpPr/>
          <p:nvPr/>
        </p:nvSpPr>
        <p:spPr>
          <a:xfrm>
            <a:off x="4038600" y="4175125"/>
            <a:ext cx="8001000" cy="2454275"/>
          </a:xfrm>
          <a:prstGeom prst="rect">
            <a:avLst/>
          </a:prstGeom>
          <a:solidFill>
            <a:srgbClr val="0098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325D9-2FC3-1E25-8762-ADA64A92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12149-B8E7-EBE5-07C4-1A0F9ADCC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5A3CCFE-4CD8-476D-9DB6-3CA7F40E6A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31D2E4-7595-CE26-161E-7D805FA0EBDF}"/>
              </a:ext>
            </a:extLst>
          </p:cNvPr>
          <p:cNvSpPr/>
          <p:nvPr/>
        </p:nvSpPr>
        <p:spPr>
          <a:xfrm>
            <a:off x="4038600" y="2187498"/>
            <a:ext cx="3931920" cy="1828800"/>
          </a:xfrm>
          <a:prstGeom prst="rect">
            <a:avLst/>
          </a:prstGeom>
          <a:solidFill>
            <a:srgbClr val="0098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8716301-4240-68B6-495B-6F5DC4D0893F}"/>
              </a:ext>
            </a:extLst>
          </p:cNvPr>
          <p:cNvSpPr/>
          <p:nvPr/>
        </p:nvSpPr>
        <p:spPr>
          <a:xfrm>
            <a:off x="8107680" y="2187498"/>
            <a:ext cx="3931920" cy="1828800"/>
          </a:xfrm>
          <a:prstGeom prst="rect">
            <a:avLst/>
          </a:prstGeom>
          <a:solidFill>
            <a:srgbClr val="0098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32D021-F829-B5D3-FC32-8485EE3882B2}"/>
              </a:ext>
            </a:extLst>
          </p:cNvPr>
          <p:cNvSpPr/>
          <p:nvPr/>
        </p:nvSpPr>
        <p:spPr>
          <a:xfrm>
            <a:off x="4038600" y="199871"/>
            <a:ext cx="3931920" cy="1828800"/>
          </a:xfrm>
          <a:prstGeom prst="rect">
            <a:avLst/>
          </a:prstGeom>
          <a:solidFill>
            <a:srgbClr val="0098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8ED4EF-D32D-5483-F4E6-8A8148C89FBC}"/>
              </a:ext>
            </a:extLst>
          </p:cNvPr>
          <p:cNvSpPr/>
          <p:nvPr/>
        </p:nvSpPr>
        <p:spPr>
          <a:xfrm>
            <a:off x="8107680" y="199871"/>
            <a:ext cx="3931920" cy="1828800"/>
          </a:xfrm>
          <a:prstGeom prst="rect">
            <a:avLst/>
          </a:prstGeom>
          <a:solidFill>
            <a:srgbClr val="0098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CD1B1B32-2708-E214-BB1C-6AD8CD021A02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4221480" y="2357859"/>
            <a:ext cx="3550920" cy="1514054"/>
          </a:xfrm>
        </p:spPr>
        <p:txBody>
          <a:bodyPr anchor="ctr" anchorCtr="0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Text</a:t>
            </a: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957AC985-B30A-4CB6-BADF-E9C20277330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475602" y="4494845"/>
            <a:ext cx="7182998" cy="1769430"/>
          </a:xfrm>
        </p:spPr>
        <p:txBody>
          <a:bodyPr anchor="ctr" anchorCtr="0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Text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16EFD468-9B19-F3EF-11E2-E11B4C741730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8298180" y="2344871"/>
            <a:ext cx="3550920" cy="1514054"/>
          </a:xfrm>
        </p:spPr>
        <p:txBody>
          <a:bodyPr anchor="ctr" anchorCtr="0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Text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33C5736E-A51A-9685-B4BA-F036C2D1BE14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229100" y="365125"/>
            <a:ext cx="3550920" cy="1514054"/>
          </a:xfrm>
        </p:spPr>
        <p:txBody>
          <a:bodyPr anchor="ctr" anchorCtr="0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Text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6D200539-BAC5-0894-886E-22A836EF3864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316541" y="365125"/>
            <a:ext cx="3550920" cy="1514054"/>
          </a:xfrm>
        </p:spPr>
        <p:txBody>
          <a:bodyPr anchor="ctr" anchorCtr="0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171525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solidFill>
          <a:srgbClr val="0E3F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E32D021-F829-B5D3-FC32-8485EE3882B2}"/>
              </a:ext>
            </a:extLst>
          </p:cNvPr>
          <p:cNvSpPr/>
          <p:nvPr/>
        </p:nvSpPr>
        <p:spPr>
          <a:xfrm>
            <a:off x="657684" y="1699620"/>
            <a:ext cx="3187088" cy="4481110"/>
          </a:xfrm>
          <a:prstGeom prst="roundRect">
            <a:avLst/>
          </a:prstGeom>
          <a:solidFill>
            <a:srgbClr val="0098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94E298-3EEC-4376-D3A0-68A2570C90BD}"/>
              </a:ext>
            </a:extLst>
          </p:cNvPr>
          <p:cNvSpPr/>
          <p:nvPr/>
        </p:nvSpPr>
        <p:spPr>
          <a:xfrm>
            <a:off x="4502456" y="1699620"/>
            <a:ext cx="3187088" cy="4481110"/>
          </a:xfrm>
          <a:prstGeom prst="roundRect">
            <a:avLst/>
          </a:prstGeom>
          <a:solidFill>
            <a:srgbClr val="0098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FDC8DA-C75F-EB98-0384-D0F090A77D5D}"/>
              </a:ext>
            </a:extLst>
          </p:cNvPr>
          <p:cNvSpPr/>
          <p:nvPr/>
        </p:nvSpPr>
        <p:spPr>
          <a:xfrm>
            <a:off x="8347228" y="1699620"/>
            <a:ext cx="3187088" cy="4481110"/>
          </a:xfrm>
          <a:prstGeom prst="roundRect">
            <a:avLst/>
          </a:prstGeom>
          <a:solidFill>
            <a:srgbClr val="0098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8B13B-E5B7-F206-C2CC-D63E5150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39" y="365125"/>
            <a:ext cx="11542922" cy="1158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3049D-89A3-A725-CEDE-1161D26A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325D9-2FC3-1E25-8762-ADA64A92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12149-B8E7-EBE5-07C4-1A0F9ADCC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5A3CCFE-4CD8-476D-9DB6-3CA7F40E6A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33C5736E-A51A-9685-B4BA-F036C2D1BE14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838200" y="2085231"/>
            <a:ext cx="2878262" cy="3709888"/>
          </a:xfrm>
        </p:spPr>
        <p:txBody>
          <a:bodyPr anchor="ctr" anchorCtr="0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Text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0CF908AB-3F24-57AE-1C11-C5C8A427F786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656869" y="2063444"/>
            <a:ext cx="2878262" cy="3709888"/>
          </a:xfrm>
        </p:spPr>
        <p:txBody>
          <a:bodyPr anchor="ctr" anchorCtr="0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Text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86934E7-D711-0667-0465-477B3FF7E824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8543069" y="2085231"/>
            <a:ext cx="2878262" cy="3709888"/>
          </a:xfrm>
        </p:spPr>
        <p:txBody>
          <a:bodyPr anchor="ctr" anchorCtr="0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935308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solidFill>
          <a:srgbClr val="0E3F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E32D021-F829-B5D3-FC32-8485EE3882B2}"/>
              </a:ext>
            </a:extLst>
          </p:cNvPr>
          <p:cNvSpPr/>
          <p:nvPr/>
        </p:nvSpPr>
        <p:spPr>
          <a:xfrm>
            <a:off x="243840" y="1699620"/>
            <a:ext cx="2743200" cy="4481110"/>
          </a:xfrm>
          <a:prstGeom prst="roundRect">
            <a:avLst/>
          </a:prstGeom>
          <a:solidFill>
            <a:srgbClr val="0098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94E298-3EEC-4376-D3A0-68A2570C90BD}"/>
              </a:ext>
            </a:extLst>
          </p:cNvPr>
          <p:cNvSpPr/>
          <p:nvPr/>
        </p:nvSpPr>
        <p:spPr>
          <a:xfrm>
            <a:off x="3230880" y="1699620"/>
            <a:ext cx="2743200" cy="4481110"/>
          </a:xfrm>
          <a:prstGeom prst="roundRect">
            <a:avLst/>
          </a:prstGeom>
          <a:solidFill>
            <a:srgbClr val="0098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FDC8DA-C75F-EB98-0384-D0F090A77D5D}"/>
              </a:ext>
            </a:extLst>
          </p:cNvPr>
          <p:cNvSpPr/>
          <p:nvPr/>
        </p:nvSpPr>
        <p:spPr>
          <a:xfrm>
            <a:off x="6217920" y="1699620"/>
            <a:ext cx="2743200" cy="4481110"/>
          </a:xfrm>
          <a:prstGeom prst="roundRect">
            <a:avLst/>
          </a:prstGeom>
          <a:solidFill>
            <a:srgbClr val="0098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8B13B-E5B7-F206-C2CC-D63E5150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39" y="365125"/>
            <a:ext cx="11542922" cy="1158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3049D-89A3-A725-CEDE-1161D26A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325D9-2FC3-1E25-8762-ADA64A92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12149-B8E7-EBE5-07C4-1A0F9ADCC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5A3CCFE-4CD8-476D-9DB6-3CA7F40E6A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33C5736E-A51A-9685-B4BA-F036C2D1BE14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52020" y="2063444"/>
            <a:ext cx="2286000" cy="3709888"/>
          </a:xfrm>
        </p:spPr>
        <p:txBody>
          <a:bodyPr anchor="ctr" anchorCtr="0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Text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0CF908AB-3F24-57AE-1C11-C5C8A427F786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3429000" y="2063444"/>
            <a:ext cx="2362200" cy="3709888"/>
          </a:xfrm>
        </p:spPr>
        <p:txBody>
          <a:bodyPr anchor="ctr" anchorCtr="0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Text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86934E7-D711-0667-0465-477B3FF7E824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6400800" y="2063444"/>
            <a:ext cx="2362200" cy="3709888"/>
          </a:xfrm>
        </p:spPr>
        <p:txBody>
          <a:bodyPr anchor="ctr" anchorCtr="0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Text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591896-12E9-A2C5-4338-F5B454B26CEA}"/>
              </a:ext>
            </a:extLst>
          </p:cNvPr>
          <p:cNvSpPr/>
          <p:nvPr/>
        </p:nvSpPr>
        <p:spPr>
          <a:xfrm>
            <a:off x="9204960" y="1699620"/>
            <a:ext cx="2743200" cy="4481110"/>
          </a:xfrm>
          <a:prstGeom prst="roundRect">
            <a:avLst/>
          </a:prstGeom>
          <a:solidFill>
            <a:srgbClr val="0098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9F3C50B-AC9A-036C-9E2D-C579ABB64EF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9395460" y="2063444"/>
            <a:ext cx="2362200" cy="3709888"/>
          </a:xfrm>
        </p:spPr>
        <p:txBody>
          <a:bodyPr anchor="ctr" anchorCtr="0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160332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C71CD7E2-07DA-4DDE-B333-C4D7B7E31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8987" y="3294694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87218B-D37E-4C7C-5E77-A8CE25D37EB4}"/>
              </a:ext>
            </a:extLst>
          </p:cNvPr>
          <p:cNvGrpSpPr/>
          <p:nvPr/>
        </p:nvGrpSpPr>
        <p:grpSpPr>
          <a:xfrm>
            <a:off x="-1" y="-14265"/>
            <a:ext cx="12192001" cy="6898602"/>
            <a:chOff x="-1" y="-14265"/>
            <a:chExt cx="12192001" cy="689860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BA91B80-8B00-0DEC-C885-B7408226B582}"/>
                </a:ext>
              </a:extLst>
            </p:cNvPr>
            <p:cNvGrpSpPr/>
            <p:nvPr/>
          </p:nvGrpSpPr>
          <p:grpSpPr>
            <a:xfrm>
              <a:off x="-1" y="5929450"/>
              <a:ext cx="12192001" cy="954887"/>
              <a:chOff x="-1" y="5929450"/>
              <a:chExt cx="12192001" cy="95488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7AE24D3-61AE-844D-08CE-00F17F89DDD7}"/>
                  </a:ext>
                </a:extLst>
              </p:cNvPr>
              <p:cNvSpPr/>
              <p:nvPr/>
            </p:nvSpPr>
            <p:spPr>
              <a:xfrm>
                <a:off x="-1" y="5929450"/>
                <a:ext cx="12192001" cy="522618"/>
              </a:xfrm>
              <a:prstGeom prst="rect">
                <a:avLst/>
              </a:prstGeom>
              <a:solidFill>
                <a:srgbClr val="0E3F7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2" name="Picture 11" descr="A blue and white background&#10;&#10;Description automatically generated">
                <a:extLst>
                  <a:ext uri="{FF2B5EF4-FFF2-40B4-BE49-F238E27FC236}">
                    <a16:creationId xmlns:a16="http://schemas.microsoft.com/office/drawing/2014/main" id="{51AAFBDC-55C1-8B3B-6F3F-EA4CC2A0D9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839" r="188" b="42083"/>
              <a:stretch/>
            </p:blipFill>
            <p:spPr>
              <a:xfrm>
                <a:off x="-1" y="6019800"/>
                <a:ext cx="12192001" cy="864537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B6C5817-0BB1-4E8D-6AC0-2AF8A35A14B6}"/>
                </a:ext>
              </a:extLst>
            </p:cNvPr>
            <p:cNvGrpSpPr/>
            <p:nvPr/>
          </p:nvGrpSpPr>
          <p:grpSpPr>
            <a:xfrm>
              <a:off x="-1" y="-14265"/>
              <a:ext cx="12192001" cy="932579"/>
              <a:chOff x="-1" y="-14265"/>
              <a:chExt cx="12192001" cy="93257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EEFED9D-8C93-6F8B-F679-7502DDDC59C3}"/>
                  </a:ext>
                </a:extLst>
              </p:cNvPr>
              <p:cNvSpPr/>
              <p:nvPr/>
            </p:nvSpPr>
            <p:spPr>
              <a:xfrm>
                <a:off x="-1" y="395696"/>
                <a:ext cx="12192001" cy="522618"/>
              </a:xfrm>
              <a:prstGeom prst="rect">
                <a:avLst/>
              </a:prstGeom>
              <a:solidFill>
                <a:srgbClr val="0E3F7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" name="Picture 9" descr="A blue and white background&#10;&#10;Description automatically generated">
                <a:extLst>
                  <a:ext uri="{FF2B5EF4-FFF2-40B4-BE49-F238E27FC236}">
                    <a16:creationId xmlns:a16="http://schemas.microsoft.com/office/drawing/2014/main" id="{09E70DBB-AD19-7345-6655-AF53A71928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508" r="188" b="69414"/>
              <a:stretch/>
            </p:blipFill>
            <p:spPr>
              <a:xfrm>
                <a:off x="-1" y="-14265"/>
                <a:ext cx="12192001" cy="864537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60FCA3-A9E4-5CF0-67FE-BB20A4F73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700" y="1520023"/>
            <a:ext cx="8534400" cy="1343932"/>
          </a:xfrm>
        </p:spPr>
        <p:txBody>
          <a:bodyPr anchor="ctr" anchorCtr="0">
            <a:noAutofit/>
          </a:bodyPr>
          <a:lstStyle>
            <a:lvl1pPr algn="l">
              <a:defRPr sz="4000">
                <a:solidFill>
                  <a:srgbClr val="0E3F7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6F12-3780-E828-7708-D61FBE444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717351"/>
            <a:ext cx="2505461" cy="315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93AE58-7C22-8168-F89A-DF92C33EC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6A83CC-5D60-0B8C-5896-9B2630C1A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B5A58-0522-B409-8384-C8292C36E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3CCFE-4CD8-476D-9DB6-3CA7F40E6A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1F0033-A6E9-02A3-7D95-B0A77229DC28}"/>
              </a:ext>
            </a:extLst>
          </p:cNvPr>
          <p:cNvSpPr/>
          <p:nvPr/>
        </p:nvSpPr>
        <p:spPr>
          <a:xfrm>
            <a:off x="0" y="0"/>
            <a:ext cx="12192000" cy="1770743"/>
          </a:xfrm>
          <a:prstGeom prst="rect">
            <a:avLst/>
          </a:prstGeom>
          <a:gradFill flip="none" rotWithShape="1">
            <a:gsLst>
              <a:gs pos="26000">
                <a:srgbClr val="104682"/>
              </a:gs>
              <a:gs pos="100000">
                <a:srgbClr val="0071C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23AF426D-1F56-5862-5FB1-9FB810CA8F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5830" y="581024"/>
            <a:ext cx="7460341" cy="830947"/>
          </a:xfrm>
          <a:prstGeom prst="rect">
            <a:avLst/>
          </a:prstGeom>
        </p:spPr>
        <p:txBody>
          <a:bodyPr/>
          <a:lstStyle>
            <a:lvl1pPr algn="ctr">
              <a:defRPr sz="48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57C1A3-2285-4C78-0836-059654374B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1905000"/>
            <a:ext cx="113538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57494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E7FDDE-DE36-161F-FFCB-F1A4BC630A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11648" y="0"/>
            <a:ext cx="9402208" cy="6858000"/>
          </a:xfrm>
          <a:prstGeom prst="rect">
            <a:avLst/>
          </a:prstGeom>
          <a:solidFill>
            <a:srgbClr val="0E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9E269E3D-32C7-550E-0DC2-3CBE65D75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9746" y="747635"/>
            <a:ext cx="5620606" cy="1287877"/>
          </a:xfrm>
        </p:spPr>
        <p:txBody>
          <a:bodyPr/>
          <a:lstStyle>
            <a:lvl1pPr algn="l">
              <a:defRPr sz="4399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FBFA950-6B8E-AB25-C31D-876186410B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59746" y="2783146"/>
            <a:ext cx="3573161" cy="621653"/>
          </a:xfrm>
        </p:spPr>
        <p:txBody>
          <a:bodyPr>
            <a:noAutofit/>
          </a:bodyPr>
          <a:lstStyle>
            <a:lvl1pPr marL="0" indent="0" algn="l">
              <a:buNone/>
              <a:defRPr sz="3299">
                <a:solidFill>
                  <a:schemeClr val="bg1"/>
                </a:solidFill>
              </a:defRPr>
            </a:lvl1pPr>
            <a:lvl2pPr marL="457109" indent="0">
              <a:buNone/>
              <a:defRPr sz="3599"/>
            </a:lvl2pPr>
            <a:lvl3pPr marL="914217" indent="0">
              <a:buNone/>
              <a:defRPr sz="3599"/>
            </a:lvl3pPr>
            <a:lvl4pPr marL="1371326" indent="0">
              <a:buNone/>
              <a:defRPr sz="3599"/>
            </a:lvl4pPr>
            <a:lvl5pPr marL="1828434" indent="0">
              <a:buNone/>
              <a:defRPr sz="3599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1FFC4F0-0E7E-7849-4C3D-BC00AD12BA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9746" y="4134084"/>
            <a:ext cx="7897694" cy="2400497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09" indent="0">
              <a:buNone/>
              <a:defRPr sz="3599"/>
            </a:lvl2pPr>
            <a:lvl3pPr marL="914217" indent="0">
              <a:buNone/>
              <a:defRPr sz="3599"/>
            </a:lvl3pPr>
            <a:lvl4pPr marL="1371326" indent="0">
              <a:buNone/>
              <a:defRPr sz="3599"/>
            </a:lvl4pPr>
            <a:lvl5pPr marL="1828434" indent="0">
              <a:buNone/>
              <a:defRPr sz="3599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85079765-668D-6DD6-3FC0-4CF85346A5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811647" cy="6858000"/>
          </a:xfrm>
          <a:noFill/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1409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Blank">
    <p:bg>
      <p:bgPr>
        <a:solidFill>
          <a:srgbClr val="B0B3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F7D13EA-6ECF-EF8C-4485-9B9D0558466F}"/>
              </a:ext>
            </a:extLst>
          </p:cNvPr>
          <p:cNvSpPr/>
          <p:nvPr/>
        </p:nvSpPr>
        <p:spPr>
          <a:xfrm>
            <a:off x="0" y="522050"/>
            <a:ext cx="12192000" cy="2144950"/>
          </a:xfrm>
          <a:prstGeom prst="rect">
            <a:avLst/>
          </a:prstGeom>
          <a:solidFill>
            <a:srgbClr val="C12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E79928F7-76EB-7D31-9B7E-BA08BB86B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9864" y="914939"/>
            <a:ext cx="6892272" cy="679585"/>
          </a:xfrm>
        </p:spPr>
        <p:txBody>
          <a:bodyPr/>
          <a:lstStyle>
            <a:lvl1pPr algn="ctr">
              <a:defRPr sz="4399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7C7CAA5-9045-9280-4A6B-96DAC05ADC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3194" y="1823124"/>
            <a:ext cx="3573161" cy="513869"/>
          </a:xfrm>
        </p:spPr>
        <p:txBody>
          <a:bodyPr>
            <a:noAutofit/>
          </a:bodyPr>
          <a:lstStyle>
            <a:lvl1pPr marL="0" indent="0" algn="ctr">
              <a:buNone/>
              <a:defRPr sz="3299">
                <a:solidFill>
                  <a:schemeClr val="bg1"/>
                </a:solidFill>
              </a:defRPr>
            </a:lvl1pPr>
            <a:lvl2pPr marL="457109" indent="0">
              <a:buNone/>
              <a:defRPr sz="3599"/>
            </a:lvl2pPr>
            <a:lvl3pPr marL="914217" indent="0">
              <a:buNone/>
              <a:defRPr sz="3599"/>
            </a:lvl3pPr>
            <a:lvl4pPr marL="1371326" indent="0">
              <a:buNone/>
              <a:defRPr sz="3599"/>
            </a:lvl4pPr>
            <a:lvl5pPr marL="1828434" indent="0">
              <a:buNone/>
              <a:defRPr sz="3599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03F828-9686-06F5-0A55-E11F9F2968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9864" y="2895837"/>
            <a:ext cx="6951336" cy="3440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DEE201C4-4063-1D5F-26C9-D6C190403D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31015"/>
            <a:ext cx="1371600" cy="172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08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92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lank">
    <p:bg>
      <p:bgPr>
        <a:solidFill>
          <a:srgbClr val="0E3F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E269E3D-32C7-550E-0DC2-3CBE65D75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821" y="383741"/>
            <a:ext cx="6390639" cy="1006521"/>
          </a:xfrm>
        </p:spPr>
        <p:txBody>
          <a:bodyPr/>
          <a:lstStyle>
            <a:lvl1pPr algn="l">
              <a:defRPr sz="4399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FBFA950-6B8E-AB25-C31D-876186410B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821" y="1995819"/>
            <a:ext cx="6396066" cy="523447"/>
          </a:xfrm>
        </p:spPr>
        <p:txBody>
          <a:bodyPr>
            <a:noAutofit/>
          </a:bodyPr>
          <a:lstStyle>
            <a:lvl1pPr marL="0" indent="0" algn="l">
              <a:buNone/>
              <a:defRPr sz="3299">
                <a:solidFill>
                  <a:schemeClr val="bg1"/>
                </a:solidFill>
              </a:defRPr>
            </a:lvl1pPr>
            <a:lvl2pPr marL="457109" indent="0">
              <a:buNone/>
              <a:defRPr sz="3599"/>
            </a:lvl2pPr>
            <a:lvl3pPr marL="914217" indent="0">
              <a:buNone/>
              <a:defRPr sz="3599"/>
            </a:lvl3pPr>
            <a:lvl4pPr marL="1371326" indent="0">
              <a:buNone/>
              <a:defRPr sz="3599"/>
            </a:lvl4pPr>
            <a:lvl5pPr marL="1828434" indent="0">
              <a:buNone/>
              <a:defRPr sz="3599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1FFC4F0-0E7E-7849-4C3D-BC00AD12BA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821" y="2811043"/>
            <a:ext cx="6396066" cy="3429000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09" indent="0">
              <a:buNone/>
              <a:defRPr sz="3599"/>
            </a:lvl2pPr>
            <a:lvl3pPr marL="914217" indent="0">
              <a:buNone/>
              <a:defRPr sz="3599"/>
            </a:lvl3pPr>
            <a:lvl4pPr marL="1371326" indent="0">
              <a:buNone/>
              <a:defRPr sz="3599"/>
            </a:lvl4pPr>
            <a:lvl5pPr marL="1828434" indent="0">
              <a:buNone/>
              <a:defRPr sz="3599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BEF2A8-4FF5-05F1-0860-D8D0A333CC27}"/>
              </a:ext>
            </a:extLst>
          </p:cNvPr>
          <p:cNvSpPr/>
          <p:nvPr/>
        </p:nvSpPr>
        <p:spPr>
          <a:xfrm>
            <a:off x="7485676" y="-10886"/>
            <a:ext cx="4804370" cy="3537858"/>
          </a:xfrm>
          <a:prstGeom prst="rect">
            <a:avLst/>
          </a:prstGeom>
          <a:solidFill>
            <a:srgbClr val="B0B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189D58-C622-8598-92C1-9594A8681F1C}"/>
              </a:ext>
            </a:extLst>
          </p:cNvPr>
          <p:cNvSpPr/>
          <p:nvPr/>
        </p:nvSpPr>
        <p:spPr>
          <a:xfrm>
            <a:off x="7485676" y="3434443"/>
            <a:ext cx="4804370" cy="3429000"/>
          </a:xfrm>
          <a:prstGeom prst="rect">
            <a:avLst/>
          </a:prstGeom>
          <a:solidFill>
            <a:srgbClr val="C12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85079765-668D-6DD6-3FC0-4CF85346A5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48600" y="383741"/>
            <a:ext cx="4072847" cy="6093259"/>
          </a:xfrm>
          <a:noFill/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5715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314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1">
            <a:extLst>
              <a:ext uri="{FF2B5EF4-FFF2-40B4-BE49-F238E27FC236}">
                <a16:creationId xmlns:a16="http://schemas.microsoft.com/office/drawing/2014/main" id="{5AD386E1-1712-3AC5-24A4-5470A3AB9C21}"/>
              </a:ext>
            </a:extLst>
          </p:cNvPr>
          <p:cNvSpPr>
            <a:spLocks noGrp="1"/>
          </p:cNvSpPr>
          <p:nvPr/>
        </p:nvSpPr>
        <p:spPr>
          <a:xfrm>
            <a:off x="708524" y="790114"/>
            <a:ext cx="5218801" cy="5595634"/>
          </a:xfrm>
          <a:prstGeom prst="rect">
            <a:avLst/>
          </a:prstGeom>
          <a:solidFill>
            <a:srgbClr val="0E3F75"/>
          </a:solidFill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421334BA-C92F-549E-BC12-42E99604D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1740" y="807870"/>
            <a:ext cx="5218801" cy="916912"/>
          </a:xfrm>
          <a:prstGeom prst="rect">
            <a:avLst/>
          </a:prstGeom>
        </p:spPr>
        <p:txBody>
          <a:bodyPr/>
          <a:lstStyle>
            <a:lvl1pPr algn="l">
              <a:defRPr sz="4800">
                <a:solidFill>
                  <a:srgbClr val="0E3F75"/>
                </a:solidFill>
                <a:effectLst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E823C5-F2F7-97D2-E9C5-7BEF791CA6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1740" y="1835481"/>
            <a:ext cx="5218801" cy="4550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14AA1ACE-831F-D567-3D5D-1E2A49FC53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257800"/>
            <a:ext cx="3353894" cy="918854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943B546-0AC6-3CB9-0082-956F06B0D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1459" y="472252"/>
            <a:ext cx="5544541" cy="457599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19273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1">
            <a:extLst>
              <a:ext uri="{FF2B5EF4-FFF2-40B4-BE49-F238E27FC236}">
                <a16:creationId xmlns:a16="http://schemas.microsoft.com/office/drawing/2014/main" id="{5AD386E1-1712-3AC5-24A4-5470A3AB9C21}"/>
              </a:ext>
            </a:extLst>
          </p:cNvPr>
          <p:cNvSpPr>
            <a:spLocks noGrp="1"/>
          </p:cNvSpPr>
          <p:nvPr/>
        </p:nvSpPr>
        <p:spPr>
          <a:xfrm>
            <a:off x="708524" y="790114"/>
            <a:ext cx="5218801" cy="5595634"/>
          </a:xfrm>
          <a:prstGeom prst="rect">
            <a:avLst/>
          </a:prstGeom>
          <a:solidFill>
            <a:srgbClr val="0E3F7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421334BA-C92F-549E-BC12-42E99604D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1740" y="807870"/>
            <a:ext cx="5218801" cy="916912"/>
          </a:xfrm>
          <a:prstGeom prst="rect">
            <a:avLst/>
          </a:prstGeom>
        </p:spPr>
        <p:txBody>
          <a:bodyPr/>
          <a:lstStyle>
            <a:lvl1pPr algn="l">
              <a:defRPr sz="4800">
                <a:solidFill>
                  <a:srgbClr val="0E3F75"/>
                </a:solidFill>
                <a:effectLst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E823C5-F2F7-97D2-E9C5-7BEF791CA6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1740" y="1835481"/>
            <a:ext cx="5218801" cy="4550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14AA1ACE-831F-D567-3D5D-1E2A49FC53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257800"/>
            <a:ext cx="3353894" cy="918854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943B546-0AC6-3CB9-0082-956F06B0D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90600" y="472252"/>
            <a:ext cx="4648200" cy="457599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06324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1">
            <a:extLst>
              <a:ext uri="{FF2B5EF4-FFF2-40B4-BE49-F238E27FC236}">
                <a16:creationId xmlns:a16="http://schemas.microsoft.com/office/drawing/2014/main" id="{5AD386E1-1712-3AC5-24A4-5470A3AB9C21}"/>
              </a:ext>
            </a:extLst>
          </p:cNvPr>
          <p:cNvSpPr>
            <a:spLocks noGrp="1"/>
          </p:cNvSpPr>
          <p:nvPr/>
        </p:nvSpPr>
        <p:spPr>
          <a:xfrm>
            <a:off x="708524" y="790114"/>
            <a:ext cx="5218801" cy="5595634"/>
          </a:xfrm>
          <a:prstGeom prst="rect">
            <a:avLst/>
          </a:prstGeom>
          <a:solidFill>
            <a:srgbClr val="0E3F75"/>
          </a:solidFill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421334BA-C92F-549E-BC12-42E99604D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1740" y="807870"/>
            <a:ext cx="5218801" cy="916912"/>
          </a:xfrm>
          <a:prstGeom prst="rect">
            <a:avLst/>
          </a:prstGeom>
        </p:spPr>
        <p:txBody>
          <a:bodyPr/>
          <a:lstStyle>
            <a:lvl1pPr algn="l">
              <a:defRPr sz="4800">
                <a:effectLst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E823C5-F2F7-97D2-E9C5-7BEF791CA6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1740" y="1835481"/>
            <a:ext cx="5218801" cy="4550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2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3BDF33-72DC-75C9-FF2E-D19578CE3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EAF08C-4AA2-FAE6-4F88-58B69BFA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018F5-4791-E2F9-B262-AB22C62A4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C2AEB8-C2A3-4D79-B640-EA9DB503A4C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1854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5025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C71030-8D34-D33B-535F-D3D6CE2AFE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"/>
            <a:ext cx="8272769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03F859A2-8ADA-A3A9-B6B6-F5F847EA1B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074" y="747635"/>
            <a:ext cx="5620606" cy="1287877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54759B2-DECC-2F8D-FAB2-0109633459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5075" y="2472321"/>
            <a:ext cx="3573161" cy="621653"/>
          </a:xfrm>
        </p:spPr>
        <p:txBody>
          <a:bodyPr>
            <a:noAutofit/>
          </a:bodyPr>
          <a:lstStyle>
            <a:lvl1pPr marL="0" indent="0" algn="l">
              <a:buNone/>
              <a:defRPr sz="3299">
                <a:solidFill>
                  <a:schemeClr val="bg1"/>
                </a:solidFill>
              </a:defRPr>
            </a:lvl1pPr>
            <a:lvl2pPr marL="457155" indent="0">
              <a:buNone/>
              <a:defRPr sz="3599"/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C4AE4B5-0BDD-4370-C1EB-550595B45C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075" y="3789485"/>
            <a:ext cx="6640274" cy="2745096"/>
          </a:xfrm>
        </p:spPr>
        <p:txBody>
          <a:bodyPr>
            <a:noAutofit/>
          </a:bodyPr>
          <a:lstStyle>
            <a:lvl1pPr marL="285722" indent="-285722" algn="l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</a:defRPr>
            </a:lvl1pPr>
            <a:lvl2pPr marL="742876" indent="-285722">
              <a:buFont typeface="Wingdings" panose="05000000000000000000" pitchFamily="2" charset="2"/>
              <a:buChar char="§"/>
              <a:defRPr sz="1800">
                <a:solidFill>
                  <a:schemeClr val="bg2"/>
                </a:solidFill>
              </a:defRPr>
            </a:lvl2pPr>
            <a:lvl3pPr marL="914309" indent="0">
              <a:buNone/>
              <a:defRPr sz="3599"/>
            </a:lvl3pPr>
            <a:lvl4pPr marL="1371463" indent="0">
              <a:buNone/>
              <a:defRPr sz="3599"/>
            </a:lvl4pPr>
            <a:lvl5pPr marL="1828617" indent="0">
              <a:buNone/>
              <a:defRPr sz="3599"/>
            </a:lvl5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6591905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435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9623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9623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958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Intro Slide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2338648" y="1864885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D9A76-764D-4243-BE8A-AFC03BBA7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8649" y="2139210"/>
            <a:ext cx="7514704" cy="25007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Source Sans 3" panose="020B0503030403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 dirty="0"/>
              <a:t>Vestibulum ante ipsum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et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cubilia</a:t>
            </a:r>
            <a:r>
              <a:rPr lang="en-US" dirty="0"/>
              <a:t> Curae; </a:t>
            </a:r>
            <a:r>
              <a:rPr lang="en-US" dirty="0" err="1"/>
              <a:t>Fusce</a:t>
            </a:r>
            <a:r>
              <a:rPr lang="en-US" dirty="0"/>
              <a:t> id </a:t>
            </a:r>
            <a:r>
              <a:rPr lang="en-US" dirty="0" err="1"/>
              <a:t>purus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0205E90A-8F31-D996-4732-4A851EC4A2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830506"/>
            <a:ext cx="11430000" cy="982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3BE63F79-0427-477E-FA94-5353C17655A1}"/>
              </a:ext>
            </a:extLst>
          </p:cNvPr>
          <p:cNvSpPr>
            <a:spLocks noChangeAspect="1"/>
          </p:cNvSpPr>
          <p:nvPr userDrawn="1"/>
        </p:nvSpPr>
        <p:spPr>
          <a:xfrm>
            <a:off x="4426424" y="5570294"/>
            <a:ext cx="3339152" cy="914400"/>
          </a:xfrm>
          <a:custGeom>
            <a:avLst/>
            <a:gdLst/>
            <a:ahLst/>
            <a:cxnLst/>
            <a:rect l="l" t="t" r="r" b="b"/>
            <a:pathLst>
              <a:path w="6329561" h="1733299">
                <a:moveTo>
                  <a:pt x="0" y="0"/>
                </a:moveTo>
                <a:lnTo>
                  <a:pt x="6329561" y="0"/>
                </a:lnTo>
                <a:lnTo>
                  <a:pt x="6329561" y="1733299"/>
                </a:lnTo>
                <a:lnTo>
                  <a:pt x="0" y="173329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35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ation Intro Slide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2338648" y="1864885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D9A76-764D-4243-BE8A-AFC03BBA7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8649" y="2139210"/>
            <a:ext cx="7514704" cy="25007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Source Sans 3" panose="020B0503030403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 dirty="0"/>
              <a:t>Vestibulum ante ipsum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et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cubilia</a:t>
            </a:r>
            <a:r>
              <a:rPr lang="en-US" dirty="0"/>
              <a:t> Curae; </a:t>
            </a:r>
            <a:r>
              <a:rPr lang="en-US" dirty="0" err="1"/>
              <a:t>Fusce</a:t>
            </a:r>
            <a:r>
              <a:rPr lang="en-US" dirty="0"/>
              <a:t> id </a:t>
            </a:r>
            <a:r>
              <a:rPr lang="en-US" dirty="0" err="1"/>
              <a:t>purus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0205E90A-8F31-D996-4732-4A851EC4A2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830506"/>
            <a:ext cx="9144000" cy="982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4B332B6D-1CDA-7224-EB76-35B95707CBBE}"/>
              </a:ext>
            </a:extLst>
          </p:cNvPr>
          <p:cNvSpPr>
            <a:spLocks noChangeAspect="1"/>
          </p:cNvSpPr>
          <p:nvPr userDrawn="1"/>
        </p:nvSpPr>
        <p:spPr>
          <a:xfrm>
            <a:off x="4426424" y="5570294"/>
            <a:ext cx="3339152" cy="914400"/>
          </a:xfrm>
          <a:custGeom>
            <a:avLst/>
            <a:gdLst/>
            <a:ahLst/>
            <a:cxnLst/>
            <a:rect l="l" t="t" r="r" b="b"/>
            <a:pathLst>
              <a:path w="6329561" h="1733299">
                <a:moveTo>
                  <a:pt x="0" y="0"/>
                </a:moveTo>
                <a:lnTo>
                  <a:pt x="6329561" y="0"/>
                </a:lnTo>
                <a:lnTo>
                  <a:pt x="6329561" y="1733299"/>
                </a:lnTo>
                <a:lnTo>
                  <a:pt x="0" y="173329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86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9623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9623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6787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891B2E00-684E-8A89-C0E3-8E1A17AF99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7" r="2619"/>
          <a:stretch/>
        </p:blipFill>
        <p:spPr>
          <a:xfrm>
            <a:off x="0" y="0"/>
            <a:ext cx="277021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0FCA3-A9E4-5CF0-67FE-BB20A4F73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1800" y="685800"/>
            <a:ext cx="8534400" cy="1734921"/>
          </a:xfrm>
        </p:spPr>
        <p:txBody>
          <a:bodyPr anchor="ctr" anchorCtr="0">
            <a:noAutofit/>
          </a:bodyPr>
          <a:lstStyle>
            <a:lvl1pPr algn="l">
              <a:defRPr sz="4000">
                <a:solidFill>
                  <a:srgbClr val="0E3F7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71CD7E2-07DA-4DDE-B333-C4D7B7E31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1800" y="268468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B0B3A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60E34DF3-7E8B-2830-ABE0-37E20F729299}"/>
              </a:ext>
            </a:extLst>
          </p:cNvPr>
          <p:cNvSpPr>
            <a:spLocks noChangeAspect="1"/>
          </p:cNvSpPr>
          <p:nvPr userDrawn="1"/>
        </p:nvSpPr>
        <p:spPr>
          <a:xfrm>
            <a:off x="8610600" y="5715000"/>
            <a:ext cx="3339152" cy="914400"/>
          </a:xfrm>
          <a:custGeom>
            <a:avLst/>
            <a:gdLst/>
            <a:ahLst/>
            <a:cxnLst/>
            <a:rect l="l" t="t" r="r" b="b"/>
            <a:pathLst>
              <a:path w="6329561" h="1733299">
                <a:moveTo>
                  <a:pt x="0" y="0"/>
                </a:moveTo>
                <a:lnTo>
                  <a:pt x="6329561" y="0"/>
                </a:lnTo>
                <a:lnTo>
                  <a:pt x="6329561" y="1733299"/>
                </a:lnTo>
                <a:lnTo>
                  <a:pt x="0" y="173329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8519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C71CD7E2-07DA-4DDE-B333-C4D7B7E31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8987" y="3294694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87218B-D37E-4C7C-5E77-A8CE25D37EB4}"/>
              </a:ext>
            </a:extLst>
          </p:cNvPr>
          <p:cNvGrpSpPr/>
          <p:nvPr userDrawn="1"/>
        </p:nvGrpSpPr>
        <p:grpSpPr>
          <a:xfrm>
            <a:off x="-1" y="-14265"/>
            <a:ext cx="12192001" cy="6898602"/>
            <a:chOff x="-1" y="-14265"/>
            <a:chExt cx="12192001" cy="689860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BA91B80-8B00-0DEC-C885-B7408226B582}"/>
                </a:ext>
              </a:extLst>
            </p:cNvPr>
            <p:cNvGrpSpPr/>
            <p:nvPr/>
          </p:nvGrpSpPr>
          <p:grpSpPr>
            <a:xfrm>
              <a:off x="-1" y="5929450"/>
              <a:ext cx="12192001" cy="954887"/>
              <a:chOff x="-1" y="5929450"/>
              <a:chExt cx="12192001" cy="95488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7AE24D3-61AE-844D-08CE-00F17F89DDD7}"/>
                  </a:ext>
                </a:extLst>
              </p:cNvPr>
              <p:cNvSpPr/>
              <p:nvPr/>
            </p:nvSpPr>
            <p:spPr>
              <a:xfrm>
                <a:off x="-1" y="5929450"/>
                <a:ext cx="12192001" cy="522618"/>
              </a:xfrm>
              <a:prstGeom prst="rect">
                <a:avLst/>
              </a:prstGeom>
              <a:solidFill>
                <a:srgbClr val="0E3F7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2" name="Picture 11" descr="A blue and white background&#10;&#10;Description automatically generated">
                <a:extLst>
                  <a:ext uri="{FF2B5EF4-FFF2-40B4-BE49-F238E27FC236}">
                    <a16:creationId xmlns:a16="http://schemas.microsoft.com/office/drawing/2014/main" id="{51AAFBDC-55C1-8B3B-6F3F-EA4CC2A0D9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839" r="188" b="42083"/>
              <a:stretch/>
            </p:blipFill>
            <p:spPr>
              <a:xfrm>
                <a:off x="-1" y="6019800"/>
                <a:ext cx="12192001" cy="864537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B6C5817-0BB1-4E8D-6AC0-2AF8A35A14B6}"/>
                </a:ext>
              </a:extLst>
            </p:cNvPr>
            <p:cNvGrpSpPr/>
            <p:nvPr/>
          </p:nvGrpSpPr>
          <p:grpSpPr>
            <a:xfrm>
              <a:off x="-1" y="-14265"/>
              <a:ext cx="12192001" cy="932579"/>
              <a:chOff x="-1" y="-14265"/>
              <a:chExt cx="12192001" cy="93257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EEFED9D-8C93-6F8B-F679-7502DDDC59C3}"/>
                  </a:ext>
                </a:extLst>
              </p:cNvPr>
              <p:cNvSpPr/>
              <p:nvPr/>
            </p:nvSpPr>
            <p:spPr>
              <a:xfrm>
                <a:off x="-1" y="395696"/>
                <a:ext cx="12192001" cy="522618"/>
              </a:xfrm>
              <a:prstGeom prst="rect">
                <a:avLst/>
              </a:prstGeom>
              <a:solidFill>
                <a:srgbClr val="0E3F7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" name="Picture 9" descr="A blue and white background&#10;&#10;Description automatically generated">
                <a:extLst>
                  <a:ext uri="{FF2B5EF4-FFF2-40B4-BE49-F238E27FC236}">
                    <a16:creationId xmlns:a16="http://schemas.microsoft.com/office/drawing/2014/main" id="{09E70DBB-AD19-7345-6655-AF53A71928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508" r="188" b="69414"/>
              <a:stretch/>
            </p:blipFill>
            <p:spPr>
              <a:xfrm>
                <a:off x="-1" y="-14265"/>
                <a:ext cx="12192001" cy="864537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60FCA3-A9E4-5CF0-67FE-BB20A4F73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700" y="1520023"/>
            <a:ext cx="8534400" cy="1343932"/>
          </a:xfrm>
        </p:spPr>
        <p:txBody>
          <a:bodyPr anchor="ctr" anchorCtr="0">
            <a:noAutofit/>
          </a:bodyPr>
          <a:lstStyle>
            <a:lvl1pPr algn="l">
              <a:defRPr sz="4000">
                <a:solidFill>
                  <a:srgbClr val="0E3F7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6F12-3780-E828-7708-D61FBE4447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717351"/>
            <a:ext cx="2505461" cy="315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91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4C5D952-7020-4B33-84F7-CBC1B869BB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810" y="1114428"/>
            <a:ext cx="5219169" cy="830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3068A40-1D69-47F3-AA7E-9CA2BC3F38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4511176"/>
            <a:ext cx="5235550" cy="13364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Click to add additional info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42910E7-43EF-44FD-A4C0-9AECABD8C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1" y="3507165"/>
            <a:ext cx="5240310" cy="6248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  <a:ea typeface="Source Serif Pro" panose="02040603050405020204" pitchFamily="18" charset="0"/>
              </a:defRPr>
            </a:lvl1pPr>
          </a:lstStyle>
          <a:p>
            <a:pPr lvl="0"/>
            <a:r>
              <a:rPr lang="en-US" dirty="0"/>
              <a:t>Title of presenter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E1D283C1-F316-43F0-BDE2-800E11D4BF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40" y="2556086"/>
            <a:ext cx="5240310" cy="479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 b="1" cap="all" baseline="0">
                <a:solidFill>
                  <a:srgbClr val="002060"/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C1223FDD-7488-4253-8BC8-8FEC76158A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6240" y="3027689"/>
            <a:ext cx="5240310" cy="479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 b="1" cap="all" baseline="0">
                <a:solidFill>
                  <a:srgbClr val="002060"/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81CFAB-6E89-DB44-BE09-32E905D91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25484" y="1114428"/>
            <a:ext cx="5985516" cy="47017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D518BF1B-32A6-9D47-93A2-A5E48DB86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810" y="503033"/>
            <a:ext cx="10515600" cy="569913"/>
          </a:xfr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EBDA6E4-77F4-A64D-89B8-E757AE4EAEA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05902" y="6356350"/>
            <a:ext cx="793509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D96C5DD-3C5E-0B4F-829A-6F347372DF4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7927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+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8D6F-B8D2-8645-91DD-AFAD33847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1104258"/>
            <a:ext cx="11086475" cy="88942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200"/>
              </a:lnSpc>
              <a:defRPr sz="600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482B6-B14E-2840-9894-155B86AF14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0" y="2230132"/>
            <a:ext cx="9107774" cy="3523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Source Sans 3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10EEF6-A19D-EF4F-8170-16C700AD6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C5245B-7C5E-1B46-B288-83FE7ADFC2F0}"/>
              </a:ext>
            </a:extLst>
          </p:cNvPr>
          <p:cNvCxnSpPr>
            <a:cxnSpLocks/>
          </p:cNvCxnSpPr>
          <p:nvPr userDrawn="1"/>
        </p:nvCxnSpPr>
        <p:spPr>
          <a:xfrm>
            <a:off x="380999" y="2010937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0951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8D6F-B8D2-8645-91DD-AFAD33847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762" y="2633955"/>
            <a:ext cx="11086475" cy="88942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200"/>
              </a:lnSpc>
              <a:defRPr sz="600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10EEF6-A19D-EF4F-8170-16C700AD6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053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312F4-9ACB-D749-A463-6EF93D944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609600"/>
            <a:ext cx="11430000" cy="1081088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C5217-C058-314A-A904-8613DFB634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825625"/>
            <a:ext cx="10515600" cy="412547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>
                <a:latin typeface="Source Sans 3" panose="020B0503030403020204" pitchFamily="34" charset="0"/>
              </a:defRPr>
            </a:lvl1pPr>
            <a:lvl2pPr>
              <a:spcBef>
                <a:spcPts val="1000"/>
              </a:spcBef>
              <a:spcAft>
                <a:spcPts val="800"/>
              </a:spcAft>
              <a:defRPr>
                <a:latin typeface="Source Sans 3" panose="020B0503030403020204" pitchFamily="34" charset="0"/>
              </a:defRPr>
            </a:lvl2pPr>
            <a:lvl3pPr>
              <a:spcBef>
                <a:spcPts val="1000"/>
              </a:spcBef>
              <a:defRPr>
                <a:latin typeface="Source Sans 3" panose="020B0503030403020204" pitchFamily="34" charset="0"/>
              </a:defRPr>
            </a:lvl3pPr>
            <a:lvl4pPr>
              <a:spcBef>
                <a:spcPts val="1000"/>
              </a:spcBef>
              <a:defRPr>
                <a:latin typeface="Source Sans 3" panose="020B0503030403020204" pitchFamily="34" charset="0"/>
              </a:defRPr>
            </a:lvl4pPr>
            <a:lvl5pPr>
              <a:spcBef>
                <a:spcPts val="1000"/>
              </a:spcBef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F45A2E2-F84B-3B4D-9847-EB91160C5E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475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57EA-33AB-6E4E-8AE6-C519F2C70D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609600"/>
            <a:ext cx="11430000" cy="1081088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5D000-96C4-3146-A271-C3F0018F06F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1825625"/>
            <a:ext cx="5439032" cy="4093261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  <a:lvl2pPr>
              <a:defRPr>
                <a:latin typeface="Source Sans 3" panose="020B0503030403020204" pitchFamily="34" charset="0"/>
              </a:defRPr>
            </a:lvl2pPr>
            <a:lvl3pPr>
              <a:defRPr>
                <a:latin typeface="Source Sans 3" panose="020B0503030403020204" pitchFamily="34" charset="0"/>
              </a:defRPr>
            </a:lvl3pPr>
            <a:lvl4pPr>
              <a:defRPr>
                <a:latin typeface="Source Sans 3" panose="020B0503030403020204" pitchFamily="34" charset="0"/>
              </a:defRPr>
            </a:lvl4pPr>
            <a:lvl5pPr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340DB-97D6-6943-B475-09348084E3A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0" y="1825625"/>
            <a:ext cx="5715000" cy="4093261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  <a:lvl2pPr>
              <a:defRPr>
                <a:latin typeface="Source Sans 3" panose="020B0503030403020204" pitchFamily="34" charset="0"/>
              </a:defRPr>
            </a:lvl2pPr>
            <a:lvl3pPr>
              <a:defRPr>
                <a:latin typeface="Source Sans 3" panose="020B0503030403020204" pitchFamily="34" charset="0"/>
              </a:defRPr>
            </a:lvl3pPr>
            <a:lvl4pPr>
              <a:defRPr>
                <a:latin typeface="Source Sans 3" panose="020B0503030403020204" pitchFamily="34" charset="0"/>
              </a:defRPr>
            </a:lvl4pPr>
            <a:lvl5pPr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DA248AA-651E-1C47-ACCF-5BA8CBD36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028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B5D1D-0BAC-9D44-92DF-2FAC5F1F8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609600"/>
            <a:ext cx="11430000" cy="1081088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8388F-D839-F04B-8146-F18EC1F591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0" y="1681163"/>
            <a:ext cx="5550243" cy="6573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latin typeface="Source Sans 3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5DF2D-0CB8-8048-932F-27A74B3869B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2505075"/>
            <a:ext cx="5550243" cy="34261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  <a:lvl2pPr>
              <a:defRPr>
                <a:latin typeface="Source Sans 3" panose="020B0503030403020204" pitchFamily="34" charset="0"/>
              </a:defRPr>
            </a:lvl2pPr>
            <a:lvl3pPr>
              <a:defRPr>
                <a:latin typeface="Source Sans 3" panose="020B0503030403020204" pitchFamily="34" charset="0"/>
              </a:defRPr>
            </a:lvl3pPr>
            <a:lvl4pPr>
              <a:defRPr>
                <a:latin typeface="Source Sans 3" panose="020B0503030403020204" pitchFamily="34" charset="0"/>
              </a:defRPr>
            </a:lvl4pPr>
            <a:lvl5pPr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CFE60E-047E-DA43-8341-0EAA48D9EE9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638800" cy="6573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latin typeface="Source Sans 3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F4DAB-13B0-C64B-9B88-510DBA6D3D8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638800" cy="34261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  <a:lvl2pPr>
              <a:defRPr>
                <a:latin typeface="Source Sans 3" panose="020B0503030403020204" pitchFamily="34" charset="0"/>
              </a:defRPr>
            </a:lvl2pPr>
            <a:lvl3pPr>
              <a:defRPr>
                <a:latin typeface="Source Sans 3" panose="020B0503030403020204" pitchFamily="34" charset="0"/>
              </a:defRPr>
            </a:lvl3pPr>
            <a:lvl4pPr>
              <a:defRPr>
                <a:latin typeface="Source Sans 3" panose="020B0503030403020204" pitchFamily="34" charset="0"/>
              </a:defRPr>
            </a:lvl4pPr>
            <a:lvl5pPr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55864F4-8E80-A249-9817-B55038EB96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82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01BE4-CFAD-BC43-936B-79A89D2D90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9088"/>
            <a:ext cx="11430000" cy="982861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D422E8-E84E-0149-880E-D3C6927AC7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4302" y="2008683"/>
            <a:ext cx="9878336" cy="36872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 dirty="0"/>
              <a:t>Click to edit highlight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7FD42D-4EBF-8140-92AE-0F63EFA73492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08683"/>
            <a:ext cx="0" cy="367449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9CD66BB-3877-3245-81D3-AAD0AF3CDA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9889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39428-DA8C-2046-9013-4C44E7557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609600"/>
            <a:ext cx="11430000" cy="1081088"/>
          </a:xfrm>
          <a:prstGeom prst="rect">
            <a:avLst/>
          </a:prstGeom>
        </p:spPr>
        <p:txBody>
          <a:bodyPr anchor="t"/>
          <a:lstStyle>
            <a:lvl1pPr>
              <a:defRPr cap="all" baseline="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9585CAF-7D25-E243-9B53-4E687CFDCD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4242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4242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0715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20D8-6935-1A43-8CF0-66FC6338B1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01" y="609600"/>
            <a:ext cx="4387121" cy="14478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200"/>
              </a:lnSpc>
              <a:defRPr sz="320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CDB-9C52-9346-A61D-22B158D8F9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7" y="609600"/>
            <a:ext cx="6601511" cy="525145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Source Sans 3" panose="020B0503030403020204" pitchFamily="34" charset="0"/>
              </a:defRPr>
            </a:lvl1pPr>
            <a:lvl2pPr>
              <a:defRPr sz="2800">
                <a:latin typeface="Source Sans 3" panose="020B0503030403020204" pitchFamily="34" charset="0"/>
              </a:defRPr>
            </a:lvl2pPr>
            <a:lvl3pPr>
              <a:defRPr sz="2400">
                <a:latin typeface="Source Sans 3" panose="020B0503030403020204" pitchFamily="34" charset="0"/>
              </a:defRPr>
            </a:lvl3pPr>
            <a:lvl4pPr>
              <a:defRPr sz="2000">
                <a:latin typeface="Source Sans 3" panose="020B0503030403020204" pitchFamily="34" charset="0"/>
              </a:defRPr>
            </a:lvl4pPr>
            <a:lvl5pPr>
              <a:defRPr sz="2000">
                <a:latin typeface="Source Sans 3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D2D-8242-384D-A978-71066F7E193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7301" y="2057400"/>
            <a:ext cx="4387121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Source Sans 3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9A92EF9-4388-E64C-AE2E-5DD2230C10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6957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8AFDE-CE73-E140-AEC8-2C7D74ACA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02" y="609600"/>
            <a:ext cx="4387120" cy="14478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200"/>
              </a:lnSpc>
              <a:defRPr sz="320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6262F9-39B5-2A48-B7A0-306F146CDA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09599"/>
            <a:ext cx="6627812" cy="5251451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4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4CFF9-2C81-2040-9460-7970314A639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7302" y="2057400"/>
            <a:ext cx="4387120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Source Sans 3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F936C29-D718-AB47-8939-07EEA4D73E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4197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6558" y="1965960"/>
            <a:ext cx="5491140" cy="3880204"/>
          </a:xfrm>
          <a:prstGeom prst="rect">
            <a:avLst/>
          </a:prstGeom>
        </p:spPr>
        <p:txBody>
          <a:bodyPr/>
          <a:lstStyle>
            <a:lvl1pPr marL="2286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14303" y="1965960"/>
            <a:ext cx="5491141" cy="3880204"/>
          </a:xfrm>
          <a:prstGeom prst="rect">
            <a:avLst/>
          </a:prstGeom>
        </p:spPr>
        <p:txBody>
          <a:bodyPr/>
          <a:lstStyle>
            <a:lvl1pPr marL="2286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609600"/>
            <a:ext cx="11424444" cy="1081088"/>
          </a:xfr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ABC-58B1-2B44-9AE4-0F3296E88B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1653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6558" y="1965960"/>
            <a:ext cx="5491140" cy="3640361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14303" y="1965960"/>
            <a:ext cx="5491141" cy="3640361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609600"/>
            <a:ext cx="11424444" cy="1081088"/>
          </a:xfr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ABC-58B1-2B44-9AE4-0F3296E88B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34983-CD69-EF4D-9EF3-EB2110B4AF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607050"/>
            <a:ext cx="5491140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Photo Caption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E171EF-F7CC-354F-9CD9-4DDEECEB4F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4303" y="5607050"/>
            <a:ext cx="5491140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Photo Caption</a:t>
            </a:r>
          </a:p>
        </p:txBody>
      </p:sp>
    </p:spTree>
    <p:extLst>
      <p:ext uri="{BB962C8B-B14F-4D97-AF65-F5344CB8AC3E}">
        <p14:creationId xmlns:p14="http://schemas.microsoft.com/office/powerpoint/2010/main" val="38791105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558977"/>
            <a:ext cx="4292326" cy="4302177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558977"/>
            <a:ext cx="3224888" cy="4302177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609600"/>
            <a:ext cx="11430000" cy="738386"/>
          </a:xfr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E8DF7-5E02-1A46-8F8F-7E735BA9F5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B7A6DA-4DC8-304B-B583-7CC4064FDF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1000" y="1558925"/>
            <a:ext cx="3224888" cy="4302125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152291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558978"/>
            <a:ext cx="3224888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558978"/>
            <a:ext cx="4292326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558978"/>
            <a:ext cx="3224888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609600"/>
            <a:ext cx="11430000" cy="738386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E8DF7-5E02-1A46-8F8F-7E735BA9F5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A387CA8-2BFC-514C-8463-0244B7A200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756" y="5607050"/>
            <a:ext cx="3224888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9CD173F-9443-154B-A211-586A9B01DF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4437" y="5607050"/>
            <a:ext cx="4292326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3393AB0-90E1-EB4C-9F92-469ECB0E4C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0556" y="5607050"/>
            <a:ext cx="3224888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Photo Caption</a:t>
            </a:r>
          </a:p>
        </p:txBody>
      </p:sp>
    </p:spTree>
    <p:extLst>
      <p:ext uri="{BB962C8B-B14F-4D97-AF65-F5344CB8AC3E}">
        <p14:creationId xmlns:p14="http://schemas.microsoft.com/office/powerpoint/2010/main" val="5520784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With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3305969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276182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9246395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609600"/>
            <a:ext cx="11430000" cy="738386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ABB85-8254-264A-ADC9-F329B2CAF9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7909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icture Galle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690688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690688"/>
            <a:ext cx="4292326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690688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609600"/>
            <a:ext cx="11430000" cy="738386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E10DC94B-F063-2243-A82D-16ADBAF8AD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5757" y="3929449"/>
            <a:ext cx="4292326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DDAF7424-F60C-6A47-AB76-59580353DE8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91875" y="3929449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9621BFD-9F1D-1E4A-A859-9E916E1EF0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580555" y="3929449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BA7123A-ECE0-244E-9B1F-9369CDAA40B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981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With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457200"/>
            <a:ext cx="12192000" cy="64008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4867995-5DA7-0E46-92C1-17D3FB360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160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589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1884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Source Sans 3" panose="020B0503030403020204" pitchFamily="34" charset="0"/>
              </a:rPr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7090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Source Sans 3" panose="020B0503030403020204" pitchFamily="34" charset="0"/>
              </a:rPr>
              <a:t>THANK YOU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2265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3BDF33-72DC-75C9-FF2E-D19578CE3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003E87-7919-4519-9AA0-974FE03DA54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3" panose="020B0503030403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3/10/2026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3" panose="020B0503030403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EAF08C-4AA2-FAE6-4F88-58B69BFA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3" panose="020B0503030403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018F5-4791-E2F9-B262-AB22C62A4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C2AEB8-C2A3-4D79-B640-EA9DB503A4C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046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88393-E8C9-B542-9024-E5A94E743E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CF543-0408-92C8-7748-F1A4DB225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55055-FCBE-C8A0-7A36-D49AC7105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FBAF3-25AF-4466-B536-C823B09A6543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1EBA9-6CA3-B790-5274-B3ED1897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9AF56-517E-A34F-8C6E-FB6B6B682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FE88-605B-4E79-9D86-5A996F2D9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946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Intro Slide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2338648" y="1864885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D9A76-764D-4243-BE8A-AFC03BBA7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8649" y="2139210"/>
            <a:ext cx="7514704" cy="25007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Source Sans 3" panose="020B0503030403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 dirty="0"/>
              <a:t>Vestibulum ante ipsum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et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cubilia</a:t>
            </a:r>
            <a:r>
              <a:rPr lang="en-US" dirty="0"/>
              <a:t> Curae; </a:t>
            </a:r>
            <a:r>
              <a:rPr lang="en-US" dirty="0" err="1"/>
              <a:t>Fusce</a:t>
            </a:r>
            <a:r>
              <a:rPr lang="en-US" dirty="0"/>
              <a:t> id </a:t>
            </a:r>
            <a:r>
              <a:rPr lang="en-US" dirty="0" err="1"/>
              <a:t>purus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0205E90A-8F31-D996-4732-4A851EC4A2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830506"/>
            <a:ext cx="11430000" cy="982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3BE63F79-0427-477E-FA94-5353C17655A1}"/>
              </a:ext>
            </a:extLst>
          </p:cNvPr>
          <p:cNvSpPr>
            <a:spLocks noChangeAspect="1"/>
          </p:cNvSpPr>
          <p:nvPr userDrawn="1"/>
        </p:nvSpPr>
        <p:spPr>
          <a:xfrm>
            <a:off x="4426424" y="5570294"/>
            <a:ext cx="3339152" cy="914400"/>
          </a:xfrm>
          <a:custGeom>
            <a:avLst/>
            <a:gdLst/>
            <a:ahLst/>
            <a:cxnLst/>
            <a:rect l="l" t="t" r="r" b="b"/>
            <a:pathLst>
              <a:path w="6329561" h="1733299">
                <a:moveTo>
                  <a:pt x="0" y="0"/>
                </a:moveTo>
                <a:lnTo>
                  <a:pt x="6329561" y="0"/>
                </a:lnTo>
                <a:lnTo>
                  <a:pt x="6329561" y="1733299"/>
                </a:lnTo>
                <a:lnTo>
                  <a:pt x="0" y="173329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925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ation Intro Slide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2338648" y="1864885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D9A76-764D-4243-BE8A-AFC03BBA7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8649" y="2139210"/>
            <a:ext cx="7514704" cy="25007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Source Sans 3" panose="020B0503030403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 dirty="0"/>
              <a:t>Vestibulum ante ipsum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et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cubilia</a:t>
            </a:r>
            <a:r>
              <a:rPr lang="en-US" dirty="0"/>
              <a:t> Curae; </a:t>
            </a:r>
            <a:r>
              <a:rPr lang="en-US" dirty="0" err="1"/>
              <a:t>Fusce</a:t>
            </a:r>
            <a:r>
              <a:rPr lang="en-US" dirty="0"/>
              <a:t> id </a:t>
            </a:r>
            <a:r>
              <a:rPr lang="en-US" dirty="0" err="1"/>
              <a:t>purus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0205E90A-8F31-D996-4732-4A851EC4A2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830506"/>
            <a:ext cx="9144000" cy="982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4B332B6D-1CDA-7224-EB76-35B95707CBBE}"/>
              </a:ext>
            </a:extLst>
          </p:cNvPr>
          <p:cNvSpPr>
            <a:spLocks noChangeAspect="1"/>
          </p:cNvSpPr>
          <p:nvPr userDrawn="1"/>
        </p:nvSpPr>
        <p:spPr>
          <a:xfrm>
            <a:off x="4426424" y="5570294"/>
            <a:ext cx="3339152" cy="914400"/>
          </a:xfrm>
          <a:custGeom>
            <a:avLst/>
            <a:gdLst/>
            <a:ahLst/>
            <a:cxnLst/>
            <a:rect l="l" t="t" r="r" b="b"/>
            <a:pathLst>
              <a:path w="6329561" h="1733299">
                <a:moveTo>
                  <a:pt x="0" y="0"/>
                </a:moveTo>
                <a:lnTo>
                  <a:pt x="6329561" y="0"/>
                </a:lnTo>
                <a:lnTo>
                  <a:pt x="6329561" y="1733299"/>
                </a:lnTo>
                <a:lnTo>
                  <a:pt x="0" y="173329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683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C71CD7E2-07DA-4DDE-B333-C4D7B7E31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8987" y="3294694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87218B-D37E-4C7C-5E77-A8CE25D37EB4}"/>
              </a:ext>
            </a:extLst>
          </p:cNvPr>
          <p:cNvGrpSpPr/>
          <p:nvPr userDrawn="1"/>
        </p:nvGrpSpPr>
        <p:grpSpPr>
          <a:xfrm>
            <a:off x="-1" y="-14265"/>
            <a:ext cx="12192001" cy="6898602"/>
            <a:chOff x="-1" y="-14265"/>
            <a:chExt cx="12192001" cy="689860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BA91B80-8B00-0DEC-C885-B7408226B582}"/>
                </a:ext>
              </a:extLst>
            </p:cNvPr>
            <p:cNvGrpSpPr/>
            <p:nvPr/>
          </p:nvGrpSpPr>
          <p:grpSpPr>
            <a:xfrm>
              <a:off x="-1" y="5929450"/>
              <a:ext cx="12192001" cy="954887"/>
              <a:chOff x="-1" y="5929450"/>
              <a:chExt cx="12192001" cy="95488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7AE24D3-61AE-844D-08CE-00F17F89DDD7}"/>
                  </a:ext>
                </a:extLst>
              </p:cNvPr>
              <p:cNvSpPr/>
              <p:nvPr/>
            </p:nvSpPr>
            <p:spPr>
              <a:xfrm>
                <a:off x="-1" y="5929450"/>
                <a:ext cx="12192001" cy="522618"/>
              </a:xfrm>
              <a:prstGeom prst="rect">
                <a:avLst/>
              </a:prstGeom>
              <a:solidFill>
                <a:srgbClr val="0E3F7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2" name="Picture 11" descr="A blue and white background&#10;&#10;Description automatically generated">
                <a:extLst>
                  <a:ext uri="{FF2B5EF4-FFF2-40B4-BE49-F238E27FC236}">
                    <a16:creationId xmlns:a16="http://schemas.microsoft.com/office/drawing/2014/main" id="{51AAFBDC-55C1-8B3B-6F3F-EA4CC2A0D9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839" r="188" b="42083"/>
              <a:stretch/>
            </p:blipFill>
            <p:spPr>
              <a:xfrm>
                <a:off x="-1" y="6019800"/>
                <a:ext cx="12192001" cy="864537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B6C5817-0BB1-4E8D-6AC0-2AF8A35A14B6}"/>
                </a:ext>
              </a:extLst>
            </p:cNvPr>
            <p:cNvGrpSpPr/>
            <p:nvPr/>
          </p:nvGrpSpPr>
          <p:grpSpPr>
            <a:xfrm>
              <a:off x="-1" y="-14265"/>
              <a:ext cx="12192001" cy="932579"/>
              <a:chOff x="-1" y="-14265"/>
              <a:chExt cx="12192001" cy="93257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EEFED9D-8C93-6F8B-F679-7502DDDC59C3}"/>
                  </a:ext>
                </a:extLst>
              </p:cNvPr>
              <p:cNvSpPr/>
              <p:nvPr/>
            </p:nvSpPr>
            <p:spPr>
              <a:xfrm>
                <a:off x="-1" y="395696"/>
                <a:ext cx="12192001" cy="522618"/>
              </a:xfrm>
              <a:prstGeom prst="rect">
                <a:avLst/>
              </a:prstGeom>
              <a:solidFill>
                <a:srgbClr val="0E3F7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" name="Picture 9" descr="A blue and white background&#10;&#10;Description automatically generated">
                <a:extLst>
                  <a:ext uri="{FF2B5EF4-FFF2-40B4-BE49-F238E27FC236}">
                    <a16:creationId xmlns:a16="http://schemas.microsoft.com/office/drawing/2014/main" id="{09E70DBB-AD19-7345-6655-AF53A71928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508" r="188" b="69414"/>
              <a:stretch/>
            </p:blipFill>
            <p:spPr>
              <a:xfrm>
                <a:off x="-1" y="-14265"/>
                <a:ext cx="12192001" cy="864537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60FCA3-A9E4-5CF0-67FE-BB20A4F73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700" y="1520023"/>
            <a:ext cx="8534400" cy="1343932"/>
          </a:xfrm>
        </p:spPr>
        <p:txBody>
          <a:bodyPr anchor="ctr" anchorCtr="0">
            <a:noAutofit/>
          </a:bodyPr>
          <a:lstStyle>
            <a:lvl1pPr algn="l">
              <a:defRPr sz="4000">
                <a:solidFill>
                  <a:srgbClr val="0E3F7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6F12-3780-E828-7708-D61FBE4447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717351"/>
            <a:ext cx="2505461" cy="315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243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381000"/>
            <a:ext cx="8610600" cy="1057275"/>
          </a:xfrm>
        </p:spPr>
        <p:txBody>
          <a:bodyPr/>
          <a:lstStyle>
            <a:lvl1pPr>
              <a:defRPr>
                <a:solidFill>
                  <a:srgbClr val="0E3F7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18288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5656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8336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329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2895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1274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986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9623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9623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991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0076" y="297519"/>
            <a:ext cx="8305800" cy="125243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9667" y="1535112"/>
            <a:ext cx="3876733" cy="6699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09667" y="2174875"/>
            <a:ext cx="3876733" cy="358584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5191" y="1535112"/>
            <a:ext cx="38767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5191" y="2174874"/>
            <a:ext cx="3876733" cy="358584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3817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6843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2895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1274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073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918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y background with red text&#10;&#10;Description automatically generated">
            <a:extLst>
              <a:ext uri="{FF2B5EF4-FFF2-40B4-BE49-F238E27FC236}">
                <a16:creationId xmlns:a16="http://schemas.microsoft.com/office/drawing/2014/main" id="{FA2CF96A-5A6E-6B54-E462-0BFBD900EE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1D67A74-5580-B81E-BDEF-021C21A67AE9}"/>
              </a:ext>
            </a:extLst>
          </p:cNvPr>
          <p:cNvGrpSpPr/>
          <p:nvPr userDrawn="1"/>
        </p:nvGrpSpPr>
        <p:grpSpPr>
          <a:xfrm>
            <a:off x="-1328906" y="4896817"/>
            <a:ext cx="11241239" cy="2437723"/>
            <a:chOff x="-1328906" y="4896817"/>
            <a:chExt cx="11241239" cy="2437723"/>
          </a:xfrm>
        </p:grpSpPr>
        <p:grpSp>
          <p:nvGrpSpPr>
            <p:cNvPr id="24" name="Group 6">
              <a:extLst>
                <a:ext uri="{FF2B5EF4-FFF2-40B4-BE49-F238E27FC236}">
                  <a16:creationId xmlns:a16="http://schemas.microsoft.com/office/drawing/2014/main" id="{F2F395D8-0CFE-F728-F623-2F4B37FEB434}"/>
                </a:ext>
              </a:extLst>
            </p:cNvPr>
            <p:cNvGrpSpPr/>
            <p:nvPr/>
          </p:nvGrpSpPr>
          <p:grpSpPr>
            <a:xfrm>
              <a:off x="-1328906" y="4896817"/>
              <a:ext cx="10722571" cy="1649744"/>
              <a:chOff x="0" y="0"/>
              <a:chExt cx="1902533" cy="292718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F076B57A-1DAC-B6BC-D289-7B81BDC3B20B}"/>
                  </a:ext>
                </a:extLst>
              </p:cNvPr>
              <p:cNvSpPr/>
              <p:nvPr/>
            </p:nvSpPr>
            <p:spPr>
              <a:xfrm>
                <a:off x="0" y="0"/>
                <a:ext cx="1902533" cy="292718"/>
              </a:xfrm>
              <a:custGeom>
                <a:avLst/>
                <a:gdLst/>
                <a:ahLst/>
                <a:cxnLst/>
                <a:rect l="l" t="t" r="r" b="b"/>
                <a:pathLst>
                  <a:path w="1902533" h="292718">
                    <a:moveTo>
                      <a:pt x="203200" y="0"/>
                    </a:moveTo>
                    <a:lnTo>
                      <a:pt x="1902533" y="0"/>
                    </a:lnTo>
                    <a:lnTo>
                      <a:pt x="1699333" y="292718"/>
                    </a:lnTo>
                    <a:lnTo>
                      <a:pt x="0" y="29271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E3F75">
                  <a:alpha val="69804"/>
                </a:srgbClr>
              </a:solidFill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TextBox 8">
                <a:extLst>
                  <a:ext uri="{FF2B5EF4-FFF2-40B4-BE49-F238E27FC236}">
                    <a16:creationId xmlns:a16="http://schemas.microsoft.com/office/drawing/2014/main" id="{90D8F78D-C248-7D29-EACC-BC0EDC698B86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699333" cy="33081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12">
              <a:extLst>
                <a:ext uri="{FF2B5EF4-FFF2-40B4-BE49-F238E27FC236}">
                  <a16:creationId xmlns:a16="http://schemas.microsoft.com/office/drawing/2014/main" id="{A08B7636-B913-F4FB-93CC-6B670F6484E0}"/>
                </a:ext>
              </a:extLst>
            </p:cNvPr>
            <p:cNvGrpSpPr/>
            <p:nvPr/>
          </p:nvGrpSpPr>
          <p:grpSpPr>
            <a:xfrm>
              <a:off x="-772998" y="6546561"/>
              <a:ext cx="10685331" cy="787979"/>
              <a:chOff x="0" y="0"/>
              <a:chExt cx="2848865" cy="210087"/>
            </a:xfrm>
          </p:grpSpPr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66B1FDF5-285A-99A8-52BB-909888240558}"/>
                  </a:ext>
                </a:extLst>
              </p:cNvPr>
              <p:cNvSpPr/>
              <p:nvPr/>
            </p:nvSpPr>
            <p:spPr>
              <a:xfrm>
                <a:off x="0" y="0"/>
                <a:ext cx="2848865" cy="210087"/>
              </a:xfrm>
              <a:custGeom>
                <a:avLst/>
                <a:gdLst/>
                <a:ahLst/>
                <a:cxnLst/>
                <a:rect l="l" t="t" r="r" b="b"/>
                <a:pathLst>
                  <a:path w="2848865" h="210087">
                    <a:moveTo>
                      <a:pt x="203200" y="0"/>
                    </a:moveTo>
                    <a:lnTo>
                      <a:pt x="2848865" y="0"/>
                    </a:lnTo>
                    <a:lnTo>
                      <a:pt x="2645665" y="210087"/>
                    </a:lnTo>
                    <a:lnTo>
                      <a:pt x="0" y="210087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Box 14">
                <a:extLst>
                  <a:ext uri="{FF2B5EF4-FFF2-40B4-BE49-F238E27FC236}">
                    <a16:creationId xmlns:a16="http://schemas.microsoft.com/office/drawing/2014/main" id="{85C96542-AEF9-5FB7-B466-727FF8EF75D4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2645665" cy="24818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70137E9-B702-8A1D-185F-F71D0D8E552A}"/>
              </a:ext>
            </a:extLst>
          </p:cNvPr>
          <p:cNvGrpSpPr/>
          <p:nvPr userDrawn="1"/>
        </p:nvGrpSpPr>
        <p:grpSpPr>
          <a:xfrm>
            <a:off x="-2354784" y="-88364"/>
            <a:ext cx="15736721" cy="1904945"/>
            <a:chOff x="-2354784" y="-88364"/>
            <a:chExt cx="15736721" cy="1904945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BC77E0A8-7382-0465-99F4-B81756B4942C}"/>
                </a:ext>
              </a:extLst>
            </p:cNvPr>
            <p:cNvSpPr/>
            <p:nvPr/>
          </p:nvSpPr>
          <p:spPr>
            <a:xfrm>
              <a:off x="-1543157" y="-76200"/>
              <a:ext cx="12668357" cy="1194430"/>
            </a:xfrm>
            <a:custGeom>
              <a:avLst/>
              <a:gdLst/>
              <a:ahLst/>
              <a:cxnLst/>
              <a:rect l="l" t="t" r="r" b="b"/>
              <a:pathLst>
                <a:path w="2209086" h="208283">
                  <a:moveTo>
                    <a:pt x="203200" y="0"/>
                  </a:moveTo>
                  <a:lnTo>
                    <a:pt x="2209086" y="0"/>
                  </a:lnTo>
                  <a:lnTo>
                    <a:pt x="2005886" y="208283"/>
                  </a:lnTo>
                  <a:lnTo>
                    <a:pt x="0" y="2082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3F75"/>
            </a:solidFill>
          </p:spPr>
          <p:txBody>
            <a:bodyPr/>
            <a:lstStyle/>
            <a:p>
              <a:pPr defTabSz="609630"/>
              <a:endParaRPr lang="en-US" sz="1200" dirty="0">
                <a:solidFill>
                  <a:prstClr val="black"/>
                </a:solidFill>
              </a:endParaRPr>
            </a:p>
          </p:txBody>
        </p:sp>
        <p:grpSp>
          <p:nvGrpSpPr>
            <p:cNvPr id="14" name="Group 9">
              <a:extLst>
                <a:ext uri="{FF2B5EF4-FFF2-40B4-BE49-F238E27FC236}">
                  <a16:creationId xmlns:a16="http://schemas.microsoft.com/office/drawing/2014/main" id="{8DB1B3FE-615E-C8EE-E8E8-4DE15957D8EF}"/>
                </a:ext>
              </a:extLst>
            </p:cNvPr>
            <p:cNvGrpSpPr/>
            <p:nvPr/>
          </p:nvGrpSpPr>
          <p:grpSpPr>
            <a:xfrm>
              <a:off x="-2354784" y="395550"/>
              <a:ext cx="9236987" cy="1421031"/>
              <a:chOff x="0" y="0"/>
              <a:chExt cx="1353878" cy="208283"/>
            </a:xfrm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DA309928-79FD-BE26-A3EF-D10C027010C9}"/>
                  </a:ext>
                </a:extLst>
              </p:cNvPr>
              <p:cNvSpPr/>
              <p:nvPr/>
            </p:nvSpPr>
            <p:spPr>
              <a:xfrm>
                <a:off x="0" y="0"/>
                <a:ext cx="1353878" cy="208283"/>
              </a:xfrm>
              <a:custGeom>
                <a:avLst/>
                <a:gdLst/>
                <a:ahLst/>
                <a:cxnLst/>
                <a:rect l="l" t="t" r="r" b="b"/>
                <a:pathLst>
                  <a:path w="1353878" h="208283">
                    <a:moveTo>
                      <a:pt x="203200" y="0"/>
                    </a:moveTo>
                    <a:lnTo>
                      <a:pt x="1353878" y="0"/>
                    </a:lnTo>
                    <a:lnTo>
                      <a:pt x="1150678" y="208283"/>
                    </a:lnTo>
                    <a:lnTo>
                      <a:pt x="0" y="20828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TextBox 11">
                <a:extLst>
                  <a:ext uri="{FF2B5EF4-FFF2-40B4-BE49-F238E27FC236}">
                    <a16:creationId xmlns:a16="http://schemas.microsoft.com/office/drawing/2014/main" id="{78D2E113-B766-ECC1-CCE7-EBDD0D958A48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150678" cy="2463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AF06316-2C37-CDDC-9B00-F96DAC6B0F46}"/>
                </a:ext>
              </a:extLst>
            </p:cNvPr>
            <p:cNvSpPr/>
            <p:nvPr/>
          </p:nvSpPr>
          <p:spPr>
            <a:xfrm>
              <a:off x="153856" y="578564"/>
              <a:ext cx="4219707" cy="1155533"/>
            </a:xfrm>
            <a:custGeom>
              <a:avLst/>
              <a:gdLst/>
              <a:ahLst/>
              <a:cxnLst/>
              <a:rect l="l" t="t" r="r" b="b"/>
              <a:pathLst>
                <a:path w="6329561" h="1733299">
                  <a:moveTo>
                    <a:pt x="0" y="0"/>
                  </a:moveTo>
                  <a:lnTo>
                    <a:pt x="6329561" y="0"/>
                  </a:lnTo>
                  <a:lnTo>
                    <a:pt x="6329561" y="1733299"/>
                  </a:lnTo>
                  <a:lnTo>
                    <a:pt x="0" y="1733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 dirty="0">
                <a:solidFill>
                  <a:prstClr val="black"/>
                </a:solidFill>
              </a:endParaRPr>
            </a:p>
          </p:txBody>
        </p:sp>
        <p:grpSp>
          <p:nvGrpSpPr>
            <p:cNvPr id="16" name="Group 18">
              <a:extLst>
                <a:ext uri="{FF2B5EF4-FFF2-40B4-BE49-F238E27FC236}">
                  <a16:creationId xmlns:a16="http://schemas.microsoft.com/office/drawing/2014/main" id="{DF0794A7-4225-C0C2-D4B6-A5E032174498}"/>
                </a:ext>
              </a:extLst>
            </p:cNvPr>
            <p:cNvGrpSpPr/>
            <p:nvPr/>
          </p:nvGrpSpPr>
          <p:grpSpPr>
            <a:xfrm>
              <a:off x="9912334" y="-88364"/>
              <a:ext cx="3469603" cy="1194430"/>
              <a:chOff x="0" y="0"/>
              <a:chExt cx="605023" cy="208283"/>
            </a:xfrm>
          </p:grpSpPr>
          <p:sp>
            <p:nvSpPr>
              <p:cNvPr id="17" name="Freeform 19">
                <a:extLst>
                  <a:ext uri="{FF2B5EF4-FFF2-40B4-BE49-F238E27FC236}">
                    <a16:creationId xmlns:a16="http://schemas.microsoft.com/office/drawing/2014/main" id="{CCCBEA19-C288-9874-62EB-87062231D91D}"/>
                  </a:ext>
                </a:extLst>
              </p:cNvPr>
              <p:cNvSpPr/>
              <p:nvPr/>
            </p:nvSpPr>
            <p:spPr>
              <a:xfrm>
                <a:off x="0" y="0"/>
                <a:ext cx="605023" cy="208283"/>
              </a:xfrm>
              <a:custGeom>
                <a:avLst/>
                <a:gdLst/>
                <a:ahLst/>
                <a:cxnLst/>
                <a:rect l="l" t="t" r="r" b="b"/>
                <a:pathLst>
                  <a:path w="605023" h="208283">
                    <a:moveTo>
                      <a:pt x="203200" y="0"/>
                    </a:moveTo>
                    <a:lnTo>
                      <a:pt x="605023" y="0"/>
                    </a:lnTo>
                    <a:lnTo>
                      <a:pt x="401823" y="208283"/>
                    </a:lnTo>
                    <a:lnTo>
                      <a:pt x="0" y="208283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TextBox 20">
                <a:extLst>
                  <a:ext uri="{FF2B5EF4-FFF2-40B4-BE49-F238E27FC236}">
                    <a16:creationId xmlns:a16="http://schemas.microsoft.com/office/drawing/2014/main" id="{20A39012-FB1B-6106-AD44-3E557618041F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01823" cy="2463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60FCA3-A9E4-5CF0-67FE-BB20A4F7367D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276519" y="4897989"/>
            <a:ext cx="7876881" cy="1330756"/>
          </a:xfrm>
        </p:spPr>
        <p:txBody>
          <a:bodyPr anchor="ctr" anchorCtr="0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Source Sans 3 Black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6487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C71CD7E2-07DA-4DDE-B333-C4D7B7E31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8987" y="3294694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87218B-D37E-4C7C-5E77-A8CE25D37EB4}"/>
              </a:ext>
            </a:extLst>
          </p:cNvPr>
          <p:cNvGrpSpPr/>
          <p:nvPr userDrawn="1"/>
        </p:nvGrpSpPr>
        <p:grpSpPr>
          <a:xfrm>
            <a:off x="-1" y="-14265"/>
            <a:ext cx="12192001" cy="6898602"/>
            <a:chOff x="-1" y="-14265"/>
            <a:chExt cx="12192001" cy="689860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BA91B80-8B00-0DEC-C885-B7408226B582}"/>
                </a:ext>
              </a:extLst>
            </p:cNvPr>
            <p:cNvGrpSpPr/>
            <p:nvPr/>
          </p:nvGrpSpPr>
          <p:grpSpPr>
            <a:xfrm>
              <a:off x="-1" y="5929450"/>
              <a:ext cx="12192001" cy="954887"/>
              <a:chOff x="-1" y="5929450"/>
              <a:chExt cx="12192001" cy="95488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7AE24D3-61AE-844D-08CE-00F17F89DDD7}"/>
                  </a:ext>
                </a:extLst>
              </p:cNvPr>
              <p:cNvSpPr/>
              <p:nvPr/>
            </p:nvSpPr>
            <p:spPr>
              <a:xfrm>
                <a:off x="-1" y="5929450"/>
                <a:ext cx="12192001" cy="522618"/>
              </a:xfrm>
              <a:prstGeom prst="rect">
                <a:avLst/>
              </a:prstGeom>
              <a:solidFill>
                <a:srgbClr val="0E3F7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2" name="Picture 11" descr="A blue and white background&#10;&#10;Description automatically generated">
                <a:extLst>
                  <a:ext uri="{FF2B5EF4-FFF2-40B4-BE49-F238E27FC236}">
                    <a16:creationId xmlns:a16="http://schemas.microsoft.com/office/drawing/2014/main" id="{51AAFBDC-55C1-8B3B-6F3F-EA4CC2A0D9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839" r="188" b="42083"/>
              <a:stretch/>
            </p:blipFill>
            <p:spPr>
              <a:xfrm>
                <a:off x="-1" y="6019800"/>
                <a:ext cx="12192001" cy="864537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B6C5817-0BB1-4E8D-6AC0-2AF8A35A14B6}"/>
                </a:ext>
              </a:extLst>
            </p:cNvPr>
            <p:cNvGrpSpPr/>
            <p:nvPr/>
          </p:nvGrpSpPr>
          <p:grpSpPr>
            <a:xfrm>
              <a:off x="-1" y="-14265"/>
              <a:ext cx="12192001" cy="932579"/>
              <a:chOff x="-1" y="-14265"/>
              <a:chExt cx="12192001" cy="93257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EEFED9D-8C93-6F8B-F679-7502DDDC59C3}"/>
                  </a:ext>
                </a:extLst>
              </p:cNvPr>
              <p:cNvSpPr/>
              <p:nvPr/>
            </p:nvSpPr>
            <p:spPr>
              <a:xfrm>
                <a:off x="-1" y="395696"/>
                <a:ext cx="12192001" cy="522618"/>
              </a:xfrm>
              <a:prstGeom prst="rect">
                <a:avLst/>
              </a:prstGeom>
              <a:solidFill>
                <a:srgbClr val="0E3F7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" name="Picture 9" descr="A blue and white background&#10;&#10;Description automatically generated">
                <a:extLst>
                  <a:ext uri="{FF2B5EF4-FFF2-40B4-BE49-F238E27FC236}">
                    <a16:creationId xmlns:a16="http://schemas.microsoft.com/office/drawing/2014/main" id="{09E70DBB-AD19-7345-6655-AF53A71928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508" r="188" b="69414"/>
              <a:stretch/>
            </p:blipFill>
            <p:spPr>
              <a:xfrm>
                <a:off x="-1" y="-14265"/>
                <a:ext cx="12192001" cy="864537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60FCA3-A9E4-5CF0-67FE-BB20A4F73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700" y="1520023"/>
            <a:ext cx="8534400" cy="1343932"/>
          </a:xfrm>
        </p:spPr>
        <p:txBody>
          <a:bodyPr anchor="ctr" anchorCtr="0">
            <a:noAutofit/>
          </a:bodyPr>
          <a:lstStyle>
            <a:lvl1pPr algn="l">
              <a:defRPr sz="4000">
                <a:solidFill>
                  <a:srgbClr val="0E3F7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6F12-3780-E828-7708-D61FBE4447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717351"/>
            <a:ext cx="2505461" cy="315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708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E3F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0FCA3-A9E4-5CF0-67FE-BB20A4F73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2362200"/>
            <a:ext cx="6934200" cy="1734921"/>
          </a:xfrm>
        </p:spPr>
        <p:txBody>
          <a:bodyPr anchor="ctr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4F7166-83F8-E6B0-5419-7BFA4A6964D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200400" y="4419600"/>
            <a:ext cx="6934200" cy="999777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890E64E0-0F30-58EA-3C30-33E40980BC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216865"/>
            <a:ext cx="1828800" cy="2302688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4BFF3CB-8D31-76F1-B9D6-EE62620505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8956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338749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83F9373-38C7-E3D4-201C-F11F4F6FBD9F}"/>
              </a:ext>
            </a:extLst>
          </p:cNvPr>
          <p:cNvGrpSpPr/>
          <p:nvPr userDrawn="1"/>
        </p:nvGrpSpPr>
        <p:grpSpPr>
          <a:xfrm>
            <a:off x="-3" y="-1"/>
            <a:ext cx="12192003" cy="1575956"/>
            <a:chOff x="-3" y="-1"/>
            <a:chExt cx="12192003" cy="1575956"/>
          </a:xfrm>
        </p:grpSpPr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916F19E7-2934-B7E4-D29D-77271D35E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B1BB204B-F4A3-FF88-5F74-BA679E7BE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8128856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41000"/>
                  </a:schemeClr>
                </a:gs>
                <a:gs pos="74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71DE9E82-A53A-0042-DFAF-50C60B977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3" y="-1"/>
              <a:ext cx="12192002" cy="1574311"/>
            </a:xfrm>
            <a:prstGeom prst="rect">
              <a:avLst/>
            </a:prstGeom>
            <a:gradFill>
              <a:gsLst>
                <a:gs pos="0">
                  <a:srgbClr val="000000">
                    <a:alpha val="63000"/>
                  </a:srgbClr>
                </a:gs>
                <a:gs pos="78000">
                  <a:schemeClr val="accent1">
                    <a:alpha val="15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pic>
          <p:nvPicPr>
            <p:cNvPr id="10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5EBFBA-E1A4-7E7F-2AFB-82D61735F8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4805" y="405548"/>
              <a:ext cx="2841851" cy="7791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02E581-7B82-1515-5ED2-20764AB06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1854201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E3F7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FB22EC-F0AD-6790-ABD0-6EBCD8E2A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442069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E3F7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BF1A1-6FCF-FB47-4094-DD6754DC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4ACE-977A-49AB-B2EB-FC60B46357A6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4E18B-F53C-09F3-B8BC-42A3F92A6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077C1-D664-9741-C2B1-A34BBFAE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3759-F0D8-4D2A-891C-A23754E817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5471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2AC14AC-EB2A-ED96-1548-070735BDF1E3}"/>
              </a:ext>
            </a:extLst>
          </p:cNvPr>
          <p:cNvGrpSpPr/>
          <p:nvPr userDrawn="1"/>
        </p:nvGrpSpPr>
        <p:grpSpPr>
          <a:xfrm>
            <a:off x="-2" y="5282043"/>
            <a:ext cx="12192003" cy="1575956"/>
            <a:chOff x="-2" y="5282043"/>
            <a:chExt cx="12192003" cy="1575956"/>
          </a:xfrm>
        </p:grpSpPr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0A6921B1-7A8D-835D-D9CD-6FDA8AB63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3" y="5282044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466EADF8-28A5-634D-2028-8E2115F3F2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282044"/>
              <a:ext cx="8128856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41000"/>
                  </a:schemeClr>
                </a:gs>
                <a:gs pos="74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D5CCF9-B467-7B61-8514-FD15F5258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2" y="5282043"/>
              <a:ext cx="12192002" cy="1574311"/>
            </a:xfrm>
            <a:prstGeom prst="rect">
              <a:avLst/>
            </a:prstGeom>
            <a:gradFill>
              <a:gsLst>
                <a:gs pos="0">
                  <a:srgbClr val="000000">
                    <a:alpha val="63000"/>
                  </a:srgbClr>
                </a:gs>
                <a:gs pos="78000">
                  <a:schemeClr val="accent1">
                    <a:alpha val="15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pic>
          <p:nvPicPr>
            <p:cNvPr id="16" name="Picture 15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6D0E7748-C80C-D64C-2DC2-B8C20F9149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4806" y="5687592"/>
              <a:ext cx="2841851" cy="7791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02E581-7B82-1515-5ED2-20764AB06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649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E3F7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FB22EC-F0AD-6790-ABD0-6EBCD8E2A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6299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E3F7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BF1A1-6FCF-FB47-4094-DD6754DC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4ACE-977A-49AB-B2EB-FC60B46357A6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4E18B-F53C-09F3-B8BC-42A3F92A6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077C1-D664-9741-C2B1-A34BBFAE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3759-F0D8-4D2A-891C-A23754E817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731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100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344A6B0-1364-C054-330B-8462882DF271}"/>
              </a:ext>
            </a:extLst>
          </p:cNvPr>
          <p:cNvGrpSpPr/>
          <p:nvPr userDrawn="1"/>
        </p:nvGrpSpPr>
        <p:grpSpPr>
          <a:xfrm>
            <a:off x="0" y="0"/>
            <a:ext cx="12192003" cy="1575956"/>
            <a:chOff x="0" y="0"/>
            <a:chExt cx="12192003" cy="1575956"/>
          </a:xfrm>
        </p:grpSpPr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F0CE20EE-F9A5-9D9A-59C0-A8331EA3B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5" y="1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3908AB67-ECB2-83C9-760A-4F7DCB4EF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" y="1"/>
              <a:ext cx="8128856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41000"/>
                  </a:schemeClr>
                </a:gs>
                <a:gs pos="74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8E77EBFA-0CC7-950A-8C57-8A0459365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0" y="0"/>
              <a:ext cx="12192002" cy="1574311"/>
            </a:xfrm>
            <a:prstGeom prst="rect">
              <a:avLst/>
            </a:prstGeom>
            <a:gradFill>
              <a:gsLst>
                <a:gs pos="0">
                  <a:srgbClr val="000000">
                    <a:alpha val="63000"/>
                  </a:srgbClr>
                </a:gs>
                <a:gs pos="78000">
                  <a:schemeClr val="accent1">
                    <a:alpha val="15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pic>
          <p:nvPicPr>
            <p:cNvPr id="17" name="Picture 1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FD3589C-6413-62A1-76FF-C2C76382ED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4808" y="405549"/>
              <a:ext cx="2841851" cy="779175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93AE58-7C22-8168-F89A-DF92C33EC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37738-5A30-47C0-866A-937C7C3327F4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6A83CC-5D60-0B8C-5896-9B2630C1A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B5A58-0522-B409-8384-C8292C36E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3CCFE-4CD8-476D-9DB6-3CA7F40E6A4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960EA946-A0CE-3300-C5B1-F9DF184471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805" y="405548"/>
            <a:ext cx="2841851" cy="7791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CCFA7DA-9C2F-E67B-91BA-824B1DE1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28" y="270434"/>
            <a:ext cx="7696200" cy="104940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ource Sans 3 Black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7CAD351C-F2D6-F2A3-A0B6-83577641277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1752600"/>
            <a:ext cx="11430000" cy="4348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58001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4BAB40B-A173-5DE1-D8EA-0FC17F1172F5}"/>
              </a:ext>
            </a:extLst>
          </p:cNvPr>
          <p:cNvGrpSpPr/>
          <p:nvPr userDrawn="1"/>
        </p:nvGrpSpPr>
        <p:grpSpPr>
          <a:xfrm>
            <a:off x="-2" y="5282043"/>
            <a:ext cx="12192003" cy="1575956"/>
            <a:chOff x="-2" y="5282043"/>
            <a:chExt cx="12192003" cy="1575956"/>
          </a:xfrm>
        </p:grpSpPr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3772E8A4-0C9B-4D43-487A-FE98C1893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3" y="5282044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6" name="Rectangle 12">
              <a:extLst>
                <a:ext uri="{FF2B5EF4-FFF2-40B4-BE49-F238E27FC236}">
                  <a16:creationId xmlns:a16="http://schemas.microsoft.com/office/drawing/2014/main" id="{F5DE1E72-EB78-FF81-1089-41A9EF8B1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282044"/>
              <a:ext cx="8128856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41000"/>
                  </a:schemeClr>
                </a:gs>
                <a:gs pos="74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EE437292-66A9-C9D9-B6DB-D52416896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2" y="5282043"/>
              <a:ext cx="12192002" cy="1574311"/>
            </a:xfrm>
            <a:prstGeom prst="rect">
              <a:avLst/>
            </a:prstGeom>
            <a:gradFill>
              <a:gsLst>
                <a:gs pos="0">
                  <a:srgbClr val="000000">
                    <a:alpha val="63000"/>
                  </a:srgbClr>
                </a:gs>
                <a:gs pos="78000">
                  <a:schemeClr val="accent1">
                    <a:alpha val="15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1E95C0F-D1A5-3F03-B187-F3BB12A6C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4806" y="5687592"/>
              <a:ext cx="2841851" cy="779175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93AE58-7C22-8168-F89A-DF92C33EC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37738-5A30-47C0-866A-937C7C3327F4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6A83CC-5D60-0B8C-5896-9B2630C1A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B5A58-0522-B409-8384-C8292C36E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3CCFE-4CD8-476D-9DB6-3CA7F40E6A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4DC3FFF-07E2-EE89-EEAB-5CDB0BDD1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306949"/>
            <a:ext cx="7696200" cy="104940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ource Sans 3 Black" panose="020B09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331CEAD-544F-328C-1000-FBA1DC9D2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3313" y="501649"/>
            <a:ext cx="10512424" cy="4526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78463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0E3F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E32D021-F829-B5D3-FC32-8485EE3882B2}"/>
              </a:ext>
            </a:extLst>
          </p:cNvPr>
          <p:cNvSpPr/>
          <p:nvPr userDrawn="1"/>
        </p:nvSpPr>
        <p:spPr>
          <a:xfrm>
            <a:off x="657684" y="1699620"/>
            <a:ext cx="3187088" cy="448111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94E298-3EEC-4376-D3A0-68A2570C90BD}"/>
              </a:ext>
            </a:extLst>
          </p:cNvPr>
          <p:cNvSpPr/>
          <p:nvPr userDrawn="1"/>
        </p:nvSpPr>
        <p:spPr>
          <a:xfrm>
            <a:off x="4502456" y="1699620"/>
            <a:ext cx="3187088" cy="448111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FDC8DA-C75F-EB98-0384-D0F090A77D5D}"/>
              </a:ext>
            </a:extLst>
          </p:cNvPr>
          <p:cNvSpPr/>
          <p:nvPr userDrawn="1"/>
        </p:nvSpPr>
        <p:spPr>
          <a:xfrm>
            <a:off x="8347228" y="1699620"/>
            <a:ext cx="3187088" cy="448111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8B13B-E5B7-F206-C2CC-D63E5150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39" y="365125"/>
            <a:ext cx="11542922" cy="1158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3049D-89A3-A725-CEDE-1161D26A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9C37738-5A30-47C0-866A-937C7C3327F4}" type="datetimeFigureOut">
              <a:rPr lang="en-US" smtClean="0"/>
              <a:pPr/>
              <a:t>3/10/2026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325D9-2FC3-1E25-8762-ADA64A92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12149-B8E7-EBE5-07C4-1A0F9ADCC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5A3CCFE-4CD8-476D-9DB6-3CA7F40E6A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33C5736E-A51A-9685-B4BA-F036C2D1BE14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838200" y="2085231"/>
            <a:ext cx="2878262" cy="3709888"/>
          </a:xfrm>
        </p:spPr>
        <p:txBody>
          <a:bodyPr anchor="ctr" anchorCtr="0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Text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0CF908AB-3F24-57AE-1C11-C5C8A427F786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656869" y="2063444"/>
            <a:ext cx="2878262" cy="3709888"/>
          </a:xfrm>
        </p:spPr>
        <p:txBody>
          <a:bodyPr anchor="ctr" anchorCtr="0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Text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86934E7-D711-0667-0465-477B3FF7E824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8543069" y="2085231"/>
            <a:ext cx="2878262" cy="3709888"/>
          </a:xfrm>
        </p:spPr>
        <p:txBody>
          <a:bodyPr anchor="ctr" anchorCtr="0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612358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0E3F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E32D021-F829-B5D3-FC32-8485EE3882B2}"/>
              </a:ext>
            </a:extLst>
          </p:cNvPr>
          <p:cNvSpPr/>
          <p:nvPr userDrawn="1"/>
        </p:nvSpPr>
        <p:spPr>
          <a:xfrm>
            <a:off x="243840" y="1699620"/>
            <a:ext cx="2743200" cy="4481110"/>
          </a:xfrm>
          <a:prstGeom prst="roundRect">
            <a:avLst/>
          </a:prstGeom>
          <a:solidFill>
            <a:srgbClr val="0098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94E298-3EEC-4376-D3A0-68A2570C90BD}"/>
              </a:ext>
            </a:extLst>
          </p:cNvPr>
          <p:cNvSpPr/>
          <p:nvPr userDrawn="1"/>
        </p:nvSpPr>
        <p:spPr>
          <a:xfrm>
            <a:off x="3230880" y="1699620"/>
            <a:ext cx="2743200" cy="4481110"/>
          </a:xfrm>
          <a:prstGeom prst="roundRect">
            <a:avLst/>
          </a:prstGeom>
          <a:solidFill>
            <a:srgbClr val="0098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FDC8DA-C75F-EB98-0384-D0F090A77D5D}"/>
              </a:ext>
            </a:extLst>
          </p:cNvPr>
          <p:cNvSpPr/>
          <p:nvPr userDrawn="1"/>
        </p:nvSpPr>
        <p:spPr>
          <a:xfrm>
            <a:off x="6217920" y="1699620"/>
            <a:ext cx="2743200" cy="4481110"/>
          </a:xfrm>
          <a:prstGeom prst="roundRect">
            <a:avLst/>
          </a:prstGeom>
          <a:solidFill>
            <a:srgbClr val="0098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8B13B-E5B7-F206-C2CC-D63E5150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39" y="365125"/>
            <a:ext cx="11542922" cy="1158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3049D-89A3-A725-CEDE-1161D26A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9C37738-5A30-47C0-866A-937C7C3327F4}" type="datetimeFigureOut">
              <a:rPr lang="en-US" smtClean="0"/>
              <a:pPr/>
              <a:t>3/10/2026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325D9-2FC3-1E25-8762-ADA64A92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12149-B8E7-EBE5-07C4-1A0F9ADCC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5A3CCFE-4CD8-476D-9DB6-3CA7F40E6A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33C5736E-A51A-9685-B4BA-F036C2D1BE14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52020" y="2063444"/>
            <a:ext cx="2286000" cy="3709888"/>
          </a:xfrm>
        </p:spPr>
        <p:txBody>
          <a:bodyPr anchor="ctr" anchorCtr="0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Text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0CF908AB-3F24-57AE-1C11-C5C8A427F786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3429000" y="2063444"/>
            <a:ext cx="2362200" cy="3709888"/>
          </a:xfrm>
        </p:spPr>
        <p:txBody>
          <a:bodyPr anchor="ctr" anchorCtr="0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Text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86934E7-D711-0667-0465-477B3FF7E824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6400800" y="2063444"/>
            <a:ext cx="2362200" cy="3709888"/>
          </a:xfrm>
        </p:spPr>
        <p:txBody>
          <a:bodyPr anchor="ctr" anchorCtr="0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Text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591896-12E9-A2C5-4338-F5B454B26CEA}"/>
              </a:ext>
            </a:extLst>
          </p:cNvPr>
          <p:cNvSpPr/>
          <p:nvPr userDrawn="1"/>
        </p:nvSpPr>
        <p:spPr>
          <a:xfrm>
            <a:off x="9204960" y="1699620"/>
            <a:ext cx="2743200" cy="4481110"/>
          </a:xfrm>
          <a:prstGeom prst="roundRect">
            <a:avLst/>
          </a:prstGeom>
          <a:solidFill>
            <a:srgbClr val="0098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9F3C50B-AC9A-036C-9E2D-C579ABB64EF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9395460" y="2063444"/>
            <a:ext cx="2362200" cy="3709888"/>
          </a:xfrm>
        </p:spPr>
        <p:txBody>
          <a:bodyPr anchor="ctr" anchorCtr="0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4771548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solidFill>
          <a:srgbClr val="0E3F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E269E3D-32C7-550E-0DC2-3CBE65D75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9746" y="747635"/>
            <a:ext cx="5620606" cy="1287877"/>
          </a:xfrm>
        </p:spPr>
        <p:txBody>
          <a:bodyPr/>
          <a:lstStyle>
            <a:lvl1pPr algn="l">
              <a:defRPr sz="4399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FBFA950-6B8E-AB25-C31D-876186410B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59746" y="2286000"/>
            <a:ext cx="3573161" cy="621653"/>
          </a:xfrm>
        </p:spPr>
        <p:txBody>
          <a:bodyPr>
            <a:noAutofit/>
          </a:bodyPr>
          <a:lstStyle>
            <a:lvl1pPr marL="0" indent="0" algn="l">
              <a:buNone/>
              <a:defRPr sz="3299" b="1">
                <a:solidFill>
                  <a:schemeClr val="bg1"/>
                </a:solidFill>
              </a:defRPr>
            </a:lvl1pPr>
            <a:lvl2pPr marL="457109" indent="0">
              <a:buNone/>
              <a:defRPr sz="3599"/>
            </a:lvl2pPr>
            <a:lvl3pPr marL="914217" indent="0">
              <a:buNone/>
              <a:defRPr sz="3599"/>
            </a:lvl3pPr>
            <a:lvl4pPr marL="1371326" indent="0">
              <a:buNone/>
              <a:defRPr sz="3599"/>
            </a:lvl4pPr>
            <a:lvl5pPr marL="1828434" indent="0">
              <a:buNone/>
              <a:defRPr sz="3599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1FFC4F0-0E7E-7849-4C3D-BC00AD12BA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9746" y="3648288"/>
            <a:ext cx="7897694" cy="275251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09" indent="0">
              <a:buNone/>
              <a:defRPr sz="3599"/>
            </a:lvl2pPr>
            <a:lvl3pPr marL="914217" indent="0">
              <a:buNone/>
              <a:defRPr sz="3599"/>
            </a:lvl3pPr>
            <a:lvl4pPr marL="1371326" indent="0">
              <a:buNone/>
              <a:defRPr sz="3599"/>
            </a:lvl4pPr>
            <a:lvl5pPr marL="1828434" indent="0">
              <a:buNone/>
              <a:defRPr sz="3599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85079765-668D-6DD6-3FC0-4CF85346A5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352800" cy="6858000"/>
          </a:xfrm>
          <a:noFill/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98256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AA353B-BA1D-43C1-E8E5-AA537D769E60}"/>
              </a:ext>
            </a:extLst>
          </p:cNvPr>
          <p:cNvSpPr/>
          <p:nvPr userDrawn="1"/>
        </p:nvSpPr>
        <p:spPr>
          <a:xfrm>
            <a:off x="7086600" y="0"/>
            <a:ext cx="5105400" cy="6858000"/>
          </a:xfrm>
          <a:prstGeom prst="rect">
            <a:avLst/>
          </a:prstGeom>
          <a:solidFill>
            <a:srgbClr val="0E3F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9E269E3D-32C7-550E-0DC2-3CBE65D75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0923" y="323419"/>
            <a:ext cx="4756754" cy="1287877"/>
          </a:xfrm>
        </p:spPr>
        <p:txBody>
          <a:bodyPr/>
          <a:lstStyle>
            <a:lvl1pPr algn="l">
              <a:defRPr sz="4399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FBFA950-6B8E-AB25-C31D-876186410B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60923" y="1756216"/>
            <a:ext cx="3573161" cy="621653"/>
          </a:xfrm>
        </p:spPr>
        <p:txBody>
          <a:bodyPr>
            <a:noAutofit/>
          </a:bodyPr>
          <a:lstStyle>
            <a:lvl1pPr marL="0" indent="0" algn="l">
              <a:buNone/>
              <a:defRPr sz="3299">
                <a:solidFill>
                  <a:schemeClr val="bg1"/>
                </a:solidFill>
              </a:defRPr>
            </a:lvl1pPr>
            <a:lvl2pPr marL="457109" indent="0">
              <a:buNone/>
              <a:defRPr sz="3599"/>
            </a:lvl2pPr>
            <a:lvl3pPr marL="914217" indent="0">
              <a:buNone/>
              <a:defRPr sz="3599"/>
            </a:lvl3pPr>
            <a:lvl4pPr marL="1371326" indent="0">
              <a:buNone/>
              <a:defRPr sz="3599"/>
            </a:lvl4pPr>
            <a:lvl5pPr marL="1828434" indent="0">
              <a:buNone/>
              <a:defRPr sz="3599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1FFC4F0-0E7E-7849-4C3D-BC00AD12BA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64733" y="2651113"/>
            <a:ext cx="4756754" cy="3883468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09" indent="0">
              <a:buNone/>
              <a:defRPr sz="3599"/>
            </a:lvl2pPr>
            <a:lvl3pPr marL="914217" indent="0">
              <a:buNone/>
              <a:defRPr sz="3599"/>
            </a:lvl3pPr>
            <a:lvl4pPr marL="1371326" indent="0">
              <a:buNone/>
              <a:defRPr sz="3599"/>
            </a:lvl4pPr>
            <a:lvl5pPr marL="1828434" indent="0">
              <a:buNone/>
              <a:defRPr sz="3599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85079765-668D-6DD6-3FC0-4CF85346A5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094220" cy="6858000"/>
          </a:xfrm>
          <a:noFill/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80374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1">
            <a:extLst>
              <a:ext uri="{FF2B5EF4-FFF2-40B4-BE49-F238E27FC236}">
                <a16:creationId xmlns:a16="http://schemas.microsoft.com/office/drawing/2014/main" id="{5AD386E1-1712-3AC5-24A4-5470A3AB9C21}"/>
              </a:ext>
            </a:extLst>
          </p:cNvPr>
          <p:cNvSpPr>
            <a:spLocks noGrp="1"/>
          </p:cNvSpPr>
          <p:nvPr userDrawn="1"/>
        </p:nvSpPr>
        <p:spPr>
          <a:xfrm>
            <a:off x="708524" y="790114"/>
            <a:ext cx="5218801" cy="5595634"/>
          </a:xfrm>
          <a:prstGeom prst="rect">
            <a:avLst/>
          </a:prstGeom>
          <a:solidFill>
            <a:srgbClr val="0E3F75"/>
          </a:solidFill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421334BA-C92F-549E-BC12-42E99604D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1740" y="807870"/>
            <a:ext cx="5218801" cy="916912"/>
          </a:xfrm>
          <a:prstGeom prst="rect">
            <a:avLst/>
          </a:prstGeom>
        </p:spPr>
        <p:txBody>
          <a:bodyPr/>
          <a:lstStyle>
            <a:lvl1pPr algn="l">
              <a:defRPr sz="4800">
                <a:solidFill>
                  <a:srgbClr val="0E3F75"/>
                </a:solidFill>
                <a:effectLst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E823C5-F2F7-97D2-E9C5-7BEF791CA6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1740" y="1835481"/>
            <a:ext cx="5218801" cy="4550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14AA1ACE-831F-D567-3D5D-1E2A49FC5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257800"/>
            <a:ext cx="3353894" cy="918854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943B546-0AC6-3CB9-0082-956F06B0D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1459" y="472252"/>
            <a:ext cx="5544541" cy="457599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92570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1">
            <a:extLst>
              <a:ext uri="{FF2B5EF4-FFF2-40B4-BE49-F238E27FC236}">
                <a16:creationId xmlns:a16="http://schemas.microsoft.com/office/drawing/2014/main" id="{5AD386E1-1712-3AC5-24A4-5470A3AB9C21}"/>
              </a:ext>
            </a:extLst>
          </p:cNvPr>
          <p:cNvSpPr>
            <a:spLocks noGrp="1"/>
          </p:cNvSpPr>
          <p:nvPr userDrawn="1"/>
        </p:nvSpPr>
        <p:spPr>
          <a:xfrm>
            <a:off x="708524" y="790114"/>
            <a:ext cx="5218801" cy="5595634"/>
          </a:xfrm>
          <a:prstGeom prst="rect">
            <a:avLst/>
          </a:prstGeom>
          <a:solidFill>
            <a:srgbClr val="0E3F7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421334BA-C92F-549E-BC12-42E99604D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1740" y="807870"/>
            <a:ext cx="5218801" cy="916912"/>
          </a:xfrm>
          <a:prstGeom prst="rect">
            <a:avLst/>
          </a:prstGeom>
        </p:spPr>
        <p:txBody>
          <a:bodyPr/>
          <a:lstStyle>
            <a:lvl1pPr algn="l">
              <a:defRPr sz="4800">
                <a:solidFill>
                  <a:srgbClr val="0E3F75"/>
                </a:solidFill>
                <a:effectLst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E823C5-F2F7-97D2-E9C5-7BEF791CA6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1740" y="1835481"/>
            <a:ext cx="5218801" cy="4550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14AA1ACE-831F-D567-3D5D-1E2A49FC5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257800"/>
            <a:ext cx="3353894" cy="918854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943B546-0AC6-3CB9-0082-956F06B0D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90600" y="472252"/>
            <a:ext cx="4648200" cy="457599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56495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880D4D0-0272-20E4-173B-CD1FB0781E60}"/>
              </a:ext>
            </a:extLst>
          </p:cNvPr>
          <p:cNvGrpSpPr/>
          <p:nvPr userDrawn="1"/>
        </p:nvGrpSpPr>
        <p:grpSpPr>
          <a:xfrm>
            <a:off x="-3" y="-1"/>
            <a:ext cx="12192003" cy="1575956"/>
            <a:chOff x="-3" y="-1"/>
            <a:chExt cx="12192003" cy="1575956"/>
          </a:xfrm>
        </p:grpSpPr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99C9665D-27AF-C2E3-4486-27FD83598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08D23AD1-F8F6-9E4C-7267-116E28C1E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8128856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41000"/>
                  </a:schemeClr>
                </a:gs>
                <a:gs pos="74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78AD75F8-7C25-8EFB-73F1-FE2BBC7F1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3" y="-1"/>
              <a:ext cx="12192002" cy="1574311"/>
            </a:xfrm>
            <a:prstGeom prst="rect">
              <a:avLst/>
            </a:prstGeom>
            <a:gradFill>
              <a:gsLst>
                <a:gs pos="0">
                  <a:srgbClr val="000000">
                    <a:alpha val="63000"/>
                  </a:srgbClr>
                </a:gs>
                <a:gs pos="78000">
                  <a:schemeClr val="accent1">
                    <a:alpha val="15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pic>
          <p:nvPicPr>
            <p:cNvPr id="11" name="Picture 10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BEFFCA8B-0B48-0D4E-4347-C22F5F74E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4805" y="405548"/>
              <a:ext cx="2841851" cy="7791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ADA096-F687-753B-86B4-F2490D37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32353"/>
            <a:ext cx="75438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EF024-56FB-7EFC-DD95-499C9FD11F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88B1C1-A3E6-5322-55BB-76306F86D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2D39C-352B-9AA5-4763-3D242EBF7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4ACE-977A-49AB-B2EB-FC60B46357A6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5511AE-AD64-A45D-4ACD-DF2DC495A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450A2-8822-68CD-0C28-884F37BBB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3759-F0D8-4D2A-891C-A23754E817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9853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2BFC7EB-271B-AEBA-5DD7-CA3B756393E6}"/>
              </a:ext>
            </a:extLst>
          </p:cNvPr>
          <p:cNvGrpSpPr/>
          <p:nvPr userDrawn="1"/>
        </p:nvGrpSpPr>
        <p:grpSpPr>
          <a:xfrm>
            <a:off x="-2" y="5282043"/>
            <a:ext cx="12192003" cy="1575956"/>
            <a:chOff x="-2" y="5282043"/>
            <a:chExt cx="12192003" cy="1575956"/>
          </a:xfrm>
        </p:grpSpPr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F2A059C7-191D-78B2-82DB-8BBA73300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3" y="5282044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904D10E2-5A86-9D58-8D5E-328C79163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282044"/>
              <a:ext cx="8128856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41000"/>
                  </a:schemeClr>
                </a:gs>
                <a:gs pos="74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33EEB961-E079-A71F-CDC6-A5C315831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2" y="5282043"/>
              <a:ext cx="12192002" cy="1574311"/>
            </a:xfrm>
            <a:prstGeom prst="rect">
              <a:avLst/>
            </a:prstGeom>
            <a:gradFill>
              <a:gsLst>
                <a:gs pos="0">
                  <a:srgbClr val="000000">
                    <a:alpha val="63000"/>
                  </a:srgbClr>
                </a:gs>
                <a:gs pos="78000">
                  <a:schemeClr val="accent1">
                    <a:alpha val="15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pic>
          <p:nvPicPr>
            <p:cNvPr id="17" name="Picture 1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83CA55CB-374B-E58F-2070-92596728B7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4806" y="5687592"/>
              <a:ext cx="2841851" cy="7791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ADA096-F687-753B-86B4-F2490D37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29" y="5386536"/>
            <a:ext cx="7543800" cy="834936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EF024-56FB-7EFC-DD95-499C9FD11F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743" y="732200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88B1C1-A3E6-5322-55BB-76306F86D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7290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2D39C-352B-9AA5-4763-3D242EBF7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4ACE-977A-49AB-B2EB-FC60B46357A6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5511AE-AD64-A45D-4ACD-DF2DC495A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450A2-8822-68CD-0C28-884F37BBB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3759-F0D8-4D2A-891C-A23754E817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808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4513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E22F4EC-38A1-13E5-3B5E-80D55C20EE7A}"/>
              </a:ext>
            </a:extLst>
          </p:cNvPr>
          <p:cNvGrpSpPr/>
          <p:nvPr userDrawn="1"/>
        </p:nvGrpSpPr>
        <p:grpSpPr>
          <a:xfrm>
            <a:off x="-3" y="-1"/>
            <a:ext cx="12192003" cy="1575956"/>
            <a:chOff x="-3" y="-1"/>
            <a:chExt cx="12192003" cy="1575956"/>
          </a:xfrm>
        </p:grpSpPr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747BBA92-5DC4-97DA-A28F-5678D2F233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E900E8F5-AB04-D8C4-A376-78BB38B49E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8128856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41000"/>
                  </a:schemeClr>
                </a:gs>
                <a:gs pos="74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68211041-E747-CA2F-3CA5-0E01E4B77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3" y="-1"/>
              <a:ext cx="12192002" cy="1574311"/>
            </a:xfrm>
            <a:prstGeom prst="rect">
              <a:avLst/>
            </a:prstGeom>
            <a:gradFill>
              <a:gsLst>
                <a:gs pos="0">
                  <a:srgbClr val="000000">
                    <a:alpha val="63000"/>
                  </a:srgbClr>
                </a:gs>
                <a:gs pos="78000">
                  <a:schemeClr val="accent1">
                    <a:alpha val="15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pic>
          <p:nvPicPr>
            <p:cNvPr id="13" name="Picture 12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61F2FAEF-23FC-2F89-0B3C-F68709FDA9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4805" y="405548"/>
              <a:ext cx="2841851" cy="7791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3BC89E6-0365-BD73-AFAA-34A3D2BE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36525"/>
            <a:ext cx="73914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4F0F4-E125-F044-8C84-B6BB9C6AA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0E3F7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23B0B-92A0-09CD-74CC-CF7534B2F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C081A4-559F-03F5-F57F-199BCC1804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0E3F7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1D0A31-5BB7-B734-3950-89F3C02101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484BBD-DEBF-6801-0518-9563F4B6A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4ACE-977A-49AB-B2EB-FC60B46357A6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23DC3-E4ED-C19D-5A41-C2D7F83CC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F8B0DD-CD61-8DAA-B9C8-20DD726DB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3759-F0D8-4D2A-891C-A23754E817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8222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8B92135-CB00-B09C-EA32-FA9AD88385AF}"/>
              </a:ext>
            </a:extLst>
          </p:cNvPr>
          <p:cNvGrpSpPr/>
          <p:nvPr userDrawn="1"/>
        </p:nvGrpSpPr>
        <p:grpSpPr>
          <a:xfrm>
            <a:off x="-2" y="5282043"/>
            <a:ext cx="12192003" cy="1575956"/>
            <a:chOff x="-2" y="5282043"/>
            <a:chExt cx="12192003" cy="1575956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56EA67F8-2A11-092E-EA20-C06034291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3" y="5282044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9B76A400-48A1-5F6F-14C2-B08C015E5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282044"/>
              <a:ext cx="8128856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41000"/>
                  </a:schemeClr>
                </a:gs>
                <a:gs pos="74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97411548-BE2D-4C6A-F29D-7A0F77B5E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2" y="5282043"/>
              <a:ext cx="12192002" cy="1574311"/>
            </a:xfrm>
            <a:prstGeom prst="rect">
              <a:avLst/>
            </a:prstGeom>
            <a:gradFill>
              <a:gsLst>
                <a:gs pos="0">
                  <a:srgbClr val="000000">
                    <a:alpha val="63000"/>
                  </a:srgbClr>
                </a:gs>
                <a:gs pos="78000">
                  <a:schemeClr val="accent1">
                    <a:alpha val="15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pic>
          <p:nvPicPr>
            <p:cNvPr id="19" name="Picture 1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C40664A1-A5A9-4245-671B-A7B0C53E8C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4806" y="5687592"/>
              <a:ext cx="2841851" cy="7791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3BC89E6-0365-BD73-AFAA-34A3D2BE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5414398"/>
            <a:ext cx="7391400" cy="807074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4F0F4-E125-F044-8C84-B6BB9C6AA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251" y="40927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0E3F7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23B0B-92A0-09CD-74CC-CF7534B2F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251" y="123318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C081A4-559F-03F5-F57F-199BCC1804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4663" y="40927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0E3F7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1D0A31-5BB7-B734-3950-89F3C02101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4663" y="123318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484BBD-DEBF-6801-0518-9563F4B6A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4ACE-977A-49AB-B2EB-FC60B46357A6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23DC3-E4ED-C19D-5A41-C2D7F83CC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F8B0DD-CD61-8DAA-B9C8-20DD726DB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3759-F0D8-4D2A-891C-A23754E817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564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E229AC8-AE9C-9B51-CB44-BF2F5073896E}"/>
              </a:ext>
            </a:extLst>
          </p:cNvPr>
          <p:cNvGrpSpPr/>
          <p:nvPr userDrawn="1"/>
        </p:nvGrpSpPr>
        <p:grpSpPr>
          <a:xfrm>
            <a:off x="-3" y="-1"/>
            <a:ext cx="12192003" cy="1575956"/>
            <a:chOff x="-3" y="-1"/>
            <a:chExt cx="12192003" cy="1575956"/>
          </a:xfrm>
        </p:grpSpPr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0159AC36-84FB-3B0F-0003-281423609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957AC6AD-3A59-F932-10FB-AE360FA80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8128856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41000"/>
                  </a:schemeClr>
                </a:gs>
                <a:gs pos="74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B7D9B11C-69F7-7551-51A7-EF583BE264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3" y="-1"/>
              <a:ext cx="12192002" cy="1574311"/>
            </a:xfrm>
            <a:prstGeom prst="rect">
              <a:avLst/>
            </a:prstGeom>
            <a:gradFill>
              <a:gsLst>
                <a:gs pos="0">
                  <a:srgbClr val="000000">
                    <a:alpha val="63000"/>
                  </a:srgbClr>
                </a:gs>
                <a:gs pos="78000">
                  <a:schemeClr val="accent1">
                    <a:alpha val="15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pic>
          <p:nvPicPr>
            <p:cNvPr id="11" name="Picture 10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17037C3-234B-5AB6-C6E4-F99F9322A4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4805" y="405548"/>
              <a:ext cx="2841851" cy="7791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F2B2C-EBFA-AB15-D409-BF94DF80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52" y="1752600"/>
            <a:ext cx="3932237" cy="990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CCF2D-7D85-157D-8305-B96D98E57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52600"/>
            <a:ext cx="6172200" cy="41084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CA4E4-3BAC-5A08-1913-54F04C5A4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95600"/>
            <a:ext cx="3932237" cy="2973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64BBB-43D7-0C44-BEB5-83DDA625E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4ACE-977A-49AB-B2EB-FC60B46357A6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8D11A-28A3-34CC-CD03-273714A2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A4A85-060B-AA30-81BA-040B83F67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3759-F0D8-4D2A-891C-A23754E817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576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0B32DC9-0553-719A-2808-1619F4CE9C7A}"/>
              </a:ext>
            </a:extLst>
          </p:cNvPr>
          <p:cNvGrpSpPr/>
          <p:nvPr userDrawn="1"/>
        </p:nvGrpSpPr>
        <p:grpSpPr>
          <a:xfrm>
            <a:off x="-2" y="5282043"/>
            <a:ext cx="12192003" cy="1575956"/>
            <a:chOff x="-2" y="5282043"/>
            <a:chExt cx="12192003" cy="1575956"/>
          </a:xfrm>
        </p:grpSpPr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6A1FFCAA-08C5-DFA3-4F75-B2DBBEFF1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3" y="5282044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87C3C5FB-4BD2-E501-3CB6-9BFB5CF00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282044"/>
              <a:ext cx="8128856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41000"/>
                  </a:schemeClr>
                </a:gs>
                <a:gs pos="74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4250698F-534D-B3FA-1058-EAB6EED13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2" y="5282043"/>
              <a:ext cx="12192002" cy="1574311"/>
            </a:xfrm>
            <a:prstGeom prst="rect">
              <a:avLst/>
            </a:prstGeom>
            <a:gradFill>
              <a:gsLst>
                <a:gs pos="0">
                  <a:srgbClr val="000000">
                    <a:alpha val="63000"/>
                  </a:srgbClr>
                </a:gs>
                <a:gs pos="78000">
                  <a:schemeClr val="accent1">
                    <a:alpha val="1500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pic>
          <p:nvPicPr>
            <p:cNvPr id="17" name="Picture 1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0F856769-7325-A4D2-D4FF-99EBDFAFFD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4806" y="5687592"/>
              <a:ext cx="2841851" cy="7791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F2B2C-EBFA-AB15-D409-BF94DF80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693" y="817064"/>
            <a:ext cx="3932237" cy="990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CCF2D-7D85-157D-8305-B96D98E57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129" y="817064"/>
            <a:ext cx="6172200" cy="41084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CA4E4-3BAC-5A08-1913-54F04C5A4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9729" y="1960064"/>
            <a:ext cx="3932237" cy="2973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64BBB-43D7-0C44-BEB5-83DDA625E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4ACE-977A-49AB-B2EB-FC60B46357A6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8D11A-28A3-34CC-CD03-273714A2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A4A85-060B-AA30-81BA-040B83F67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3759-F0D8-4D2A-891C-A23754E817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1657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AEC466-27D3-4117-E30A-5EA5B95382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0778" y="4252700"/>
            <a:ext cx="11321253" cy="2206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2CF96A-5A6E-6B54-E462-0BFBD900EE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02" y="0"/>
            <a:ext cx="12190615" cy="3993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0FCA3-A9E4-5CF0-67FE-BB20A4F73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9" y="4376750"/>
            <a:ext cx="3886201" cy="1886843"/>
          </a:xfrm>
        </p:spPr>
        <p:txBody>
          <a:bodyPr anchor="ctr" anchorCtr="0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3775938-C96A-B989-84A8-DE8AEE27075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122933" y="4468145"/>
            <a:ext cx="6307068" cy="1704055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B363A8F1-C1A4-7A2E-DDF6-7E1947C7E2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6" y="398357"/>
            <a:ext cx="3353894" cy="91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187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4BABAB2-1B1E-8853-92EF-C385398E87BB}"/>
              </a:ext>
            </a:extLst>
          </p:cNvPr>
          <p:cNvGrpSpPr/>
          <p:nvPr userDrawn="1"/>
        </p:nvGrpSpPr>
        <p:grpSpPr>
          <a:xfrm>
            <a:off x="-2" y="835027"/>
            <a:ext cx="12192000" cy="6022974"/>
            <a:chOff x="-2" y="835027"/>
            <a:chExt cx="12192000" cy="60229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832D82-F4C1-EC66-A85A-A3660594C697}"/>
                </a:ext>
              </a:extLst>
            </p:cNvPr>
            <p:cNvSpPr/>
            <p:nvPr userDrawn="1"/>
          </p:nvSpPr>
          <p:spPr>
            <a:xfrm flipH="1">
              <a:off x="-1" y="1150167"/>
              <a:ext cx="12191999" cy="73025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EE142C4-8700-CB9B-7B36-D331C9E5364B}"/>
                </a:ext>
              </a:extLst>
            </p:cNvPr>
            <p:cNvSpPr/>
            <p:nvPr userDrawn="1"/>
          </p:nvSpPr>
          <p:spPr>
            <a:xfrm flipH="1">
              <a:off x="-2" y="835027"/>
              <a:ext cx="12191999" cy="155574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675C5C-B86A-448F-20F8-96008B8377D1}"/>
                </a:ext>
              </a:extLst>
            </p:cNvPr>
            <p:cNvSpPr/>
            <p:nvPr userDrawn="1"/>
          </p:nvSpPr>
          <p:spPr>
            <a:xfrm flipH="1">
              <a:off x="462281" y="5951311"/>
              <a:ext cx="45719" cy="906690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64425CE-879E-7D66-B8A9-433862FD23DB}"/>
                </a:ext>
              </a:extLst>
            </p:cNvPr>
            <p:cNvSpPr/>
            <p:nvPr userDrawn="1"/>
          </p:nvSpPr>
          <p:spPr>
            <a:xfrm flipH="1">
              <a:off x="685799" y="5715000"/>
              <a:ext cx="45719" cy="1143001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836154-4DC3-8026-40D2-5DE509FE596A}"/>
                </a:ext>
              </a:extLst>
            </p:cNvPr>
            <p:cNvSpPr/>
            <p:nvPr userDrawn="1"/>
          </p:nvSpPr>
          <p:spPr>
            <a:xfrm flipH="1">
              <a:off x="863598" y="5951311"/>
              <a:ext cx="45719" cy="906690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A9B79F-5F73-5840-1F01-D931294C6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9710" y="158949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C1263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B0B1E5-FBED-C569-AD4E-4EA4326A61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9710" y="4218260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9BA7E-2E90-BBC0-431C-96D6CA241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EFF11-9BD8-46FD-BEBE-B90E5AF658CE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1C7BE-5052-9742-BAC0-BCAD200C9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29D5-295E-CD3C-7386-1076BCEC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874E-71F6-4625-8C45-D476CA5187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3185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6B26A6E-EA6B-F748-3205-4D5C468DF4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011613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9B79F-5F73-5840-1F01-D931294C6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3200" y="121285"/>
            <a:ext cx="5486400" cy="1555114"/>
          </a:xfrm>
        </p:spPr>
        <p:txBody>
          <a:bodyPr anchor="t" anchorCtr="0">
            <a:noAutofit/>
          </a:bodyPr>
          <a:lstStyle>
            <a:lvl1pPr algn="l">
              <a:defRPr sz="4400">
                <a:solidFill>
                  <a:srgbClr val="C1263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9BA7E-2E90-BBC0-431C-96D6CA241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EFF11-9BD8-46FD-BEBE-B90E5AF658CE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1C7BE-5052-9742-BAC0-BCAD200C9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29D5-295E-CD3C-7386-1076BCEC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874E-71F6-4625-8C45-D476CA51875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2C996E7F-9F93-A7E5-5FDE-19D07A1E3CB3}"/>
              </a:ext>
            </a:extLst>
          </p:cNvPr>
          <p:cNvSpPr/>
          <p:nvPr userDrawn="1"/>
        </p:nvSpPr>
        <p:spPr>
          <a:xfrm>
            <a:off x="6989" y="4114800"/>
            <a:ext cx="12185011" cy="0"/>
          </a:xfrm>
          <a:prstGeom prst="line">
            <a:avLst/>
          </a:prstGeom>
          <a:ln w="209550" cap="flat">
            <a:solidFill>
              <a:srgbClr val="0E3F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8E677C-C516-4929-4616-4F4EE7284954}"/>
              </a:ext>
            </a:extLst>
          </p:cNvPr>
          <p:cNvSpPr txBox="1"/>
          <p:nvPr userDrawn="1"/>
        </p:nvSpPr>
        <p:spPr>
          <a:xfrm>
            <a:off x="381000" y="4954616"/>
            <a:ext cx="7760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ource Sans 3" panose="020B0503030403020204" pitchFamily="34" charset="0"/>
              </a:rPr>
              <a:t>A type of microorganism, pathogen, virus, or proteinaceous infectious particle that can cause or significantly contribute to disease or death of human beings.</a:t>
            </a:r>
          </a:p>
          <a:p>
            <a:endParaRPr lang="en-US" sz="2400" dirty="0">
              <a:latin typeface="Source Sans 3" panose="020B0503030403020204" pitchFamily="34" charset="0"/>
            </a:endParaRPr>
          </a:p>
        </p:txBody>
      </p:sp>
      <p:pic>
        <p:nvPicPr>
          <p:cNvPr id="18" name="Picture 1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C08EFFA2-84C7-23AB-9703-57BECB935F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99" y="5476077"/>
            <a:ext cx="2578615" cy="707002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ACA839-1C32-AF90-A51B-9C70C52633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4343400"/>
            <a:ext cx="6019800" cy="611188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rgbClr val="C00000"/>
                </a:solidFill>
                <a:latin typeface="Source Sans 3 Black" panose="020B0903030403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5716302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E53066A-9416-8F07-8BC6-D984C5A80D74}"/>
              </a:ext>
            </a:extLst>
          </p:cNvPr>
          <p:cNvGrpSpPr/>
          <p:nvPr userDrawn="1"/>
        </p:nvGrpSpPr>
        <p:grpSpPr>
          <a:xfrm>
            <a:off x="-2" y="835027"/>
            <a:ext cx="12192000" cy="6022974"/>
            <a:chOff x="-2" y="835027"/>
            <a:chExt cx="12192000" cy="602297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5CB8A82-9A1E-FAF9-610B-FF7A193AD5CD}"/>
                </a:ext>
              </a:extLst>
            </p:cNvPr>
            <p:cNvSpPr/>
            <p:nvPr userDrawn="1"/>
          </p:nvSpPr>
          <p:spPr>
            <a:xfrm flipH="1">
              <a:off x="-1" y="1150167"/>
              <a:ext cx="12191999" cy="73025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8751D9-648D-4268-DCC3-F48CC07E2A37}"/>
                </a:ext>
              </a:extLst>
            </p:cNvPr>
            <p:cNvSpPr/>
            <p:nvPr userDrawn="1"/>
          </p:nvSpPr>
          <p:spPr>
            <a:xfrm flipH="1">
              <a:off x="-2" y="835027"/>
              <a:ext cx="12191999" cy="155574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6CBC70-93C5-1ECC-C7FE-981B8642CBC7}"/>
                </a:ext>
              </a:extLst>
            </p:cNvPr>
            <p:cNvSpPr/>
            <p:nvPr userDrawn="1"/>
          </p:nvSpPr>
          <p:spPr>
            <a:xfrm flipH="1">
              <a:off x="462281" y="5951311"/>
              <a:ext cx="45719" cy="906690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3F5324-FC8D-EB0E-F93A-7A1C0A38B7EB}"/>
                </a:ext>
              </a:extLst>
            </p:cNvPr>
            <p:cNvSpPr/>
            <p:nvPr userDrawn="1"/>
          </p:nvSpPr>
          <p:spPr>
            <a:xfrm flipH="1">
              <a:off x="685799" y="5715000"/>
              <a:ext cx="45719" cy="1143001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40302A-3350-8C2B-9529-8FC861312DD5}"/>
                </a:ext>
              </a:extLst>
            </p:cNvPr>
            <p:cNvSpPr/>
            <p:nvPr userDrawn="1"/>
          </p:nvSpPr>
          <p:spPr>
            <a:xfrm flipH="1">
              <a:off x="863598" y="5951311"/>
              <a:ext cx="45719" cy="906690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73613A-CEE4-8207-A949-101156EE4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C1263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0982A-9B97-2E63-8737-926C596FA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34CB6-7916-1F8E-0D08-0EFD1C80B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EFF11-9BD8-46FD-BEBE-B90E5AF658CE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1E5D4-01E1-8FE7-28D5-A66C4ADFE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13861-44E6-0101-B00C-52CB352F4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874E-71F6-4625-8C45-D476CA5187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4329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45CB943-E0DF-D36E-61E2-FC7951E66976}"/>
              </a:ext>
            </a:extLst>
          </p:cNvPr>
          <p:cNvGrpSpPr/>
          <p:nvPr userDrawn="1"/>
        </p:nvGrpSpPr>
        <p:grpSpPr>
          <a:xfrm>
            <a:off x="-2" y="835027"/>
            <a:ext cx="12192000" cy="6022974"/>
            <a:chOff x="-2" y="835027"/>
            <a:chExt cx="12192000" cy="602297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A70857B-4A18-3D4E-F9CF-09CA78CBD603}"/>
                </a:ext>
              </a:extLst>
            </p:cNvPr>
            <p:cNvSpPr/>
            <p:nvPr userDrawn="1"/>
          </p:nvSpPr>
          <p:spPr>
            <a:xfrm flipH="1">
              <a:off x="-1" y="1150167"/>
              <a:ext cx="12191999" cy="73025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92DB1B-11E5-D139-7A9C-EEBC23137DF4}"/>
                </a:ext>
              </a:extLst>
            </p:cNvPr>
            <p:cNvSpPr/>
            <p:nvPr userDrawn="1"/>
          </p:nvSpPr>
          <p:spPr>
            <a:xfrm flipH="1">
              <a:off x="-2" y="835027"/>
              <a:ext cx="12191999" cy="155574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68A570-2603-0E66-2817-4E0BE49B05BB}"/>
                </a:ext>
              </a:extLst>
            </p:cNvPr>
            <p:cNvSpPr/>
            <p:nvPr userDrawn="1"/>
          </p:nvSpPr>
          <p:spPr>
            <a:xfrm flipH="1">
              <a:off x="462281" y="5951311"/>
              <a:ext cx="45719" cy="906690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C54A1A-42A7-D92C-B82D-DE401F3A9319}"/>
                </a:ext>
              </a:extLst>
            </p:cNvPr>
            <p:cNvSpPr/>
            <p:nvPr userDrawn="1"/>
          </p:nvSpPr>
          <p:spPr>
            <a:xfrm flipH="1">
              <a:off x="685799" y="5715000"/>
              <a:ext cx="45719" cy="1143001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99BCBEB-D4A3-4A49-C972-47AEF4B5EECD}"/>
                </a:ext>
              </a:extLst>
            </p:cNvPr>
            <p:cNvSpPr/>
            <p:nvPr userDrawn="1"/>
          </p:nvSpPr>
          <p:spPr>
            <a:xfrm flipH="1">
              <a:off x="863598" y="5951311"/>
              <a:ext cx="45719" cy="906690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DA10D8-148F-A428-55B8-7EF0D27CFCB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>
            <a:lvl1pPr>
              <a:defRPr>
                <a:solidFill>
                  <a:srgbClr val="C1263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085E9-128F-01D8-D006-3E58C7183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7C64E-41C8-7513-B08A-CD0D2DCD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EFF11-9BD8-46FD-BEBE-B90E5AF658CE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CB480-3BE1-7488-B000-3DB6D67E0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9934F-74FA-88E1-4494-C852A1775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874E-71F6-4625-8C45-D476CA5187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4964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A057B1-EFE2-CDA6-E5AB-15D238E7AA22}"/>
              </a:ext>
            </a:extLst>
          </p:cNvPr>
          <p:cNvGrpSpPr/>
          <p:nvPr userDrawn="1"/>
        </p:nvGrpSpPr>
        <p:grpSpPr>
          <a:xfrm>
            <a:off x="-2" y="835027"/>
            <a:ext cx="12192000" cy="6022974"/>
            <a:chOff x="-2" y="835027"/>
            <a:chExt cx="12192000" cy="602297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759EFD-3C1C-C5A2-9235-35F12D15A58F}"/>
                </a:ext>
              </a:extLst>
            </p:cNvPr>
            <p:cNvSpPr/>
            <p:nvPr userDrawn="1"/>
          </p:nvSpPr>
          <p:spPr>
            <a:xfrm flipH="1">
              <a:off x="-1" y="1150167"/>
              <a:ext cx="12191999" cy="73025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87ED2A-25D5-68BA-1397-BD5CBDD2A491}"/>
                </a:ext>
              </a:extLst>
            </p:cNvPr>
            <p:cNvSpPr/>
            <p:nvPr userDrawn="1"/>
          </p:nvSpPr>
          <p:spPr>
            <a:xfrm flipH="1">
              <a:off x="-2" y="835027"/>
              <a:ext cx="12191999" cy="155574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EF58926-FE8B-70CA-EFD1-4104D08DB646}"/>
                </a:ext>
              </a:extLst>
            </p:cNvPr>
            <p:cNvSpPr/>
            <p:nvPr userDrawn="1"/>
          </p:nvSpPr>
          <p:spPr>
            <a:xfrm flipH="1">
              <a:off x="462281" y="5951311"/>
              <a:ext cx="45719" cy="906690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AAB342-2F07-DAC5-1BD5-B5E2D36CFDEF}"/>
                </a:ext>
              </a:extLst>
            </p:cNvPr>
            <p:cNvSpPr/>
            <p:nvPr userDrawn="1"/>
          </p:nvSpPr>
          <p:spPr>
            <a:xfrm flipH="1">
              <a:off x="685799" y="5715000"/>
              <a:ext cx="45719" cy="1143001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08A04D-15F3-7001-BBAA-E88A0CB2868C}"/>
                </a:ext>
              </a:extLst>
            </p:cNvPr>
            <p:cNvSpPr/>
            <p:nvPr userDrawn="1"/>
          </p:nvSpPr>
          <p:spPr>
            <a:xfrm flipH="1">
              <a:off x="863598" y="5951311"/>
              <a:ext cx="45719" cy="906690"/>
            </a:xfrm>
            <a:prstGeom prst="rect">
              <a:avLst/>
            </a:prstGeom>
            <a:gradFill flip="none" rotWithShape="1">
              <a:gsLst>
                <a:gs pos="26000">
                  <a:srgbClr val="104682"/>
                </a:gs>
                <a:gs pos="100000">
                  <a:srgbClr val="0071C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81CD99-B22F-937B-A604-E291EE11FA9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49138-BC96-D387-48B2-8E890AAF8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1FA5D-6F16-4F91-9CAF-6C5926E60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1EE4D-7B02-8AC0-95C0-ECFAB3C9A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EFF11-9BD8-46FD-BEBE-B90E5AF658CE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DDE94-A96C-7578-1B26-9DE221DF9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EC264-FA49-8A38-D096-5648CEC1B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874E-71F6-4625-8C45-D476CA5187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224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image" Target="../media/image18.png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2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6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29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31" Type="http://schemas.openxmlformats.org/officeDocument/2006/relationships/theme" Target="../theme/theme8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114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B118E-4464-4129-8292-CC8F42DD1DA3}"/>
              </a:ext>
            </a:extLst>
          </p:cNvPr>
          <p:cNvSpPr txBox="1"/>
          <p:nvPr userDrawn="1"/>
        </p:nvSpPr>
        <p:spPr>
          <a:xfrm>
            <a:off x="11176000" y="6385024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2812506-C5DA-4E10-A4CA-168511A86705}" type="slidenum">
              <a:rPr lang="en-US" sz="1400" smtClean="0">
                <a:solidFill>
                  <a:srgbClr val="0046AD"/>
                </a:solidFill>
              </a:rPr>
              <a:t>‹#›</a:t>
            </a:fld>
            <a:endParaRPr lang="en-US" sz="1400" dirty="0">
              <a:solidFill>
                <a:srgbClr val="0046AD"/>
              </a:solidFill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4CC3F72-2FEA-ADAE-0D48-0E0A2C2D807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60" y="5840393"/>
            <a:ext cx="3108960" cy="85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6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E3F75"/>
          </a:solidFill>
          <a:latin typeface="Source Sans 3" panose="020B0503030403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6686EF-F427-9C88-F6EB-BF172D85F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F388B-E7C9-DC4B-555C-DE15D1A58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5336F-42F6-6CD0-09A2-AFEFAE95DD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fld id="{78CE5482-EBA0-45B4-981F-CBFFF360E1E3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B3206-451E-607D-3848-3DDD0A694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2FD8B-03E5-383A-6AE6-089A8B59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fld id="{D5A3CCFE-4CD8-476D-9DB6-3CA7F40E6A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05AB7A-6497-7AA4-7578-7FB80A2CECA5}"/>
              </a:ext>
            </a:extLst>
          </p:cNvPr>
          <p:cNvSpPr txBox="1"/>
          <p:nvPr userDrawn="1"/>
        </p:nvSpPr>
        <p:spPr>
          <a:xfrm>
            <a:off x="11176000" y="6385024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2812506-C5DA-4E10-A4CA-168511A86705}" type="slidenum">
              <a:rPr lang="en-US" sz="1400" smtClean="0">
                <a:solidFill>
                  <a:srgbClr val="0046AD"/>
                </a:solidFill>
              </a:rPr>
              <a:t>‹#›</a:t>
            </a:fld>
            <a:endParaRPr lang="en-US" sz="1400" dirty="0">
              <a:solidFill>
                <a:srgbClr val="0046AD"/>
              </a:solidFill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DEFCF86-DE6C-4973-6943-C97B1180A94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60" y="5840393"/>
            <a:ext cx="3108960" cy="85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8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9" r:id="rId25"/>
    <p:sldLayoutId id="214748370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3 Black" panose="020B09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2B7E9-3BA4-484E-9D9D-392D6666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658247"/>
            <a:ext cx="11430001" cy="4235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hymenaeos</a:t>
            </a:r>
            <a:r>
              <a:rPr lang="en-US" dirty="0"/>
              <a:t>.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D996841-33AB-1041-B0F1-02114E0F8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982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DB4D39-9FA5-5C46-845E-A393FCAF090C}"/>
              </a:ext>
            </a:extLst>
          </p:cNvPr>
          <p:cNvSpPr/>
          <p:nvPr/>
        </p:nvSpPr>
        <p:spPr>
          <a:xfrm>
            <a:off x="381000" y="-36206"/>
            <a:ext cx="987552" cy="91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1A58E-E2B6-4F4D-91A6-034B810B725B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93BE12D-B4D3-5E43-9B6B-11CE556E3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83B7B7A-CDDA-7C44-B1B0-1F1E45567B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079F368-1518-0DA1-C2A3-B61875C7165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" y="6141037"/>
            <a:ext cx="731520" cy="58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77" r:id="rId25"/>
    <p:sldLayoutId id="2147483778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rgbClr val="002060"/>
          </a:solidFill>
          <a:latin typeface="Source Sans 3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7724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23444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background&#10;&#10;Description automatically generated">
            <a:extLst>
              <a:ext uri="{FF2B5EF4-FFF2-40B4-BE49-F238E27FC236}">
                <a16:creationId xmlns:a16="http://schemas.microsoft.com/office/drawing/2014/main" id="{962DB93E-AE2A-B043-30BB-5567B9274D9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7" r="2619"/>
          <a:stretch/>
        </p:blipFill>
        <p:spPr>
          <a:xfrm>
            <a:off x="0" y="0"/>
            <a:ext cx="277021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0" y="297519"/>
            <a:ext cx="8305800" cy="1252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715157"/>
            <a:ext cx="8305800" cy="4132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1BC668CF-2D92-2A89-F705-A551F809204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6045932"/>
            <a:ext cx="2362200" cy="64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4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0E3F75"/>
          </a:solidFill>
          <a:latin typeface="Source Sans 3" panose="020B0503030403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32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8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4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»"/>
        <a:defRPr sz="20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723C5C-338D-A404-561B-27C123665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76BA8-DDBC-B825-971E-24E7D388D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E05ED-9BF6-58CE-659A-2724801EF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64ACE-977A-49AB-B2EB-FC60B46357A6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92602-CB20-0443-9C23-DEC67A6D0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A8792-E137-F95F-2901-5DD4E035C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23759-F0D8-4D2A-891C-A23754E817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4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3 Black" panose="020B09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87157D-F7D5-14A9-96A1-A7BE36592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B909A-CBE9-3237-F865-EE8E2B6E7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432A1-5FE1-E89F-5C83-694AFEF0DD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EFF11-9BD8-46FD-BEBE-B90E5AF658CE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E2DFE-514A-43FB-EA56-EEF55C023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B8F6C-4D5E-B572-8DB6-A5F26F398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8874E-71F6-4625-8C45-D476CA5187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59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3 Black" panose="020B09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3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114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fld id="{78CE5482-EBA0-45B4-981F-CBFFF360E1E3}" type="datetimeFigureOut">
              <a:rPr lang="en-US" smtClean="0"/>
              <a:pPr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B118E-4464-4129-8292-CC8F42DD1DA3}"/>
              </a:ext>
            </a:extLst>
          </p:cNvPr>
          <p:cNvSpPr txBox="1"/>
          <p:nvPr/>
        </p:nvSpPr>
        <p:spPr>
          <a:xfrm>
            <a:off x="11176000" y="6385024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2812506-C5DA-4E10-A4CA-168511A86705}" type="slidenum">
              <a:rPr lang="en-US" sz="1400" smtClean="0">
                <a:solidFill>
                  <a:srgbClr val="0046AD"/>
                </a:solidFill>
              </a:rPr>
              <a:t>‹#›</a:t>
            </a:fld>
            <a:endParaRPr lang="en-US" sz="1400" dirty="0">
              <a:solidFill>
                <a:srgbClr val="0046AD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CC3F72-2FEA-ADAE-0D48-0E0A2C2D807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3766" y="5840393"/>
            <a:ext cx="3108948" cy="85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6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Source Sans 3" panose="020B0503030403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>
              <a:lumMod val="40000"/>
              <a:lumOff val="60000"/>
            </a:schemeClr>
          </a:solidFill>
          <a:latin typeface="Source Sans 3" panose="020B0503030403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>
              <a:lumMod val="40000"/>
              <a:lumOff val="60000"/>
            </a:schemeClr>
          </a:solidFill>
          <a:latin typeface="Source Sans 3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40000"/>
              <a:lumOff val="60000"/>
            </a:schemeClr>
          </a:solidFill>
          <a:latin typeface="Source Sans 3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>
              <a:lumMod val="40000"/>
              <a:lumOff val="60000"/>
            </a:schemeClr>
          </a:solidFill>
          <a:latin typeface="Source Sans 3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>
              <a:lumMod val="40000"/>
              <a:lumOff val="60000"/>
            </a:schemeClr>
          </a:solidFill>
          <a:latin typeface="Source Sans 3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812" y="365126"/>
            <a:ext cx="113072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811" y="2265414"/>
            <a:ext cx="11307229" cy="2512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894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  <p:sldLayoutId id="2147483805" r:id="rId25"/>
    <p:sldLayoutId id="2147483806" r:id="rId26"/>
    <p:sldLayoutId id="2147483807" r:id="rId27"/>
    <p:sldLayoutId id="2147483808" r:id="rId28"/>
    <p:sldLayoutId id="2147483809" r:id="rId29"/>
    <p:sldLayoutId id="2147483810" r:id="rId30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3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2" indent="-228577" algn="l" defTabSz="914309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epa.ohio.gov/help-center/contact-list" TargetMode="Externa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6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3.jpeg"/><Relationship Id="rId4" Type="http://schemas.openxmlformats.org/officeDocument/2006/relationships/hyperlink" Target="https://codes.ohio.gov/ohio-administrative-code/rule-3745-51-31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10" Type="http://schemas.openxmlformats.org/officeDocument/2006/relationships/image" Target="../media/image101.svg"/><Relationship Id="rId4" Type="http://schemas.openxmlformats.org/officeDocument/2006/relationships/image" Target="../media/image95.svg"/><Relationship Id="rId9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pa.ohio.gov/help-center/contact-list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14.jpeg"/><Relationship Id="rId4" Type="http://schemas.openxmlformats.org/officeDocument/2006/relationships/hyperlink" Target="https://svgsilh.com/image/1752622.html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s.ohio.gov/ohio-administrative-code/rule-3745-52-11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2.png"/><Relationship Id="rId5" Type="http://schemas.openxmlformats.org/officeDocument/2006/relationships/customXml" Target="../ink/ink3.xml"/><Relationship Id="rId4" Type="http://schemas.openxmlformats.org/officeDocument/2006/relationships/image" Target="../media/image12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s.ohio.gov/ohio-administrative-code/chapter-3745-279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19.png"/><Relationship Id="rId4" Type="http://schemas.openxmlformats.org/officeDocument/2006/relationships/image" Target="../media/image118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dam.assets.ohio.gov/image/upload/epa.ohio.gov/Portals/32/pdf/haz-waste-container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Relationship Id="rId6" Type="http://schemas.openxmlformats.org/officeDocument/2006/relationships/hyperlink" Target="https://codes.ohio.gov/ohio-administrative-code/rule-3745-52-253" TargetMode="External"/><Relationship Id="rId5" Type="http://schemas.openxmlformats.org/officeDocument/2006/relationships/hyperlink" Target="https://codes.ohio.gov/ohio-administrative-code/rule-3745-52-16" TargetMode="External"/><Relationship Id="rId4" Type="http://schemas.openxmlformats.org/officeDocument/2006/relationships/hyperlink" Target="https://dam.assets.ohio.gov/image/upload/epa.ohio.gov/Portals/32/pdf/lqglog.pdf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s.ohio.gov/ohio-administrative-code/rule-3745-52-16" TargetMode="External"/><Relationship Id="rId2" Type="http://schemas.openxmlformats.org/officeDocument/2006/relationships/hyperlink" Target="https://dam.assets.ohio.gov/image/upload/epa.ohio.gov/Portals/32/pdf/lqglog.pdf" TargetMode="Externa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3.png"/><Relationship Id="rId5" Type="http://schemas.openxmlformats.org/officeDocument/2006/relationships/image" Target="../media/image120.jpeg"/><Relationship Id="rId4" Type="http://schemas.openxmlformats.org/officeDocument/2006/relationships/hyperlink" Target="https://codes.ohio.gov/ohio-administrative-code/rule-3745-52-253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epa.ohio.gov/static/Portals/30/rules/HW%2BRules/oac_rules/52-41.pdf" TargetMode="External"/><Relationship Id="rId1" Type="http://schemas.openxmlformats.org/officeDocument/2006/relationships/slideLayout" Target="../slideLayouts/slideLayout45.xml"/><Relationship Id="rId5" Type="http://schemas.openxmlformats.org/officeDocument/2006/relationships/hyperlink" Target="https://wecovr.com/guides/short-term-ipmi-claims-guide-how-to-submit-whats-covered-common-mistakes/" TargetMode="External"/><Relationship Id="rId4" Type="http://schemas.openxmlformats.org/officeDocument/2006/relationships/image" Target="../media/image125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epa.ohio.gov/divisions-and-offices/environmental-response-revitalization/guides-and-manuals/hazardous-waste-generator-requirements" TargetMode="External"/><Relationship Id="rId2" Type="http://schemas.openxmlformats.org/officeDocument/2006/relationships/hyperlink" Target="https://epa.ohio.gov/divisions-and-offices/environmental-response-revitalization/derr-programs/hazardous-waste" TargetMode="External"/><Relationship Id="rId1" Type="http://schemas.openxmlformats.org/officeDocument/2006/relationships/slideLayout" Target="../slideLayouts/slideLayout43.xml"/><Relationship Id="rId6" Type="http://schemas.openxmlformats.org/officeDocument/2006/relationships/hyperlink" Target="https://www.epa.gov/hwgenerators/managing-your-hazardous-waste-guide-small-businesses" TargetMode="External"/><Relationship Id="rId5" Type="http://schemas.openxmlformats.org/officeDocument/2006/relationships/hyperlink" Target="https://dam.assets.ohio.gov/image/upload/epa.ohio.gov/Portals/32/pdf/GeneratorRequirementsTable.pdf" TargetMode="External"/><Relationship Id="rId4" Type="http://schemas.openxmlformats.org/officeDocument/2006/relationships/hyperlink" Target="https://dam.assets.ohio.gov/image/upload/epa.ohio.gov/Portals/32/pdf/gen_handbook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state.gov/what-is-a-small-business/" TargetMode="External"/><Relationship Id="rId1" Type="http://schemas.openxmlformats.org/officeDocument/2006/relationships/slideLayout" Target="../slideLayouts/slideLayout45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hyperlink" Target="mailto:Amber.Hicks@epa.ohio.gov" TargetMode="External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82.png"/><Relationship Id="rId5" Type="http://schemas.openxmlformats.org/officeDocument/2006/relationships/image" Target="../media/image131.png"/><Relationship Id="rId10" Type="http://schemas.openxmlformats.org/officeDocument/2006/relationships/image" Target="../media/image135.svg"/><Relationship Id="rId4" Type="http://schemas.openxmlformats.org/officeDocument/2006/relationships/image" Target="../media/image80.png"/><Relationship Id="rId9" Type="http://schemas.openxmlformats.org/officeDocument/2006/relationships/image" Target="../media/image1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62FE8B-4CC4-6DBD-CF8E-11859B3737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8648" y="2438400"/>
            <a:ext cx="7514704" cy="1746990"/>
          </a:xfrm>
        </p:spPr>
        <p:txBody>
          <a:bodyPr>
            <a:normAutofit/>
          </a:bodyPr>
          <a:lstStyle/>
          <a:p>
            <a:r>
              <a:rPr lang="en-US" dirty="0"/>
              <a:t>Kara Reynolds</a:t>
            </a:r>
          </a:p>
          <a:p>
            <a:r>
              <a:rPr lang="en-US" dirty="0"/>
              <a:t>Division of Air Pollution Control</a:t>
            </a:r>
          </a:p>
          <a:p>
            <a:r>
              <a:rPr lang="en-US" dirty="0"/>
              <a:t>March 10, 2026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6A378D-9F21-6B40-F168-57D93514D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04800"/>
            <a:ext cx="9144000" cy="982861"/>
          </a:xfrm>
        </p:spPr>
        <p:txBody>
          <a:bodyPr>
            <a:noAutofit/>
          </a:bodyPr>
          <a:lstStyle/>
          <a:p>
            <a:r>
              <a:rPr lang="en-US" sz="4400" dirty="0"/>
              <a:t>Small Business Environmental Assistance Program</a:t>
            </a:r>
          </a:p>
        </p:txBody>
      </p:sp>
    </p:spTree>
    <p:extLst>
      <p:ext uri="{BB962C8B-B14F-4D97-AF65-F5344CB8AC3E}">
        <p14:creationId xmlns:p14="http://schemas.microsoft.com/office/powerpoint/2010/main" val="63505316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4863214-0BCC-C223-D51A-549CF4A99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074" y="1291041"/>
            <a:ext cx="6513576" cy="4610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938569-3793-9483-0268-95809C33D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Ohio EPA Permit Wizard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86A5F8A-7931-D3FF-6C9B-AE1B0556A737}"/>
              </a:ext>
            </a:extLst>
          </p:cNvPr>
          <p:cNvSpPr txBox="1">
            <a:spLocks/>
          </p:cNvSpPr>
          <p:nvPr/>
        </p:nvSpPr>
        <p:spPr>
          <a:xfrm>
            <a:off x="3657600" y="1521816"/>
            <a:ext cx="4972050" cy="49390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sz="1800" dirty="0">
                <a:solidFill>
                  <a:srgbClr val="0E3F75"/>
                </a:solidFill>
                <a:latin typeface="Source Sans 3" panose="020B0503030403020204" pitchFamily="34" charset="0"/>
              </a:rPr>
              <a:t>Online permitting and compliance tool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1800" dirty="0">
              <a:solidFill>
                <a:srgbClr val="0E3F75"/>
              </a:solidFill>
              <a:latin typeface="Source Sans 3" panose="020B05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4EBD8-8D26-194A-E3DD-B31362E31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1" y="4655663"/>
            <a:ext cx="1321871" cy="13402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E874C7-D7A0-BE13-7029-8D4AEF37ECAC}"/>
              </a:ext>
            </a:extLst>
          </p:cNvPr>
          <p:cNvSpPr/>
          <p:nvPr/>
        </p:nvSpPr>
        <p:spPr>
          <a:xfrm>
            <a:off x="6068568" y="3257154"/>
            <a:ext cx="304800" cy="171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AI-generated content may be incorrect.">
            <a:extLst>
              <a:ext uri="{FF2B5EF4-FFF2-40B4-BE49-F238E27FC236}">
                <a16:creationId xmlns:a16="http://schemas.microsoft.com/office/drawing/2014/main" id="{3D9A9FB9-8FAD-923D-A1E4-8CBB393C23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16" y="3272040"/>
            <a:ext cx="518178" cy="14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60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1B65A5-4008-E030-3EE2-6E1D978690F6}"/>
              </a:ext>
            </a:extLst>
          </p:cNvPr>
          <p:cNvSpPr/>
          <p:nvPr/>
        </p:nvSpPr>
        <p:spPr>
          <a:xfrm>
            <a:off x="2004060" y="762001"/>
            <a:ext cx="8183880" cy="4662108"/>
          </a:xfrm>
          <a:prstGeom prst="rect">
            <a:avLst/>
          </a:prstGeom>
          <a:solidFill>
            <a:srgbClr val="0046AD"/>
          </a:solidFill>
          <a:ln w="12700" cap="flat" cmpd="sng" algn="ctr">
            <a:solidFill>
              <a:srgbClr val="0046A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3547C0-4BAB-53E2-DB27-CCED0F73D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838200"/>
            <a:ext cx="7543800" cy="45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DDC7F-A860-B9B1-27F9-256C7F8F7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Permit Wizard – Paint Booth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15819-014F-E679-F8F9-197D58416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524000"/>
            <a:ext cx="9151156" cy="4872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0841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0FCFA-CE4D-8D32-296C-16E0F3A65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Subscribe for Updates</a:t>
            </a:r>
          </a:p>
        </p:txBody>
      </p:sp>
      <p:pic>
        <p:nvPicPr>
          <p:cNvPr id="5" name="Content Placeholder 4" descr="A yellow bell with a number on it&#10;&#10;Description automatically generated">
            <a:extLst>
              <a:ext uri="{FF2B5EF4-FFF2-40B4-BE49-F238E27FC236}">
                <a16:creationId xmlns:a16="http://schemas.microsoft.com/office/drawing/2014/main" id="{49DF4998-D771-F063-A57E-337D914FB06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tretch/>
        </p:blipFill>
        <p:spPr>
          <a:xfrm>
            <a:off x="914400" y="1600201"/>
            <a:ext cx="4800600" cy="3749675"/>
          </a:xfrm>
          <a:noFill/>
        </p:spPr>
      </p:pic>
      <p:pic>
        <p:nvPicPr>
          <p:cNvPr id="7" name="Picture 6" descr="A screenshot of a web page&#10;&#10;Description automatically generated">
            <a:extLst>
              <a:ext uri="{FF2B5EF4-FFF2-40B4-BE49-F238E27FC236}">
                <a16:creationId xmlns:a16="http://schemas.microsoft.com/office/drawing/2014/main" id="{88096C8F-569A-9A89-E48F-349DD6F7E7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853"/>
          <a:stretch/>
        </p:blipFill>
        <p:spPr>
          <a:xfrm>
            <a:off x="6197600" y="1600201"/>
            <a:ext cx="5384800" cy="3962399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C7494F-9929-C278-031C-81FB6735F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1869870"/>
            <a:ext cx="1371600" cy="137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89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E6DE-D486-12FC-F805-70DE0CF6C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Air Permitting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4265D-9632-FF5A-6D62-84D1DDFF5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44A9B-732F-83D6-F7F8-A9F31ABA74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952A582-FA9C-71F6-199A-36F7B46B7E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24" y="2230132"/>
            <a:ext cx="9753600" cy="354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96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AB4F2-F0C0-A793-E90C-4A7EAA072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A84DF-5E66-CCD0-EFED-4B6534AF8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01" y="609600"/>
            <a:ext cx="4387121" cy="1447800"/>
          </a:xfrm>
        </p:spPr>
        <p:txBody>
          <a:bodyPr anchor="t">
            <a:normAutofit/>
          </a:bodyPr>
          <a:lstStyle/>
          <a:p>
            <a:r>
              <a:rPr lang="en-US" dirty="0"/>
              <a:t>District Offices and local air agencies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D153B16-65A7-0150-3C03-16A7FD746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7301" y="2057400"/>
            <a:ext cx="4387121" cy="3811588"/>
          </a:xfrm>
        </p:spPr>
        <p:txBody>
          <a:bodyPr/>
          <a:lstStyle/>
          <a:p>
            <a:r>
              <a:rPr lang="en-US" dirty="0"/>
              <a:t>Where to find regulatory staff?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https://epa.ohio.gov/help-center/contact-list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D77E17D-A4C3-B9A3-1C57-6C1964ADF9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83B7B7A-CDDA-7C44-B1B0-1F1E45567B3B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8877F0-C5E3-8A43-9783-CFD4DE173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810000"/>
            <a:ext cx="1685925" cy="1733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BB630A-AB95-1BF3-ACE3-C7EBDEE04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484093"/>
            <a:ext cx="562927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65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79DB3-9ACD-6244-37E2-C1DBF7822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air pollution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53FE-E573-3D55-DA7A-0E5DFF4353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 of air pollution need </a:t>
            </a:r>
          </a:p>
          <a:p>
            <a:r>
              <a:rPr lang="en-US" dirty="0"/>
              <a:t>an air permit…</a:t>
            </a:r>
          </a:p>
          <a:p>
            <a:endParaRPr lang="en-US" i="1" dirty="0"/>
          </a:p>
          <a:p>
            <a:r>
              <a:rPr lang="en-US" i="1" dirty="0"/>
              <a:t>          unless they are exempt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DB338-643C-6704-CF6F-31E287256A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503991F-47B6-2460-63BF-80DDE4EE3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4400" y="2073914"/>
            <a:ext cx="5410200" cy="357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888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17436-3A66-2F5B-0E89-0FDFF4F0B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5BEF-B31F-E48F-4947-4D61FF94C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What Needs an air permit?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5A411-8DC0-2647-666B-7A0E76D81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No set list of what needs an air permit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Some exemptions exist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Need to evaluate your air pollution sources</a:t>
            </a:r>
          </a:p>
          <a:p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B53F0-3CFE-ABC2-EE8D-AB7D478DB2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2B5D31-FC7D-76AD-F667-EA8F955E4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2133600"/>
            <a:ext cx="22764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29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5110B-B700-26C1-E273-A73414361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D8F7-8E80-9E11-75BF-C97F24242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permitted 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9A2CF-9B96-F24B-DB31-530F2E6CC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8400" y="2167327"/>
            <a:ext cx="2438400" cy="476998"/>
          </a:xfrm>
        </p:spPr>
        <p:txBody>
          <a:bodyPr>
            <a:noAutofit/>
          </a:bodyPr>
          <a:lstStyle/>
          <a:p>
            <a:r>
              <a:rPr lang="en-US" sz="2200" dirty="0"/>
              <a:t>Solvent Degreaser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285B3-4614-7C5D-9350-D9F266B1EC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B2571F73-073E-C230-E092-634162161727}"/>
              </a:ext>
            </a:extLst>
          </p:cNvPr>
          <p:cNvGrpSpPr/>
          <p:nvPr/>
        </p:nvGrpSpPr>
        <p:grpSpPr>
          <a:xfrm>
            <a:off x="250054" y="2707130"/>
            <a:ext cx="11691892" cy="3347916"/>
            <a:chOff x="775364" y="2588358"/>
            <a:chExt cx="23383784" cy="6695832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0654E177-D32D-EFC0-6531-E74C82B0A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75364" y="2667748"/>
              <a:ext cx="11016682" cy="6478024"/>
            </a:xfrm>
            <a:prstGeom prst="rect">
              <a:avLst/>
            </a:prstGeom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3669AD29-CB4D-7D20-36B9-E652E6477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772056" y="2588358"/>
              <a:ext cx="11387092" cy="6695832"/>
            </a:xfrm>
            <a:prstGeom prst="rect">
              <a:avLst/>
            </a:prstGeom>
          </p:spPr>
        </p:pic>
      </p:grp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D8B47DF-34BA-D6CC-A46D-9AF48C6D8304}"/>
              </a:ext>
            </a:extLst>
          </p:cNvPr>
          <p:cNvSpPr txBox="1">
            <a:spLocks/>
          </p:cNvSpPr>
          <p:nvPr/>
        </p:nvSpPr>
        <p:spPr>
          <a:xfrm>
            <a:off x="250054" y="2167327"/>
            <a:ext cx="2112146" cy="4769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dirty="0"/>
              <a:t>Spray Booth</a:t>
            </a:r>
          </a:p>
        </p:txBody>
      </p:sp>
    </p:spTree>
    <p:extLst>
      <p:ext uri="{BB962C8B-B14F-4D97-AF65-F5344CB8AC3E}">
        <p14:creationId xmlns:p14="http://schemas.microsoft.com/office/powerpoint/2010/main" val="3653249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4E482-A910-2017-0DE9-CB8519249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2B087-37E0-619A-F0A2-F032FEB05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42359"/>
            <a:ext cx="11086475" cy="889427"/>
          </a:xfrm>
        </p:spPr>
        <p:txBody>
          <a:bodyPr>
            <a:normAutofit fontScale="90000"/>
          </a:bodyPr>
          <a:lstStyle/>
          <a:p>
            <a:r>
              <a:rPr lang="en-US" dirty="0"/>
              <a:t>Common permitted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E99F2-1F0A-AF39-DADB-CB33BA40F5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5C4D0E4-8A1A-8C9E-B68A-EB9A225C61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01" y="2722654"/>
            <a:ext cx="4995218" cy="33323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178CFD-B0A8-2AA7-0CB2-C776E7B6C3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617" y="2722654"/>
            <a:ext cx="4995218" cy="3332392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EB6123-6ECD-7E1D-910E-AC163E8D4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8801" y="2138721"/>
            <a:ext cx="2438400" cy="476998"/>
          </a:xfrm>
        </p:spPr>
        <p:txBody>
          <a:bodyPr>
            <a:noAutofit/>
          </a:bodyPr>
          <a:lstStyle/>
          <a:p>
            <a:r>
              <a:rPr lang="en-US" sz="2000" dirty="0"/>
              <a:t>Large Boilers</a:t>
            </a:r>
            <a:endParaRPr lang="en-US" sz="220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925FFB-1F97-8DDA-4C2C-BA3F33AB2870}"/>
              </a:ext>
            </a:extLst>
          </p:cNvPr>
          <p:cNvSpPr txBox="1">
            <a:spLocks/>
          </p:cNvSpPr>
          <p:nvPr/>
        </p:nvSpPr>
        <p:spPr>
          <a:xfrm>
            <a:off x="381000" y="2138721"/>
            <a:ext cx="2590800" cy="476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z="2000" dirty="0"/>
              <a:t>Aggregate Processing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91460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A0BFF-9D84-BE4F-3B86-69E1029FF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8649" y="2139210"/>
            <a:ext cx="7515225" cy="3346450"/>
          </a:xfrm>
        </p:spPr>
        <p:txBody>
          <a:bodyPr>
            <a:normAutofit/>
          </a:bodyPr>
          <a:lstStyle/>
          <a:p>
            <a:r>
              <a:rPr lang="en-US" b="1" dirty="0"/>
              <a:t>Have you heard of or used Ohio EPA’s Office of Compliance Assistance and Pollution Prevention (OCAPP)? </a:t>
            </a:r>
          </a:p>
          <a:p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553016-0922-3772-AC33-D9745F019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830506"/>
            <a:ext cx="9144000" cy="982861"/>
          </a:xfrm>
        </p:spPr>
        <p:txBody>
          <a:bodyPr anchor="t">
            <a:normAutofit fontScale="90000"/>
          </a:bodyPr>
          <a:lstStyle/>
          <a:p>
            <a:r>
              <a:rPr lang="en-US" sz="3800" dirty="0"/>
              <a:t>Small Business Environmental Assistance Program (SBEAP)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88B8C672-B4FF-A2C8-8CCE-945BDD0825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83B7B7A-CDDA-7C44-B1B0-1F1E45567B3B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 dirty="0"/>
          </a:p>
        </p:txBody>
      </p:sp>
      <p:sp>
        <p:nvSpPr>
          <p:cNvPr id="6" name="Arrow: Striped Right 5">
            <a:extLst>
              <a:ext uri="{FF2B5EF4-FFF2-40B4-BE49-F238E27FC236}">
                <a16:creationId xmlns:a16="http://schemas.microsoft.com/office/drawing/2014/main" id="{D44C3562-5184-075F-7CBC-303FF5257232}"/>
              </a:ext>
            </a:extLst>
          </p:cNvPr>
          <p:cNvSpPr/>
          <p:nvPr/>
        </p:nvSpPr>
        <p:spPr>
          <a:xfrm>
            <a:off x="2771775" y="2555505"/>
            <a:ext cx="7515225" cy="1746990"/>
          </a:xfrm>
          <a:prstGeom prst="stripedRightArrow">
            <a:avLst/>
          </a:prstGeom>
          <a:solidFill>
            <a:srgbClr val="0E3F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2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38106-D641-4CAE-9967-32E8B50E4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684D4-3185-BAD6-9E94-831AA84F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42359"/>
            <a:ext cx="11086475" cy="889427"/>
          </a:xfrm>
        </p:spPr>
        <p:txBody>
          <a:bodyPr>
            <a:normAutofit fontScale="90000"/>
          </a:bodyPr>
          <a:lstStyle/>
          <a:p>
            <a:r>
              <a:rPr lang="en-US" dirty="0"/>
              <a:t>Common permitted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D841F-835A-46AD-CED7-5783EC3C1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Placeholder 11" descr="A person standing on a bed&#10;&#10;Description automatically generated">
            <a:extLst>
              <a:ext uri="{FF2B5EF4-FFF2-40B4-BE49-F238E27FC236}">
                <a16:creationId xmlns:a16="http://schemas.microsoft.com/office/drawing/2014/main" id="{9827FD34-2C56-D60D-0283-30FE2FBD70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087" y="2722654"/>
            <a:ext cx="4361513" cy="3291957"/>
          </a:xfrm>
          <a:prstGeom prst="rect">
            <a:avLst/>
          </a:prstGeom>
        </p:spPr>
      </p:pic>
      <p:pic>
        <p:nvPicPr>
          <p:cNvPr id="6" name="Picture Placeholder 9" descr="A close up of a machine&#10;&#10;Description automatically generated">
            <a:extLst>
              <a:ext uri="{FF2B5EF4-FFF2-40B4-BE49-F238E27FC236}">
                <a16:creationId xmlns:a16="http://schemas.microsoft.com/office/drawing/2014/main" id="{F49A1CE2-3167-823A-C53F-9E6D813CF0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9045" y="2722654"/>
            <a:ext cx="5366955" cy="329195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DEFF457-3BDF-B8D1-BE02-67F7D81B3073}"/>
              </a:ext>
            </a:extLst>
          </p:cNvPr>
          <p:cNvSpPr txBox="1">
            <a:spLocks/>
          </p:cNvSpPr>
          <p:nvPr/>
        </p:nvSpPr>
        <p:spPr>
          <a:xfrm>
            <a:off x="381000" y="2138721"/>
            <a:ext cx="2590800" cy="476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z="2000" dirty="0"/>
              <a:t>Solvent Dry Cleaning</a:t>
            </a:r>
            <a:endParaRPr lang="en-US" sz="220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8271948-0EC5-4AF7-99F1-6AC67D287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09045" y="2138721"/>
            <a:ext cx="2438400" cy="476998"/>
          </a:xfrm>
        </p:spPr>
        <p:txBody>
          <a:bodyPr>
            <a:noAutofit/>
          </a:bodyPr>
          <a:lstStyle/>
          <a:p>
            <a:r>
              <a:rPr lang="en-US" sz="2000" dirty="0"/>
              <a:t>Printing Operations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14256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25CC5-B1DA-07D9-9D0D-C4CB6CAB6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4B352-C856-D737-3E2A-AFEC5B559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42359"/>
            <a:ext cx="11086475" cy="889427"/>
          </a:xfrm>
        </p:spPr>
        <p:txBody>
          <a:bodyPr>
            <a:normAutofit fontScale="90000"/>
          </a:bodyPr>
          <a:lstStyle/>
          <a:p>
            <a:r>
              <a:rPr lang="en-US" dirty="0"/>
              <a:t>Common permitted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BD6E5-0364-20A8-4957-6D515B18FF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C0A3B-36EA-235A-F041-FF0686F944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39" y="2753691"/>
            <a:ext cx="5046374" cy="319839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FD900F2-6DE7-C542-83CC-CD48C539B6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74995" y="2753691"/>
            <a:ext cx="5439269" cy="3198396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C4B345A-4BAB-F536-D4FC-EC48AC59A191}"/>
              </a:ext>
            </a:extLst>
          </p:cNvPr>
          <p:cNvSpPr txBox="1">
            <a:spLocks/>
          </p:cNvSpPr>
          <p:nvPr/>
        </p:nvSpPr>
        <p:spPr>
          <a:xfrm>
            <a:off x="180039" y="2138721"/>
            <a:ext cx="2791761" cy="476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z="2000" dirty="0"/>
              <a:t>Foundry/Casting</a:t>
            </a:r>
            <a:endParaRPr lang="en-US" sz="220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0CA5E0F-472B-FF45-F5D1-7FD64BD38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4995" y="2137746"/>
            <a:ext cx="2438400" cy="476998"/>
          </a:xfrm>
        </p:spPr>
        <p:txBody>
          <a:bodyPr>
            <a:noAutofit/>
          </a:bodyPr>
          <a:lstStyle/>
          <a:p>
            <a:r>
              <a:rPr lang="en-US" sz="2000" dirty="0"/>
              <a:t>Plating/Anodizing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25808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44C03-56FE-A3C9-B03F-782739D07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C5A7B-3CFB-41FA-60CE-1641388A5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42359"/>
            <a:ext cx="11086475" cy="889427"/>
          </a:xfrm>
        </p:spPr>
        <p:txBody>
          <a:bodyPr>
            <a:normAutofit fontScale="90000"/>
          </a:bodyPr>
          <a:lstStyle/>
          <a:p>
            <a:r>
              <a:rPr lang="en-US" dirty="0"/>
              <a:t>Common permitted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C8E24-27E1-9A6E-6362-7BAD1719CE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Content Placeholder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B4A65011-C2F0-456D-1ECB-DD7FEA78D8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4166"/>
            <a:ext cx="4876800" cy="3251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B243F9-CDD7-E05F-0A1F-2C497B58A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800" y="2723295"/>
            <a:ext cx="4876800" cy="325120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4C4B6D6-AC37-82CB-36EF-F5B0FFB8519C}"/>
              </a:ext>
            </a:extLst>
          </p:cNvPr>
          <p:cNvSpPr txBox="1">
            <a:spLocks/>
          </p:cNvSpPr>
          <p:nvPr/>
        </p:nvSpPr>
        <p:spPr>
          <a:xfrm>
            <a:off x="457200" y="2132945"/>
            <a:ext cx="2791761" cy="476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z="2000" dirty="0"/>
              <a:t>Abrasive Blasting</a:t>
            </a:r>
            <a:endParaRPr lang="en-US" sz="220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6CF4FF4-C83F-53BF-93EB-84775C00B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7088" y="2132945"/>
            <a:ext cx="2438400" cy="476998"/>
          </a:xfrm>
        </p:spPr>
        <p:txBody>
          <a:bodyPr>
            <a:noAutofit/>
          </a:bodyPr>
          <a:lstStyle/>
          <a:p>
            <a:r>
              <a:rPr lang="en-US" sz="2000" dirty="0"/>
              <a:t>Roadways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3505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D267EE-414A-6E2F-2140-D95BDDF88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762000"/>
            <a:ext cx="11086475" cy="1231685"/>
          </a:xfrm>
        </p:spPr>
        <p:txBody>
          <a:bodyPr>
            <a:noAutofit/>
          </a:bodyPr>
          <a:lstStyle/>
          <a:p>
            <a:pPr>
              <a:lnSpc>
                <a:spcPct val="190417"/>
              </a:lnSpc>
            </a:pPr>
            <a:r>
              <a:rPr lang="en-US" sz="4400" dirty="0"/>
              <a:t>Does everything need an air permit?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DC0F2-94D3-434D-AF18-2AB49629D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971801"/>
            <a:ext cx="6858000" cy="2209800"/>
          </a:xfrm>
        </p:spPr>
        <p:txBody>
          <a:bodyPr>
            <a:normAutofit/>
          </a:bodyPr>
          <a:lstStyle/>
          <a:p>
            <a:pPr marL="457200" indent="-457200">
              <a:defRPr/>
            </a:pPr>
            <a:r>
              <a:rPr lang="en-US" sz="2000" dirty="0"/>
              <a:t>Four rules of thumb for air permits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dirty="0"/>
              <a:t>Something with a stack, vent, or dust collector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dirty="0"/>
              <a:t>Something that uses solvents, paint, inks, or adhesives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dirty="0"/>
              <a:t>Something that burns fuel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dirty="0"/>
              <a:t>Something that causes smoke, dust, or odors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C8130A45-2BD8-4EC2-9FB6-77EDB7640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128799"/>
            <a:ext cx="1043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+mn-lt"/>
              </a:rPr>
              <a:t>NO, but you need to </a:t>
            </a:r>
            <a:r>
              <a:rPr lang="en-US" altLang="en-US" b="1" i="1" dirty="0">
                <a:solidFill>
                  <a:srgbClr val="C00000"/>
                </a:solidFill>
                <a:latin typeface="+mn-lt"/>
              </a:rPr>
              <a:t>evaluate</a:t>
            </a:r>
            <a:r>
              <a:rPr lang="en-US" alt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en-US" b="1" i="1" dirty="0">
                <a:solidFill>
                  <a:srgbClr val="C00000"/>
                </a:solidFill>
                <a:latin typeface="+mn-lt"/>
              </a:rPr>
              <a:t>every source</a:t>
            </a:r>
            <a:r>
              <a:rPr lang="en-US" altLang="en-US" b="1" i="1" dirty="0">
                <a:solidFill>
                  <a:srgbClr val="1F497D"/>
                </a:solidFill>
                <a:latin typeface="+mn-lt"/>
              </a:rPr>
              <a:t> </a:t>
            </a:r>
          </a:p>
        </p:txBody>
      </p:sp>
      <p:pic>
        <p:nvPicPr>
          <p:cNvPr id="5" name="Picture 4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87A42334-71DF-1537-EEE8-58EF6E6BE8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r="5865"/>
          <a:stretch/>
        </p:blipFill>
        <p:spPr>
          <a:xfrm>
            <a:off x="7493217" y="2813889"/>
            <a:ext cx="2167612" cy="1605340"/>
          </a:xfrm>
          <a:prstGeom prst="rect">
            <a:avLst/>
          </a:prstGeom>
        </p:spPr>
      </p:pic>
      <p:pic>
        <p:nvPicPr>
          <p:cNvPr id="6" name="Picture 5" descr="A person in a white suit&#10;&#10;Description automatically generated with low confidence">
            <a:extLst>
              <a:ext uri="{FF2B5EF4-FFF2-40B4-BE49-F238E27FC236}">
                <a16:creationId xmlns:a16="http://schemas.microsoft.com/office/drawing/2014/main" id="{CD09F1E7-D0BC-CB1A-7E9E-8C10E475F0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t="1086" r="12089" b="1934"/>
          <a:stretch/>
        </p:blipFill>
        <p:spPr>
          <a:xfrm>
            <a:off x="9812383" y="2775130"/>
            <a:ext cx="2027320" cy="1619496"/>
          </a:xfrm>
          <a:prstGeom prst="rect">
            <a:avLst/>
          </a:prstGeom>
        </p:spPr>
      </p:pic>
      <p:pic>
        <p:nvPicPr>
          <p:cNvPr id="7" name="Picture 6" descr="A picture containing outdoor, ground, dirt, traveling&#10;&#10;Description automatically generated">
            <a:extLst>
              <a:ext uri="{FF2B5EF4-FFF2-40B4-BE49-F238E27FC236}">
                <a16:creationId xmlns:a16="http://schemas.microsoft.com/office/drawing/2014/main" id="{734D4C20-E575-33A3-F3EA-84BAB4F017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/>
          <a:stretch/>
        </p:blipFill>
        <p:spPr>
          <a:xfrm>
            <a:off x="7493217" y="4529145"/>
            <a:ext cx="2167612" cy="1479206"/>
          </a:xfrm>
          <a:prstGeom prst="rect">
            <a:avLst/>
          </a:prstGeom>
        </p:spPr>
      </p:pic>
      <p:pic>
        <p:nvPicPr>
          <p:cNvPr id="8" name="Picture 7" descr="A picture containing sky, outdoor, trailer&#10;&#10;Description automatically generated">
            <a:extLst>
              <a:ext uri="{FF2B5EF4-FFF2-40B4-BE49-F238E27FC236}">
                <a16:creationId xmlns:a16="http://schemas.microsoft.com/office/drawing/2014/main" id="{552B372C-C2D7-6D61-0463-EA331D0D7C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t="3503" r="8674" b="16090"/>
          <a:stretch/>
        </p:blipFill>
        <p:spPr>
          <a:xfrm>
            <a:off x="9812383" y="4557720"/>
            <a:ext cx="2027320" cy="147920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DC745-F18D-9266-891A-7CBD1EA19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4A3D4A-C52F-71A1-6951-FDD6920B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762000"/>
            <a:ext cx="11086475" cy="1231685"/>
          </a:xfrm>
        </p:spPr>
        <p:txBody>
          <a:bodyPr>
            <a:noAutofit/>
          </a:bodyPr>
          <a:lstStyle/>
          <a:p>
            <a:pPr>
              <a:lnSpc>
                <a:spcPct val="190417"/>
              </a:lnSpc>
            </a:pPr>
            <a:r>
              <a:rPr lang="en-US" sz="4400" dirty="0"/>
              <a:t>Does everything need an air permit?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EEDF6-D414-C63E-4E6D-7988E296E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0" y="2971800"/>
            <a:ext cx="9107774" cy="352360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/>
              <a:defRPr/>
            </a:pPr>
            <a:r>
              <a:rPr lang="en-US" b="1" dirty="0"/>
              <a:t>Permanent exemptions – 70+</a:t>
            </a:r>
          </a:p>
          <a:p>
            <a:pPr marL="857250" lvl="1" indent="-457200">
              <a:defRPr/>
            </a:pPr>
            <a:r>
              <a:rPr lang="en-US" sz="2000" b="1" dirty="0">
                <a:solidFill>
                  <a:schemeClr val="tx1"/>
                </a:solidFill>
              </a:rPr>
              <a:t>Small boilers, small solvent parts washers, certain roadways, etc.</a:t>
            </a:r>
          </a:p>
          <a:p>
            <a:pPr marL="457200" indent="-457200">
              <a:defRPr/>
            </a:pPr>
            <a:endParaRPr lang="en-US" b="1" dirty="0"/>
          </a:p>
          <a:p>
            <a:pPr marL="457200" indent="-457200">
              <a:buFont typeface="+mj-lt"/>
              <a:buAutoNum type="arabicParenR"/>
              <a:defRPr/>
            </a:pPr>
            <a:endParaRPr lang="en-US" sz="2000" b="1" dirty="0"/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10594F63-BB58-E68D-6F80-723ED3F57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128799"/>
            <a:ext cx="6477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+mn-lt"/>
              </a:rPr>
              <a:t>NO</a:t>
            </a:r>
            <a:r>
              <a:rPr lang="en-US" altLang="en-US" sz="2800" b="1" dirty="0">
                <a:solidFill>
                  <a:srgbClr val="1F497D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3305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D267EE-414A-6E2F-2140-D95BDDF88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762000"/>
            <a:ext cx="11086475" cy="1231685"/>
          </a:xfrm>
        </p:spPr>
        <p:txBody>
          <a:bodyPr>
            <a:noAutofit/>
          </a:bodyPr>
          <a:lstStyle/>
          <a:p>
            <a:pPr>
              <a:lnSpc>
                <a:spcPct val="190417"/>
              </a:lnSpc>
            </a:pPr>
            <a:r>
              <a:rPr lang="en-US" sz="4400" dirty="0"/>
              <a:t>Does everything need an air permit?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DC0F2-94D3-434D-AF18-2AB49629D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0" y="2971800"/>
            <a:ext cx="9107774" cy="352360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/>
              <a:defRPr/>
            </a:pP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Permanent exemptions – 70+</a:t>
            </a:r>
          </a:p>
          <a:p>
            <a:pPr marL="857250" lvl="1" indent="-457200">
              <a:defRPr/>
            </a:pPr>
            <a:r>
              <a:rPr lang="en-US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Small boilers, small solvent parts washers, certain roadways, etc.</a:t>
            </a:r>
          </a:p>
          <a:p>
            <a:pPr marL="457200" indent="-457200">
              <a:buFont typeface="+mj-lt"/>
              <a:buAutoNum type="arabicParenR"/>
              <a:defRPr/>
            </a:pPr>
            <a:r>
              <a:rPr lang="en-US" b="1" dirty="0"/>
              <a:t>“De minimis” source exemption</a:t>
            </a:r>
          </a:p>
          <a:p>
            <a:pPr marL="857250" lvl="1" indent="-457200">
              <a:defRPr/>
            </a:pPr>
            <a:r>
              <a:rPr lang="en-US" dirty="0">
                <a:solidFill>
                  <a:schemeClr val="tx1"/>
                </a:solidFill>
              </a:rPr>
              <a:t>Emits less than 10 lbs/day of air pollutants</a:t>
            </a:r>
          </a:p>
          <a:p>
            <a:pPr marL="457200" indent="-457200">
              <a:defRPr/>
            </a:pPr>
            <a:endParaRPr lang="en-US" b="1" dirty="0"/>
          </a:p>
          <a:p>
            <a:pPr marL="457200" indent="-457200">
              <a:buFont typeface="+mj-lt"/>
              <a:buAutoNum type="arabicParenR"/>
              <a:defRPr/>
            </a:pPr>
            <a:endParaRPr lang="en-US" sz="2000" b="1" dirty="0"/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C8130A45-2BD8-4EC2-9FB6-77EDB7640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128799"/>
            <a:ext cx="6477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+mn-lt"/>
              </a:rPr>
              <a:t>NO</a:t>
            </a:r>
            <a:r>
              <a:rPr lang="en-US" altLang="en-US" sz="2800" b="1" dirty="0">
                <a:solidFill>
                  <a:srgbClr val="1F497D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7875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414B032E-F541-43FB-BFDF-D16BD638A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838200"/>
            <a:ext cx="11086475" cy="1155485"/>
          </a:xfrm>
        </p:spPr>
        <p:txBody>
          <a:bodyPr>
            <a:noAutofit/>
          </a:bodyPr>
          <a:lstStyle/>
          <a:p>
            <a:pPr>
              <a:lnSpc>
                <a:spcPct val="139639"/>
              </a:lnSpc>
            </a:pPr>
            <a:r>
              <a:rPr lang="en-US" altLang="en-US" b="1" dirty="0"/>
              <a:t>Types of Air Permits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B47A3-9E28-4D29-871A-6FA4D9EB8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2286000"/>
            <a:ext cx="11086474" cy="3865867"/>
          </a:xfrm>
        </p:spPr>
        <p:txBody>
          <a:bodyPr numCol="2">
            <a:noAutofit/>
          </a:bodyPr>
          <a:lstStyle/>
          <a:p>
            <a:pPr marL="0" indent="0">
              <a:buNone/>
              <a:defRPr/>
            </a:pPr>
            <a:r>
              <a:rPr lang="en-US" sz="1800" b="1" dirty="0"/>
              <a:t>1.  Permit-by-Rule – (15)</a:t>
            </a:r>
          </a:p>
          <a:p>
            <a:pPr marL="731520" lvl="1" indent="-27432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/>
                </a:solidFill>
              </a:rPr>
              <a:t>Pre-defined operating conditions and recordkeeping; one-page notification required, no waiting, and no fees</a:t>
            </a:r>
          </a:p>
          <a:p>
            <a:pPr marL="731520" lvl="1" indent="-27432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</a:rPr>
              <a:t>Emergency generators, small crushers, auto body shops, etc.</a:t>
            </a:r>
          </a:p>
          <a:p>
            <a:pPr marL="457200" indent="0">
              <a:buNone/>
              <a:defRPr/>
            </a:pPr>
            <a:endParaRPr lang="en-US" sz="2000" b="1" dirty="0"/>
          </a:p>
          <a:p>
            <a:pPr>
              <a:buFont typeface="Arial" charset="0"/>
              <a:buChar char="•"/>
              <a:defRPr/>
            </a:pPr>
            <a:endParaRPr lang="en-US" sz="700" dirty="0"/>
          </a:p>
          <a:p>
            <a:pPr>
              <a:buFont typeface="Arial" charset="0"/>
              <a:buChar char="•"/>
              <a:defRPr/>
            </a:pPr>
            <a:endParaRPr lang="en-US" sz="7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414B032E-F541-43FB-BFDF-D16BD638A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838200"/>
            <a:ext cx="11086475" cy="1155485"/>
          </a:xfrm>
        </p:spPr>
        <p:txBody>
          <a:bodyPr>
            <a:noAutofit/>
          </a:bodyPr>
          <a:lstStyle/>
          <a:p>
            <a:pPr>
              <a:lnSpc>
                <a:spcPct val="139639"/>
              </a:lnSpc>
            </a:pPr>
            <a:r>
              <a:rPr lang="en-US" altLang="en-US" b="1" dirty="0"/>
              <a:t>Types of Air Permits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B47A3-9E28-4D29-871A-6FA4D9EB8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2230133"/>
            <a:ext cx="11086474" cy="4094467"/>
          </a:xfrm>
        </p:spPr>
        <p:txBody>
          <a:bodyPr numCol="2">
            <a:noAutofit/>
          </a:bodyPr>
          <a:lstStyle/>
          <a:p>
            <a:pPr marL="0" indent="0">
              <a:buNone/>
              <a:defRPr/>
            </a:pP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1.  Permit-by-Rule – (15)</a:t>
            </a:r>
          </a:p>
          <a:p>
            <a:pPr marL="731520" lvl="1" indent="-27432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Pre-defined operating conditions and recordkeeping; one-page notification required, no waiting, and no fees</a:t>
            </a:r>
          </a:p>
          <a:p>
            <a:pPr marL="731520" lvl="1" indent="-27432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Emergency generators, small crushers, auto body shops, etc.</a:t>
            </a:r>
          </a:p>
          <a:p>
            <a:pPr marL="0" indent="0">
              <a:buNone/>
              <a:defRPr/>
            </a:pPr>
            <a:r>
              <a:rPr lang="en-US" sz="1800" b="1" dirty="0"/>
              <a:t>2.  General Permit-to-Install and Operate (PTIO) – (15)</a:t>
            </a:r>
          </a:p>
          <a:p>
            <a:pPr marL="731520" lvl="1" indent="-27432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</a:rPr>
              <a:t>“Canned permit” can view beforehand, available on website</a:t>
            </a:r>
          </a:p>
          <a:p>
            <a:pPr marL="731520" lvl="1" indent="-27432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</a:rPr>
              <a:t>Dry cleaning, roadways, human crematories, etc.</a:t>
            </a:r>
          </a:p>
          <a:p>
            <a:pPr marL="731520" lvl="1" indent="-27432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</a:rPr>
              <a:t>No calculations</a:t>
            </a:r>
          </a:p>
          <a:p>
            <a:pPr marL="731520" lvl="1" indent="-27432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</a:rPr>
              <a:t>45 days</a:t>
            </a:r>
          </a:p>
          <a:p>
            <a:pPr marL="457200" indent="0">
              <a:buNone/>
              <a:defRPr/>
            </a:pPr>
            <a:endParaRPr lang="en-US" sz="2000" b="1" dirty="0"/>
          </a:p>
          <a:p>
            <a:pPr>
              <a:buFont typeface="Arial" charset="0"/>
              <a:buChar char="•"/>
              <a:defRPr/>
            </a:pPr>
            <a:endParaRPr lang="en-US" sz="700" dirty="0"/>
          </a:p>
          <a:p>
            <a:pPr>
              <a:buFont typeface="Arial" charset="0"/>
              <a:buChar char="•"/>
              <a:defRPr/>
            </a:pP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348651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414B032E-F541-43FB-BFDF-D16BD638A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838200"/>
            <a:ext cx="11086475" cy="1155485"/>
          </a:xfrm>
        </p:spPr>
        <p:txBody>
          <a:bodyPr>
            <a:noAutofit/>
          </a:bodyPr>
          <a:lstStyle/>
          <a:p>
            <a:pPr>
              <a:lnSpc>
                <a:spcPct val="139639"/>
              </a:lnSpc>
            </a:pPr>
            <a:r>
              <a:rPr lang="en-US" altLang="en-US" b="1" dirty="0"/>
              <a:t>Types of Air Permits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B47A3-9E28-4D29-871A-6FA4D9EB8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2230133"/>
            <a:ext cx="11086474" cy="4094467"/>
          </a:xfrm>
        </p:spPr>
        <p:txBody>
          <a:bodyPr numCol="2">
            <a:noAutofit/>
          </a:bodyPr>
          <a:lstStyle/>
          <a:p>
            <a:pPr marL="0" indent="0">
              <a:buNone/>
              <a:defRPr/>
            </a:pP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1.  Permit-by-Rule – (15)</a:t>
            </a:r>
          </a:p>
          <a:p>
            <a:pPr marL="731520" lvl="1" indent="-27432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Pre-defined operating conditions and recordkeeping; one-page notification required, no waiting, and no fees</a:t>
            </a:r>
          </a:p>
          <a:p>
            <a:pPr marL="731520" lvl="1" indent="-27432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Emergency generators, small crushers, auto body shops, etc.</a:t>
            </a:r>
          </a:p>
          <a:p>
            <a:pPr marL="0" indent="0">
              <a:buNone/>
              <a:defRPr/>
            </a:pP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2.  General Permit to Install and Operate (PTIO) – (15)</a:t>
            </a:r>
          </a:p>
          <a:p>
            <a:pPr marL="731520" lvl="1" indent="-27432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“Canned permit” can view beforehand, available on website</a:t>
            </a:r>
          </a:p>
          <a:p>
            <a:pPr marL="731520" lvl="1" indent="-27432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Dry cleaning, roadways, human crematories, etc.</a:t>
            </a:r>
          </a:p>
          <a:p>
            <a:pPr marL="731520" lvl="1" indent="-27432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 calculations</a:t>
            </a:r>
          </a:p>
          <a:p>
            <a:pPr marL="731520" lvl="1" indent="-27432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45 days</a:t>
            </a:r>
          </a:p>
          <a:p>
            <a:pPr marL="457200" indent="0">
              <a:buNone/>
              <a:defRPr/>
            </a:pPr>
            <a:r>
              <a:rPr lang="en-US" sz="2000" b="1" dirty="0"/>
              <a:t>3. Traditional PTIO</a:t>
            </a:r>
          </a:p>
          <a:p>
            <a:pPr marL="1291590" lvl="1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</a:rPr>
              <a:t>1-6 months to get, depending on complexity</a:t>
            </a:r>
          </a:p>
          <a:p>
            <a:pPr marL="1291590" lvl="1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</a:rPr>
              <a:t>One-time installation fee &amp; biennial emissions fee thereafter</a:t>
            </a:r>
          </a:p>
          <a:p>
            <a:pPr marL="1291590" lvl="1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</a:rPr>
              <a:t>Allows 18 months to start construction</a:t>
            </a:r>
          </a:p>
          <a:p>
            <a:pPr>
              <a:buFont typeface="Arial" charset="0"/>
              <a:buChar char="•"/>
              <a:defRPr/>
            </a:pPr>
            <a:endParaRPr lang="en-US" sz="700" dirty="0"/>
          </a:p>
          <a:p>
            <a:pPr>
              <a:buFont typeface="Arial" charset="0"/>
              <a:buChar char="•"/>
              <a:defRPr/>
            </a:pP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57458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105C7-1795-B3AE-211A-9123145D6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AB0AA1-9F66-9384-1108-59AAE5110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762000"/>
            <a:ext cx="11086475" cy="1231685"/>
          </a:xfrm>
        </p:spPr>
        <p:txBody>
          <a:bodyPr>
            <a:normAutofit fontScale="90000"/>
          </a:bodyPr>
          <a:lstStyle/>
          <a:p>
            <a:pPr>
              <a:lnSpc>
                <a:spcPct val="155155"/>
              </a:lnSpc>
            </a:pPr>
            <a:r>
              <a:rPr lang="en-US" dirty="0"/>
              <a:t>Common air permit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EA4B6-577C-839A-AE7F-53857BBD4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Not evaluating all air pollution 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Operating without an air permit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 or insufficient recordkeeping and reporting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Not re-evaluating permits needs if operations or equipment changes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715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92DB5-D449-3C11-C981-802018E65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7F015-3757-7AA8-85B1-4D6A943A7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762000"/>
            <a:ext cx="11086475" cy="1066801"/>
          </a:xfrm>
        </p:spPr>
        <p:txBody>
          <a:bodyPr>
            <a:normAutofit fontScale="90000"/>
          </a:bodyPr>
          <a:lstStyle/>
          <a:p>
            <a:pPr>
              <a:lnSpc>
                <a:spcPct val="155155"/>
              </a:lnSpc>
            </a:pPr>
            <a:r>
              <a:rPr lang="en-US" dirty="0"/>
              <a:t>What is sbeap?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6E051-20F5-CE6F-6223-0D795669E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726E3145-6024-D673-E9BA-1E9006A8E465}"/>
              </a:ext>
            </a:extLst>
          </p:cNvPr>
          <p:cNvGrpSpPr/>
          <p:nvPr/>
        </p:nvGrpSpPr>
        <p:grpSpPr>
          <a:xfrm>
            <a:off x="380999" y="2230132"/>
            <a:ext cx="2590800" cy="2530630"/>
            <a:chOff x="0" y="0"/>
            <a:chExt cx="910738" cy="90497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5AC69473-37B8-C778-12E7-DC27A33696B5}"/>
                </a:ext>
              </a:extLst>
            </p:cNvPr>
            <p:cNvSpPr/>
            <p:nvPr/>
          </p:nvSpPr>
          <p:spPr>
            <a:xfrm>
              <a:off x="0" y="0"/>
              <a:ext cx="910738" cy="904977"/>
            </a:xfrm>
            <a:custGeom>
              <a:avLst/>
              <a:gdLst/>
              <a:ahLst/>
              <a:cxnLst/>
              <a:rect l="l" t="t" r="r" b="b"/>
              <a:pathLst>
                <a:path w="910738" h="904977">
                  <a:moveTo>
                    <a:pt x="0" y="0"/>
                  </a:moveTo>
                  <a:lnTo>
                    <a:pt x="910738" y="0"/>
                  </a:lnTo>
                  <a:lnTo>
                    <a:pt x="910738" y="904977"/>
                  </a:lnTo>
                  <a:lnTo>
                    <a:pt x="0" y="904977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15">
            <a:extLst>
              <a:ext uri="{FF2B5EF4-FFF2-40B4-BE49-F238E27FC236}">
                <a16:creationId xmlns:a16="http://schemas.microsoft.com/office/drawing/2014/main" id="{00286C9E-11A8-2442-AB1B-80EF6B6D4EF9}"/>
              </a:ext>
            </a:extLst>
          </p:cNvPr>
          <p:cNvGrpSpPr/>
          <p:nvPr/>
        </p:nvGrpSpPr>
        <p:grpSpPr>
          <a:xfrm>
            <a:off x="399517" y="4625939"/>
            <a:ext cx="2590801" cy="1162507"/>
            <a:chOff x="0" y="-57150"/>
            <a:chExt cx="1548255" cy="654709"/>
          </a:xfrm>
        </p:grpSpPr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891C3DF3-F92C-F982-0F12-FD3EEEBE7A96}"/>
                </a:ext>
              </a:extLst>
            </p:cNvPr>
            <p:cNvSpPr/>
            <p:nvPr/>
          </p:nvSpPr>
          <p:spPr>
            <a:xfrm>
              <a:off x="0" y="0"/>
              <a:ext cx="1548255" cy="597559"/>
            </a:xfrm>
            <a:custGeom>
              <a:avLst/>
              <a:gdLst/>
              <a:ahLst/>
              <a:cxnLst/>
              <a:rect l="l" t="t" r="r" b="b"/>
              <a:pathLst>
                <a:path w="1548255" h="597559">
                  <a:moveTo>
                    <a:pt x="0" y="0"/>
                  </a:moveTo>
                  <a:lnTo>
                    <a:pt x="1548255" y="0"/>
                  </a:lnTo>
                  <a:lnTo>
                    <a:pt x="1548255" y="597559"/>
                  </a:lnTo>
                  <a:lnTo>
                    <a:pt x="0" y="597559"/>
                  </a:lnTo>
                  <a:close/>
                </a:path>
              </a:pathLst>
            </a:custGeom>
            <a:solidFill>
              <a:srgbClr val="C12637"/>
            </a:solidFill>
          </p:spPr>
          <p:txBody>
            <a:bodyPr anchor="ctr"/>
            <a:lstStyle/>
            <a:p>
              <a:r>
                <a:rPr lang="en-US" dirty="0">
                  <a:solidFill>
                    <a:schemeClr val="bg2"/>
                  </a:solidFill>
                  <a:latin typeface="+mn-lt"/>
                </a:rPr>
                <a:t>   Non-regulatory</a:t>
              </a:r>
            </a:p>
            <a:p>
              <a:r>
                <a:rPr lang="en-US" dirty="0">
                  <a:solidFill>
                    <a:schemeClr val="bg2"/>
                  </a:solidFill>
                  <a:latin typeface="+mn-lt"/>
                </a:rPr>
                <a:t>   Confidential Program*</a:t>
              </a:r>
            </a:p>
          </p:txBody>
        </p:sp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35D7ED46-E056-E0D3-8843-89F3CE8748A6}"/>
                </a:ext>
              </a:extLst>
            </p:cNvPr>
            <p:cNvSpPr txBox="1"/>
            <p:nvPr/>
          </p:nvSpPr>
          <p:spPr>
            <a:xfrm>
              <a:off x="0" y="-57150"/>
              <a:ext cx="1548255" cy="6547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5" name="Freeform 13">
            <a:extLst>
              <a:ext uri="{FF2B5EF4-FFF2-40B4-BE49-F238E27FC236}">
                <a16:creationId xmlns:a16="http://schemas.microsoft.com/office/drawing/2014/main" id="{F1218083-44BC-9D4C-E6FC-35CB02FEE319}"/>
              </a:ext>
            </a:extLst>
          </p:cNvPr>
          <p:cNvSpPr/>
          <p:nvPr/>
        </p:nvSpPr>
        <p:spPr>
          <a:xfrm flipV="1">
            <a:off x="462133" y="4760762"/>
            <a:ext cx="1219204" cy="699987"/>
          </a:xfrm>
          <a:custGeom>
            <a:avLst/>
            <a:gdLst/>
            <a:ahLst/>
            <a:cxnLst/>
            <a:rect l="l" t="t" r="r" b="b"/>
            <a:pathLst>
              <a:path w="1932565" h="1932565">
                <a:moveTo>
                  <a:pt x="0" y="1932565"/>
                </a:moveTo>
                <a:lnTo>
                  <a:pt x="1932566" y="1932565"/>
                </a:lnTo>
                <a:lnTo>
                  <a:pt x="1932566" y="0"/>
                </a:lnTo>
                <a:lnTo>
                  <a:pt x="0" y="0"/>
                </a:lnTo>
                <a:lnTo>
                  <a:pt x="0" y="1932565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9" name="Group 4">
            <a:extLst>
              <a:ext uri="{FF2B5EF4-FFF2-40B4-BE49-F238E27FC236}">
                <a16:creationId xmlns:a16="http://schemas.microsoft.com/office/drawing/2014/main" id="{CF3D9A4E-6A95-7815-DB7B-2BF1418113D7}"/>
              </a:ext>
            </a:extLst>
          </p:cNvPr>
          <p:cNvGrpSpPr/>
          <p:nvPr/>
        </p:nvGrpSpPr>
        <p:grpSpPr>
          <a:xfrm>
            <a:off x="3235165" y="2246576"/>
            <a:ext cx="2860835" cy="2480236"/>
            <a:chOff x="0" y="0"/>
            <a:chExt cx="910738" cy="904977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E74CD8BE-E6F4-E3B8-08DD-922C257CA2E9}"/>
                </a:ext>
              </a:extLst>
            </p:cNvPr>
            <p:cNvSpPr/>
            <p:nvPr/>
          </p:nvSpPr>
          <p:spPr>
            <a:xfrm>
              <a:off x="0" y="0"/>
              <a:ext cx="910738" cy="904977"/>
            </a:xfrm>
            <a:custGeom>
              <a:avLst/>
              <a:gdLst/>
              <a:ahLst/>
              <a:cxnLst/>
              <a:rect l="l" t="t" r="r" b="b"/>
              <a:pathLst>
                <a:path w="910738" h="904977">
                  <a:moveTo>
                    <a:pt x="0" y="0"/>
                  </a:moveTo>
                  <a:lnTo>
                    <a:pt x="910738" y="0"/>
                  </a:lnTo>
                  <a:lnTo>
                    <a:pt x="910738" y="904977"/>
                  </a:lnTo>
                  <a:lnTo>
                    <a:pt x="0" y="904977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88B181C7-A677-3078-CE6F-1003BD5FB24D}"/>
              </a:ext>
            </a:extLst>
          </p:cNvPr>
          <p:cNvGrpSpPr/>
          <p:nvPr/>
        </p:nvGrpSpPr>
        <p:grpSpPr>
          <a:xfrm>
            <a:off x="6394966" y="2213287"/>
            <a:ext cx="2823512" cy="2516991"/>
            <a:chOff x="0" y="0"/>
            <a:chExt cx="910738" cy="904977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31062E29-E00A-1D95-E84E-C17FF0A29500}"/>
                </a:ext>
              </a:extLst>
            </p:cNvPr>
            <p:cNvSpPr/>
            <p:nvPr/>
          </p:nvSpPr>
          <p:spPr>
            <a:xfrm>
              <a:off x="0" y="0"/>
              <a:ext cx="910738" cy="904977"/>
            </a:xfrm>
            <a:custGeom>
              <a:avLst/>
              <a:gdLst/>
              <a:ahLst/>
              <a:cxnLst/>
              <a:rect l="l" t="t" r="r" b="b"/>
              <a:pathLst>
                <a:path w="910738" h="904977">
                  <a:moveTo>
                    <a:pt x="0" y="0"/>
                  </a:moveTo>
                  <a:lnTo>
                    <a:pt x="910738" y="0"/>
                  </a:lnTo>
                  <a:lnTo>
                    <a:pt x="910738" y="904977"/>
                  </a:lnTo>
                  <a:lnTo>
                    <a:pt x="0" y="904977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3" name="Group 15">
            <a:extLst>
              <a:ext uri="{FF2B5EF4-FFF2-40B4-BE49-F238E27FC236}">
                <a16:creationId xmlns:a16="http://schemas.microsoft.com/office/drawing/2014/main" id="{8E1A7222-42EE-977F-585C-BD8BF052B2F2}"/>
              </a:ext>
            </a:extLst>
          </p:cNvPr>
          <p:cNvGrpSpPr/>
          <p:nvPr/>
        </p:nvGrpSpPr>
        <p:grpSpPr>
          <a:xfrm>
            <a:off x="3235164" y="4609186"/>
            <a:ext cx="2860835" cy="1162507"/>
            <a:chOff x="0" y="-57150"/>
            <a:chExt cx="1548255" cy="654709"/>
          </a:xfrm>
        </p:grpSpPr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8C69A287-20E0-5888-A364-B121863F3D16}"/>
                </a:ext>
              </a:extLst>
            </p:cNvPr>
            <p:cNvSpPr/>
            <p:nvPr/>
          </p:nvSpPr>
          <p:spPr>
            <a:xfrm>
              <a:off x="0" y="0"/>
              <a:ext cx="1548255" cy="597559"/>
            </a:xfrm>
            <a:custGeom>
              <a:avLst/>
              <a:gdLst/>
              <a:ahLst/>
              <a:cxnLst/>
              <a:rect l="l" t="t" r="r" b="b"/>
              <a:pathLst>
                <a:path w="1548255" h="597559">
                  <a:moveTo>
                    <a:pt x="0" y="0"/>
                  </a:moveTo>
                  <a:lnTo>
                    <a:pt x="1548255" y="0"/>
                  </a:lnTo>
                  <a:lnTo>
                    <a:pt x="1548255" y="597559"/>
                  </a:lnTo>
                  <a:lnTo>
                    <a:pt x="0" y="597559"/>
                  </a:lnTo>
                  <a:close/>
                </a:path>
              </a:pathLst>
            </a:custGeom>
            <a:solidFill>
              <a:srgbClr val="C12637"/>
            </a:solidFill>
          </p:spPr>
          <p:txBody>
            <a:bodyPr/>
            <a:lstStyle/>
            <a:p>
              <a:r>
                <a:rPr lang="en-US" dirty="0">
                  <a:solidFill>
                    <a:schemeClr val="bg2"/>
                  </a:solidFill>
                </a:rPr>
                <a:t>  </a:t>
              </a:r>
            </a:p>
            <a:p>
              <a:r>
                <a:rPr lang="en-US" dirty="0">
                  <a:solidFill>
                    <a:schemeClr val="bg2"/>
                  </a:solidFill>
                </a:rPr>
                <a:t>   </a:t>
              </a:r>
            </a:p>
          </p:txBody>
        </p:sp>
        <p:sp>
          <p:nvSpPr>
            <p:cNvPr id="25" name="TextBox 17">
              <a:extLst>
                <a:ext uri="{FF2B5EF4-FFF2-40B4-BE49-F238E27FC236}">
                  <a16:creationId xmlns:a16="http://schemas.microsoft.com/office/drawing/2014/main" id="{AED5B869-9CEE-C750-7251-F5F3280395A5}"/>
                </a:ext>
              </a:extLst>
            </p:cNvPr>
            <p:cNvSpPr txBox="1"/>
            <p:nvPr/>
          </p:nvSpPr>
          <p:spPr>
            <a:xfrm>
              <a:off x="0" y="-57150"/>
              <a:ext cx="1548255" cy="6547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26" name="Group 15">
            <a:extLst>
              <a:ext uri="{FF2B5EF4-FFF2-40B4-BE49-F238E27FC236}">
                <a16:creationId xmlns:a16="http://schemas.microsoft.com/office/drawing/2014/main" id="{2A55F2D1-6053-A362-C65F-6107B1C7192D}"/>
              </a:ext>
            </a:extLst>
          </p:cNvPr>
          <p:cNvGrpSpPr/>
          <p:nvPr/>
        </p:nvGrpSpPr>
        <p:grpSpPr>
          <a:xfrm>
            <a:off x="536275" y="4695645"/>
            <a:ext cx="8714645" cy="1324155"/>
            <a:chOff x="0" y="-90885"/>
            <a:chExt cx="5207846" cy="688444"/>
          </a:xfrm>
        </p:grpSpPr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73AE0603-9C87-B7FD-184A-E8EE597A9A7C}"/>
                </a:ext>
              </a:extLst>
            </p:cNvPr>
            <p:cNvSpPr/>
            <p:nvPr/>
          </p:nvSpPr>
          <p:spPr>
            <a:xfrm>
              <a:off x="3499249" y="-90885"/>
              <a:ext cx="1708597" cy="568160"/>
            </a:xfrm>
            <a:custGeom>
              <a:avLst/>
              <a:gdLst/>
              <a:ahLst/>
              <a:cxnLst/>
              <a:rect l="l" t="t" r="r" b="b"/>
              <a:pathLst>
                <a:path w="1548255" h="597559">
                  <a:moveTo>
                    <a:pt x="0" y="0"/>
                  </a:moveTo>
                  <a:lnTo>
                    <a:pt x="1548255" y="0"/>
                  </a:lnTo>
                  <a:lnTo>
                    <a:pt x="1548255" y="597559"/>
                  </a:lnTo>
                  <a:lnTo>
                    <a:pt x="0" y="597559"/>
                  </a:lnTo>
                  <a:close/>
                </a:path>
              </a:pathLst>
            </a:custGeom>
            <a:solidFill>
              <a:srgbClr val="C12637"/>
            </a:solidFill>
          </p:spPr>
          <p:txBody>
            <a:bodyPr/>
            <a:lstStyle/>
            <a:p>
              <a:pPr algn="ctr"/>
              <a:r>
                <a:rPr lang="en-US" dirty="0">
                  <a:solidFill>
                    <a:schemeClr val="bg2"/>
                  </a:solidFill>
                  <a:latin typeface="+mn-lt"/>
                </a:rPr>
                <a:t>          Helping Small </a:t>
              </a:r>
            </a:p>
            <a:p>
              <a:pPr algn="ctr"/>
              <a:r>
                <a:rPr lang="en-US" dirty="0">
                  <a:solidFill>
                    <a:schemeClr val="bg2"/>
                  </a:solidFill>
                  <a:latin typeface="+mn-lt"/>
                </a:rPr>
                <a:t>      Business &amp; </a:t>
              </a:r>
            </a:p>
            <a:p>
              <a:pPr algn="ctr"/>
              <a:r>
                <a:rPr lang="en-US" dirty="0">
                  <a:solidFill>
                    <a:schemeClr val="bg2"/>
                  </a:solidFill>
                  <a:latin typeface="+mn-lt"/>
                </a:rPr>
                <a:t>         Communities</a:t>
              </a:r>
            </a:p>
          </p:txBody>
        </p: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C1784712-A2CC-685D-5B90-7D5C4BB1701B}"/>
                </a:ext>
              </a:extLst>
            </p:cNvPr>
            <p:cNvSpPr txBox="1"/>
            <p:nvPr/>
          </p:nvSpPr>
          <p:spPr>
            <a:xfrm>
              <a:off x="0" y="-57150"/>
              <a:ext cx="1548255" cy="6547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29" name="Freeform 13">
            <a:extLst>
              <a:ext uri="{FF2B5EF4-FFF2-40B4-BE49-F238E27FC236}">
                <a16:creationId xmlns:a16="http://schemas.microsoft.com/office/drawing/2014/main" id="{F56EB8A4-7CFA-C2D0-F1F4-79C142FA3614}"/>
              </a:ext>
            </a:extLst>
          </p:cNvPr>
          <p:cNvSpPr/>
          <p:nvPr/>
        </p:nvSpPr>
        <p:spPr>
          <a:xfrm rot="10800000" flipV="1">
            <a:off x="7838409" y="4986804"/>
            <a:ext cx="1219204" cy="699987"/>
          </a:xfrm>
          <a:custGeom>
            <a:avLst/>
            <a:gdLst/>
            <a:ahLst/>
            <a:cxnLst/>
            <a:rect l="l" t="t" r="r" b="b"/>
            <a:pathLst>
              <a:path w="1932565" h="1932565">
                <a:moveTo>
                  <a:pt x="0" y="1932565"/>
                </a:moveTo>
                <a:lnTo>
                  <a:pt x="1932566" y="1932565"/>
                </a:lnTo>
                <a:lnTo>
                  <a:pt x="1932566" y="0"/>
                </a:lnTo>
                <a:lnTo>
                  <a:pt x="0" y="0"/>
                </a:lnTo>
                <a:lnTo>
                  <a:pt x="0" y="1932565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96F27-B47A-C57B-45A8-1741F29FAD13}"/>
              </a:ext>
            </a:extLst>
          </p:cNvPr>
          <p:cNvSpPr txBox="1"/>
          <p:nvPr/>
        </p:nvSpPr>
        <p:spPr>
          <a:xfrm>
            <a:off x="304800" y="5770185"/>
            <a:ext cx="480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*Most divisions are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71238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37539-BE93-C640-2395-719A3AB7B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A46495-EA47-5EA4-9A9F-CD246F010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762000"/>
            <a:ext cx="11086475" cy="1231685"/>
          </a:xfrm>
        </p:spPr>
        <p:txBody>
          <a:bodyPr>
            <a:normAutofit/>
          </a:bodyPr>
          <a:lstStyle/>
          <a:p>
            <a:pPr>
              <a:lnSpc>
                <a:spcPct val="155155"/>
              </a:lnSpc>
            </a:pPr>
            <a:r>
              <a:rPr lang="en-US" sz="4400" dirty="0"/>
              <a:t>Preventing air permit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DA67D-6B6E-427C-C19F-0875752EB2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Identify air pollution sources at your facility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Permit any sources not exempt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 and understand your permit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recordkeeping as simple as possible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Re-evaluate as needed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183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4F0B4-0C13-D96B-8A5E-2BB24CC92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ACB3B8-AC35-25E4-BF03-FFBD95220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762000"/>
            <a:ext cx="11086475" cy="1231685"/>
          </a:xfrm>
        </p:spPr>
        <p:txBody>
          <a:bodyPr>
            <a:normAutofit/>
          </a:bodyPr>
          <a:lstStyle/>
          <a:p>
            <a:pPr>
              <a:lnSpc>
                <a:spcPct val="155155"/>
              </a:lnSpc>
            </a:pPr>
            <a:r>
              <a:rPr lang="en-US" sz="4400" dirty="0"/>
              <a:t>Need help evaluating?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420F7-EA4E-6BE3-7C97-7A1C8323BA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/>
              <a:t>      See our 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17CA44-52FF-649D-1DF9-6874A6787E83}"/>
              </a:ext>
            </a:extLst>
          </p:cNvPr>
          <p:cNvGrpSpPr/>
          <p:nvPr/>
        </p:nvGrpSpPr>
        <p:grpSpPr>
          <a:xfrm>
            <a:off x="2658643" y="2971800"/>
            <a:ext cx="1507992" cy="1671968"/>
            <a:chOff x="9782161" y="4663415"/>
            <a:chExt cx="1250831" cy="1493402"/>
          </a:xfrm>
        </p:grpSpPr>
        <p:sp>
          <p:nvSpPr>
            <p:cNvPr id="11" name="Flowchart: Document 10">
              <a:extLst>
                <a:ext uri="{FF2B5EF4-FFF2-40B4-BE49-F238E27FC236}">
                  <a16:creationId xmlns:a16="http://schemas.microsoft.com/office/drawing/2014/main" id="{BB4167F9-EFAD-8A61-F5DB-F70D848380D1}"/>
                </a:ext>
              </a:extLst>
            </p:cNvPr>
            <p:cNvSpPr/>
            <p:nvPr/>
          </p:nvSpPr>
          <p:spPr>
            <a:xfrm>
              <a:off x="9792901" y="4663415"/>
              <a:ext cx="1165335" cy="1201257"/>
            </a:xfrm>
            <a:prstGeom prst="flowChartDocument">
              <a:avLst/>
            </a:prstGeom>
            <a:solidFill>
              <a:srgbClr val="0E3F75"/>
            </a:solidFill>
            <a:ln>
              <a:solidFill>
                <a:srgbClr val="0E3F75"/>
              </a:solidFill>
            </a:ln>
            <a:scene3d>
              <a:camera prst="orthographicFront"/>
              <a:lightRig rig="threePt" dir="t"/>
            </a:scene3d>
            <a:sp3d contourW="12700" prstMaterial="plastic">
              <a:bevelT w="127000" prst="artDeco"/>
              <a:bevelB w="12700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BD47D5-F2F8-D876-A590-69FBB7B472A7}"/>
                </a:ext>
              </a:extLst>
            </p:cNvPr>
            <p:cNvSpPr txBox="1"/>
            <p:nvPr/>
          </p:nvSpPr>
          <p:spPr>
            <a:xfrm>
              <a:off x="9782161" y="4742661"/>
              <a:ext cx="1165336" cy="742247"/>
            </a:xfrm>
            <a:prstGeom prst="rect">
              <a:avLst/>
            </a:prstGeom>
            <a:solidFill>
              <a:srgbClr val="0E3F7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ource Sans 3" panose="020B0503030403020204" pitchFamily="34" charset="0"/>
                </a:rPr>
                <a:t>Video Tutorial</a:t>
              </a:r>
            </a:p>
          </p:txBody>
        </p:sp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4D19484F-1578-2AF8-02E1-BB05BE687589}"/>
                </a:ext>
              </a:extLst>
            </p:cNvPr>
            <p:cNvSpPr/>
            <p:nvPr/>
          </p:nvSpPr>
          <p:spPr>
            <a:xfrm>
              <a:off x="10394843" y="5546761"/>
              <a:ext cx="638149" cy="610056"/>
            </a:xfrm>
            <a:prstGeom prst="flowChartConnector">
              <a:avLst/>
            </a:prstGeom>
            <a:solidFill>
              <a:srgbClr val="759364"/>
            </a:solidFill>
            <a:ln>
              <a:solidFill>
                <a:srgbClr val="759364"/>
              </a:solidFill>
            </a:ln>
            <a:scene3d>
              <a:camera prst="perspective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CD635B2-196C-8048-97BE-CC05F6293413}"/>
                </a:ext>
              </a:extLst>
            </p:cNvPr>
            <p:cNvSpPr/>
            <p:nvPr/>
          </p:nvSpPr>
          <p:spPr>
            <a:xfrm>
              <a:off x="10439401" y="5572537"/>
              <a:ext cx="537570" cy="523463"/>
            </a:xfrm>
            <a:prstGeom prst="flowChartConnector">
              <a:avLst/>
            </a:prstGeom>
            <a:solidFill>
              <a:srgbClr val="759364"/>
            </a:solidFill>
            <a:ln>
              <a:noFill/>
            </a:ln>
            <a:scene3d>
              <a:camera prst="perspective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Graphic 14" descr="Play with solid fill">
              <a:extLst>
                <a:ext uri="{FF2B5EF4-FFF2-40B4-BE49-F238E27FC236}">
                  <a16:creationId xmlns:a16="http://schemas.microsoft.com/office/drawing/2014/main" id="{3BCBED8D-C0C6-1942-215A-50DA9EB0F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47372" y="5653262"/>
              <a:ext cx="356917" cy="356917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FAEEE72-4AC7-9B93-D927-DC662FBA9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761" y="2878416"/>
            <a:ext cx="1552575" cy="14382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E4F910-1C5B-683D-0F70-C1421195A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381" y="2239657"/>
            <a:ext cx="4352219" cy="273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26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5B74-3765-459E-D7A1-C63F99D6F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Permit Evaluation Report (PER)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30B7CC3-4ED0-CFC2-D821-76BA72A7475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68251663"/>
              </p:ext>
            </p:extLst>
          </p:nvPr>
        </p:nvGraphicFramePr>
        <p:xfrm>
          <a:off x="838200" y="16002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9772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F87A6-A94E-9FDC-61C9-C3F4F995A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7C3360-580A-065A-63F4-E6C91A4F4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262" y="576262"/>
            <a:ext cx="6467475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20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7B02A-7AA0-F4F5-458D-531BA0CE0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10E93-E193-60D3-20A3-BCC9E10C3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96D855-6CB0-8201-132B-27577D08F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520018"/>
            <a:ext cx="5334000" cy="606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42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F87A6-A94E-9FDC-61C9-C3F4F995A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2E5CA1D-88DE-F1B2-B2EA-08F5E7CFBD4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667000" y="555279"/>
            <a:ext cx="6400800" cy="5960891"/>
          </a:xfrm>
        </p:spPr>
      </p:pic>
    </p:spTree>
    <p:extLst>
      <p:ext uri="{BB962C8B-B14F-4D97-AF65-F5344CB8AC3E}">
        <p14:creationId xmlns:p14="http://schemas.microsoft.com/office/powerpoint/2010/main" val="13933338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5B74-3765-459E-D7A1-C63F99D6F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/>
              <a:t>Fee Emissions Report (FER)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1B9F90AB-C745-EC2A-E6B7-812E3D75D28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4287292"/>
              </p:ext>
            </p:extLst>
          </p:nvPr>
        </p:nvGraphicFramePr>
        <p:xfrm>
          <a:off x="973645" y="181626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940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5B74-3765-459E-D7A1-C63F99D6F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7B6B65-99D5-BD52-3D55-C76F63DB1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609600"/>
            <a:ext cx="6705600" cy="598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41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5B74-3765-459E-D7A1-C63F99D6F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F726E6-D713-C00C-A95B-5F341B7D6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98283" y="-1"/>
            <a:ext cx="5938236" cy="68580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644088E-6141-210D-EEB9-BFFFC206C191}"/>
                  </a:ext>
                </a:extLst>
              </p14:cNvPr>
              <p14:cNvContentPartPr/>
              <p14:nvPr/>
            </p14:nvContentPartPr>
            <p14:xfrm>
              <a:off x="4989397" y="6200200"/>
              <a:ext cx="1589760" cy="88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644088E-6141-210D-EEB9-BFFFC206C1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71757" y="6164200"/>
                <a:ext cx="1625400" cy="15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2555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28591-A26B-6154-FC56-87DEB854D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FER Invoice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868586-5906-5C69-83A4-B01ECBE74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762000"/>
            <a:ext cx="6171647" cy="518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119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AA4A2-126F-3DF9-4BAB-08171BF81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Sbeap confidentiality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599D9-B2F7-9601-015C-39D288E45F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By law, the Division of Air Pollution Control (DAPC) SBEAP cannot share information about our customers with Ohio EPA inspection or enforcement staff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varies by division, so please check with your SBEAP compliance assistant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SBEAP services are free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65A72-B9F2-E281-4107-8AE35BA415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33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E1BC60-B320-B386-DA9E-74A3DBC669E0}"/>
              </a:ext>
            </a:extLst>
          </p:cNvPr>
          <p:cNvSpPr/>
          <p:nvPr/>
        </p:nvSpPr>
        <p:spPr>
          <a:xfrm>
            <a:off x="0" y="0"/>
            <a:ext cx="7543800" cy="6858000"/>
          </a:xfrm>
          <a:prstGeom prst="rect">
            <a:avLst/>
          </a:prstGeom>
          <a:gradFill flip="none" rotWithShape="1">
            <a:gsLst>
              <a:gs pos="26000">
                <a:srgbClr val="104682"/>
              </a:gs>
              <a:gs pos="100000">
                <a:srgbClr val="0071C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EEC7C0-684C-A8F4-60FD-BAB2CE20EE47}"/>
              </a:ext>
            </a:extLst>
          </p:cNvPr>
          <p:cNvSpPr txBox="1">
            <a:spLocks/>
          </p:cNvSpPr>
          <p:nvPr/>
        </p:nvSpPr>
        <p:spPr>
          <a:xfrm>
            <a:off x="478644" y="1142726"/>
            <a:ext cx="5733392" cy="2081696"/>
          </a:xfrm>
          <a:prstGeom prst="rect">
            <a:avLst/>
          </a:prstGeom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Source Sans Pro Black" panose="020B0803030403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4347" dirty="0">
                <a:solidFill>
                  <a:schemeClr val="bg1"/>
                </a:solidFill>
              </a:rPr>
              <a:t>Thank</a:t>
            </a:r>
            <a:endParaRPr lang="en-US" sz="9948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6A6071-509B-10E5-84B7-FD129E1600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7108" y="446"/>
            <a:ext cx="5334893" cy="6857107"/>
          </a:xfrm>
          <a:prstGeom prst="rect">
            <a:avLst/>
          </a:prstGeom>
          <a:solidFill>
            <a:srgbClr val="4492E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8CFE98-6603-875D-D29B-9766962B10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33339"/>
            <a:ext cx="6857108" cy="1024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9F0A1D-5A0C-9E38-6C89-49030E2DEA3D}"/>
              </a:ext>
            </a:extLst>
          </p:cNvPr>
          <p:cNvSpPr txBox="1">
            <a:spLocks/>
          </p:cNvSpPr>
          <p:nvPr/>
        </p:nvSpPr>
        <p:spPr>
          <a:xfrm>
            <a:off x="645071" y="2609364"/>
            <a:ext cx="5733392" cy="2136396"/>
          </a:xfrm>
          <a:prstGeom prst="rect">
            <a:avLst/>
          </a:prstGeom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Source Sans Pro Black" panose="020B0803030403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4347" dirty="0">
                <a:solidFill>
                  <a:schemeClr val="bg1"/>
                </a:solidFill>
              </a:rPr>
              <a:t>You</a:t>
            </a:r>
            <a:endParaRPr lang="en-US" sz="9948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C28803-52D3-EAE3-7171-7A1EB8E6C673}"/>
              </a:ext>
            </a:extLst>
          </p:cNvPr>
          <p:cNvSpPr txBox="1"/>
          <p:nvPr/>
        </p:nvSpPr>
        <p:spPr>
          <a:xfrm>
            <a:off x="7469522" y="1606493"/>
            <a:ext cx="42111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chemeClr val="bg1"/>
                </a:solidFill>
                <a:latin typeface="Source Sans 3" panose="020B0503030403020204" pitchFamily="34" charset="0"/>
                <a:ea typeface="Source Serif 4" panose="02040603050405020204" pitchFamily="18" charset="0"/>
                <a:cs typeface="Verdana" panose="020B0604030504040204" pitchFamily="34" charset="0"/>
              </a:rPr>
              <a:t>Kara Reynolds</a:t>
            </a:r>
          </a:p>
          <a:p>
            <a:pPr algn="ctr"/>
            <a:r>
              <a:rPr lang="es-ES" sz="2300" b="1" dirty="0">
                <a:solidFill>
                  <a:schemeClr val="bg1"/>
                </a:solidFill>
                <a:latin typeface="Source Sans 3" panose="020B0503030403020204" pitchFamily="34" charset="0"/>
                <a:ea typeface="Source Serif 4" panose="02040603050405020204" pitchFamily="18" charset="0"/>
                <a:cs typeface="Verdana" panose="020B0604030504040204" pitchFamily="34" charset="0"/>
              </a:rPr>
              <a:t>419.373.3066</a:t>
            </a:r>
          </a:p>
          <a:p>
            <a:pPr algn="ctr"/>
            <a:r>
              <a:rPr lang="es-ES" sz="2300" b="1" dirty="0">
                <a:solidFill>
                  <a:schemeClr val="bg1"/>
                </a:solidFill>
                <a:latin typeface="Source Sans 3" panose="020B0503030403020204" pitchFamily="34" charset="0"/>
                <a:ea typeface="Source Serif 4" panose="02040603050405020204" pitchFamily="18" charset="0"/>
                <a:cs typeface="Verdana" panose="020B0604030504040204" pitchFamily="34" charset="0"/>
              </a:rPr>
              <a:t>kara.reynolds@epa.ohio.gov</a:t>
            </a:r>
            <a:endParaRPr lang="en-US" sz="1800" b="1" dirty="0">
              <a:solidFill>
                <a:schemeClr val="bg1"/>
              </a:solidFill>
              <a:latin typeface="Source Sans 3" panose="020B0503030403020204" pitchFamily="34" charset="0"/>
              <a:ea typeface="Source Serif 4" panose="02040603050405020204" pitchFamily="18" charset="0"/>
              <a:cs typeface="Verdan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106E6C-978D-2A08-6B7B-B4F526D8CF26}"/>
              </a:ext>
            </a:extLst>
          </p:cNvPr>
          <p:cNvSpPr/>
          <p:nvPr/>
        </p:nvSpPr>
        <p:spPr>
          <a:xfrm>
            <a:off x="6841864" y="5830645"/>
            <a:ext cx="5350136" cy="1027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9A17F2C9-E8A2-3A6A-DEA2-68C0C1210F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843" y="5960160"/>
            <a:ext cx="2805478" cy="7683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47EDCD-4B3A-2C4D-81B5-EAAC63D6ECEA}"/>
              </a:ext>
            </a:extLst>
          </p:cNvPr>
          <p:cNvSpPr txBox="1"/>
          <p:nvPr/>
        </p:nvSpPr>
        <p:spPr>
          <a:xfrm>
            <a:off x="128905" y="6145834"/>
            <a:ext cx="2966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E3F75"/>
                </a:solidFill>
                <a:latin typeface="Source Sans Pro" panose="020B0503030403020204" pitchFamily="34" charset="0"/>
              </a:rPr>
              <a:t>Follow Ohio EPA on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D1F69F1-5F23-8AAD-F70E-B9FD47A559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848" y="6186735"/>
            <a:ext cx="457200" cy="457200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917FA865-7314-973E-FA7A-A559E9BE1E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02" y="6168000"/>
            <a:ext cx="457200" cy="457200"/>
          </a:xfrm>
          <a:prstGeom prst="rect">
            <a:avLst/>
          </a:prstGeom>
        </p:spPr>
      </p:pic>
      <p:pic>
        <p:nvPicPr>
          <p:cNvPr id="16" name="Picture 15" descr="A logo of a camera&#10;&#10;Description automatically generated">
            <a:extLst>
              <a:ext uri="{FF2B5EF4-FFF2-40B4-BE49-F238E27FC236}">
                <a16:creationId xmlns:a16="http://schemas.microsoft.com/office/drawing/2014/main" id="{F077A3DC-3FCB-498A-6FD8-47F2DCB14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860" y="6186735"/>
            <a:ext cx="445625" cy="457200"/>
          </a:xfrm>
          <a:prstGeom prst="rect">
            <a:avLst/>
          </a:prstGeom>
        </p:spPr>
      </p:pic>
      <p:pic>
        <p:nvPicPr>
          <p:cNvPr id="18" name="Picture 17" descr="A black and white logo&#10;&#10;Description automatically generated">
            <a:extLst>
              <a:ext uri="{FF2B5EF4-FFF2-40B4-BE49-F238E27FC236}">
                <a16:creationId xmlns:a16="http://schemas.microsoft.com/office/drawing/2014/main" id="{4A53859C-D3BB-11FD-DE47-8F85371E56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8" b="15818"/>
          <a:stretch/>
        </p:blipFill>
        <p:spPr>
          <a:xfrm>
            <a:off x="4395012" y="6141015"/>
            <a:ext cx="570768" cy="493776"/>
          </a:xfrm>
          <a:prstGeom prst="rect">
            <a:avLst/>
          </a:prstGeom>
        </p:spPr>
      </p:pic>
      <p:pic>
        <p:nvPicPr>
          <p:cNvPr id="19" name="Picture 18" descr="A blue circle with a white letter f in it&#10;&#10;Description automatically generated">
            <a:extLst>
              <a:ext uri="{FF2B5EF4-FFF2-40B4-BE49-F238E27FC236}">
                <a16:creationId xmlns:a16="http://schemas.microsoft.com/office/drawing/2014/main" id="{7E17E9AA-E432-5E1E-FA6D-2A05975874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56" y="619587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205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68231-E102-BED5-11BE-CBC30DA4A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09600"/>
            <a:ext cx="11430000" cy="10810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kern="1200" dirty="0"/>
              <a:t>Basics of Hazardous Waste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9BBF57-622F-4639-AC72-EBFC9A423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825625"/>
            <a:ext cx="10287000" cy="409326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800" b="1" dirty="0"/>
              <a:t>Amber Hicks</a:t>
            </a:r>
          </a:p>
          <a:p>
            <a:pPr marL="0" indent="0">
              <a:buNone/>
            </a:pPr>
            <a:r>
              <a:rPr lang="en-US" dirty="0"/>
              <a:t>Division of Environmental Response and Revitalization (DERR)</a:t>
            </a:r>
          </a:p>
          <a:p>
            <a:pPr marL="0" indent="0">
              <a:buNone/>
            </a:pPr>
            <a:r>
              <a:rPr lang="en-US" dirty="0"/>
              <a:t>Small Business Environmental Assistance Program (SBEAP)</a:t>
            </a:r>
          </a:p>
          <a:p>
            <a:pPr marL="0" indent="0">
              <a:buNone/>
            </a:pPr>
            <a:r>
              <a:rPr lang="en-US" dirty="0"/>
              <a:t>March 10, 2026</a:t>
            </a:r>
          </a:p>
        </p:txBody>
      </p:sp>
      <p:pic>
        <p:nvPicPr>
          <p:cNvPr id="4" name="Picture 52156499">
            <a:extLst>
              <a:ext uri="{FF2B5EF4-FFF2-40B4-BE49-F238E27FC236}">
                <a16:creationId xmlns:a16="http://schemas.microsoft.com/office/drawing/2014/main" id="{77EB93A2-99A6-A732-33C6-9E940902E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4766426"/>
            <a:ext cx="4724400" cy="128739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058FC62-DE29-7976-18A6-87073BE68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83B7B7A-CDDA-7C44-B1B0-1F1E45567B3B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652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018E5-583D-B76E-8517-70E98220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494" y="640624"/>
            <a:ext cx="6027906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What We Will Cover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36FD51-4CD6-966B-A41D-ACC1D1032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2" y="1541343"/>
            <a:ext cx="4777381" cy="36055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29ED6-63AB-F182-73C8-4F760F2E4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371600"/>
            <a:ext cx="5458838" cy="48053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b="1" dirty="0"/>
              <a:t>   Hazardous Waste Characterization </a:t>
            </a:r>
          </a:p>
          <a:p>
            <a:pPr>
              <a:defRPr/>
            </a:pPr>
            <a:endParaRPr lang="en-US" sz="2000" b="1" dirty="0"/>
          </a:p>
          <a:p>
            <a:pPr marL="419536" indent="-408082">
              <a:defRPr/>
            </a:pPr>
            <a:r>
              <a:rPr lang="en-US" sz="2000" b="1" dirty="0"/>
              <a:t>Generator Categories</a:t>
            </a:r>
          </a:p>
          <a:p>
            <a:pPr marL="419536" indent="-408082">
              <a:defRPr/>
            </a:pPr>
            <a:endParaRPr lang="en-US" sz="2000" b="1" dirty="0"/>
          </a:p>
          <a:p>
            <a:pPr marL="419536" indent="-408082">
              <a:defRPr/>
            </a:pPr>
            <a:r>
              <a:rPr lang="en-US" sz="2000" b="1" dirty="0"/>
              <a:t>Generator Requirements</a:t>
            </a:r>
          </a:p>
          <a:p>
            <a:pPr marL="419536" indent="-408082">
              <a:defRPr/>
            </a:pPr>
            <a:endParaRPr lang="en-US" sz="2000" b="1" dirty="0"/>
          </a:p>
          <a:p>
            <a:pPr marL="419536" indent="-408082">
              <a:defRPr/>
            </a:pPr>
            <a:r>
              <a:rPr lang="en-US" sz="2000" b="1" dirty="0"/>
              <a:t>Universal Waste and Used Oil Rules</a:t>
            </a:r>
          </a:p>
          <a:p>
            <a:pPr marL="419536" indent="-408082">
              <a:defRPr/>
            </a:pPr>
            <a:endParaRPr lang="en-US" sz="2000" b="1" dirty="0"/>
          </a:p>
          <a:p>
            <a:pPr marL="419536" indent="-408082">
              <a:defRPr/>
            </a:pPr>
            <a:r>
              <a:rPr lang="en-US" sz="2000" b="1" dirty="0"/>
              <a:t>Commonly Cited Violations</a:t>
            </a:r>
          </a:p>
          <a:p>
            <a:pPr marL="419536" indent="-408082">
              <a:defRPr/>
            </a:pPr>
            <a:endParaRPr lang="en-US" sz="2000" b="1" dirty="0"/>
          </a:p>
          <a:p>
            <a:pPr marL="419536" indent="-408082">
              <a:defRPr/>
            </a:pPr>
            <a:r>
              <a:rPr lang="en-US" sz="2000" b="1" dirty="0"/>
              <a:t>Resources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01868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3F4D0-DE69-4543-895B-356792265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127"/>
            <a:ext cx="10911840" cy="914400"/>
          </a:xfrm>
        </p:spPr>
        <p:txBody>
          <a:bodyPr/>
          <a:lstStyle/>
          <a:p>
            <a:r>
              <a:rPr lang="en-US" b="1" dirty="0"/>
              <a:t>Solid Wastes &amp; Hazardous Wastes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07BFD-9EC8-46BB-9AC9-3CC21CA54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412" y="935610"/>
            <a:ext cx="5138738" cy="5334000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/>
              <a:t>    </a:t>
            </a:r>
            <a:r>
              <a:rPr lang="en-US" sz="4000" b="1" u="sng" dirty="0"/>
              <a:t>Solid Waste</a:t>
            </a:r>
            <a:endParaRPr lang="en-US" b="1" u="sng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Does not have to be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     “solid”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dirty="0"/>
              <a:t>  Anything that you </a:t>
            </a:r>
          </a:p>
          <a:p>
            <a:pPr marL="0" indent="0">
              <a:buNone/>
            </a:pPr>
            <a:r>
              <a:rPr lang="en-US" dirty="0"/>
              <a:t>  Are </a:t>
            </a:r>
            <a:r>
              <a:rPr lang="en-US" sz="3600" b="1" u="sng" dirty="0"/>
              <a:t>discarding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and </a:t>
            </a:r>
            <a:r>
              <a:rPr lang="en-US" sz="3600" b="1" u="sng" dirty="0"/>
              <a:t>has no value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644A3FE-DD9A-4EE4-863D-47E9A2441AA1}"/>
              </a:ext>
            </a:extLst>
          </p:cNvPr>
          <p:cNvSpPr/>
          <p:nvPr/>
        </p:nvSpPr>
        <p:spPr>
          <a:xfrm>
            <a:off x="4002817" y="1712484"/>
            <a:ext cx="3844761" cy="3656838"/>
          </a:xfrm>
          <a:prstGeom prst="ellipse">
            <a:avLst/>
          </a:prstGeom>
          <a:solidFill>
            <a:srgbClr val="BBD36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F656F1-3FD5-414F-9C27-072C346EFDC2}"/>
              </a:ext>
            </a:extLst>
          </p:cNvPr>
          <p:cNvSpPr/>
          <p:nvPr/>
        </p:nvSpPr>
        <p:spPr>
          <a:xfrm>
            <a:off x="5485378" y="2442782"/>
            <a:ext cx="2362200" cy="2282952"/>
          </a:xfrm>
          <a:prstGeom prst="ellipse">
            <a:avLst/>
          </a:prstGeom>
          <a:solidFill>
            <a:srgbClr val="C12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362008-C917-4FF5-890D-8C89EB83CD07}"/>
              </a:ext>
            </a:extLst>
          </p:cNvPr>
          <p:cNvSpPr txBox="1">
            <a:spLocks/>
          </p:cNvSpPr>
          <p:nvPr/>
        </p:nvSpPr>
        <p:spPr bwMode="auto">
          <a:xfrm>
            <a:off x="7397456" y="861398"/>
            <a:ext cx="4797654" cy="418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u="sng" dirty="0"/>
              <a:t>Hazardous Waste</a:t>
            </a:r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r>
              <a:rPr lang="en-US" sz="2000" b="1" dirty="0"/>
              <a:t>           </a:t>
            </a:r>
            <a:r>
              <a:rPr lang="en-US" b="1" dirty="0"/>
              <a:t>Must be a Solid Waste</a:t>
            </a:r>
          </a:p>
          <a:p>
            <a:pPr marL="0" indent="0">
              <a:buNone/>
            </a:pPr>
            <a:endParaRPr lang="en-US" sz="1100" b="1" u="sng" dirty="0"/>
          </a:p>
          <a:p>
            <a:pPr marL="0" indent="0">
              <a:buNone/>
            </a:pPr>
            <a:r>
              <a:rPr lang="en-US" b="1" dirty="0"/>
              <a:t>        </a:t>
            </a:r>
            <a:r>
              <a:rPr lang="en-US" dirty="0"/>
              <a:t>Also: Listed and/or</a:t>
            </a:r>
          </a:p>
          <a:p>
            <a:pPr marL="0" indent="0">
              <a:buNone/>
            </a:pPr>
            <a:r>
              <a:rPr lang="en-US" dirty="0"/>
              <a:t>		Characteristic</a:t>
            </a: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495A0CDB-3284-442C-B558-BF981CDC6EFD}"/>
              </a:ext>
            </a:extLst>
          </p:cNvPr>
          <p:cNvCxnSpPr>
            <a:cxnSpLocks/>
          </p:cNvCxnSpPr>
          <p:nvPr/>
        </p:nvCxnSpPr>
        <p:spPr>
          <a:xfrm>
            <a:off x="3733800" y="1580293"/>
            <a:ext cx="800100" cy="498538"/>
          </a:xfrm>
          <a:prstGeom prst="curvedConnector3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1E91289D-AE31-41F7-93DF-B7E335661BC2}"/>
              </a:ext>
            </a:extLst>
          </p:cNvPr>
          <p:cNvCxnSpPr>
            <a:cxnSpLocks/>
          </p:cNvCxnSpPr>
          <p:nvPr/>
        </p:nvCxnSpPr>
        <p:spPr>
          <a:xfrm rot="5400000">
            <a:off x="6767846" y="2287286"/>
            <a:ext cx="1917668" cy="365760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8846BCA-3BDE-630B-1D8E-7203B22BF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6136" y="4128920"/>
            <a:ext cx="3065495" cy="2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601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534400" cy="9144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 generate </a:t>
            </a:r>
            <a:r>
              <a:rPr lang="en-US" sz="36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hazardous waste?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300" y="1447800"/>
            <a:ext cx="5410200" cy="5266181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en-US" sz="3800" i="1" dirty="0">
                <a:solidFill>
                  <a:srgbClr val="000000"/>
                </a:solidFill>
              </a:rPr>
              <a:t>What is a Hazardous Waste?</a:t>
            </a:r>
          </a:p>
          <a:p>
            <a:pPr marL="0" indent="0">
              <a:buNone/>
            </a:pPr>
            <a:endParaRPr lang="en-US" sz="800" i="1" dirty="0">
              <a:solidFill>
                <a:srgbClr val="000000"/>
              </a:solidFill>
            </a:endParaRPr>
          </a:p>
          <a:p>
            <a:pPr marL="457200" indent="-457200">
              <a:buAutoNum type="arabicParenR"/>
            </a:pPr>
            <a:r>
              <a:rPr lang="en-US" sz="3000" dirty="0">
                <a:solidFill>
                  <a:srgbClr val="000000"/>
                </a:solidFill>
              </a:rPr>
              <a:t>Is it a </a:t>
            </a:r>
            <a:r>
              <a:rPr lang="en-US" sz="3000" u="sng" dirty="0">
                <a:solidFill>
                  <a:srgbClr val="000000"/>
                </a:solidFill>
              </a:rPr>
              <a:t>solid waste</a:t>
            </a:r>
            <a:r>
              <a:rPr lang="en-US" sz="3000" dirty="0">
                <a:solidFill>
                  <a:srgbClr val="000000"/>
                </a:solidFill>
              </a:rPr>
              <a:t>?</a:t>
            </a:r>
          </a:p>
          <a:p>
            <a:pPr marL="457200" indent="-457200">
              <a:buAutoNum type="arabicParenR"/>
            </a:pPr>
            <a:r>
              <a:rPr lang="en-US" sz="3000" dirty="0">
                <a:solidFill>
                  <a:srgbClr val="000000"/>
                </a:solidFill>
              </a:rPr>
              <a:t>Is it a </a:t>
            </a:r>
            <a:r>
              <a:rPr lang="en-US" sz="3000" u="sng" dirty="0">
                <a:solidFill>
                  <a:srgbClr val="000000"/>
                </a:solidFill>
              </a:rPr>
              <a:t>listed</a:t>
            </a:r>
            <a:r>
              <a:rPr lang="en-US" sz="3000" dirty="0">
                <a:solidFill>
                  <a:srgbClr val="000000"/>
                </a:solidFill>
              </a:rPr>
              <a:t> hazardous waste?</a:t>
            </a:r>
          </a:p>
          <a:p>
            <a:pPr marL="457200" indent="-457200">
              <a:buAutoNum type="arabicParenR"/>
            </a:pPr>
            <a:r>
              <a:rPr lang="en-US" sz="3000" dirty="0">
                <a:solidFill>
                  <a:srgbClr val="000000"/>
                </a:solidFill>
              </a:rPr>
              <a:t>Does it exhibit a </a:t>
            </a:r>
            <a:r>
              <a:rPr lang="en-US" sz="3000" u="sng" dirty="0">
                <a:solidFill>
                  <a:srgbClr val="000000"/>
                </a:solidFill>
              </a:rPr>
              <a:t>hazardous characteristic</a:t>
            </a:r>
            <a:r>
              <a:rPr lang="en-US" sz="3000" dirty="0">
                <a:solidFill>
                  <a:srgbClr val="000000"/>
                </a:solidFill>
              </a:rPr>
              <a:t>? 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000000"/>
                </a:solidFill>
                <a:sym typeface="Webdings" panose="05030102010509060703" pitchFamily="18" charset="2"/>
              </a:rPr>
              <a:t>         </a:t>
            </a:r>
            <a:r>
              <a:rPr lang="en-US" sz="2200" dirty="0">
                <a:solidFill>
                  <a:srgbClr val="000000"/>
                </a:solidFill>
                <a:sym typeface="Webdings" panose="05030102010509060703" pitchFamily="18" charset="2"/>
              </a:rPr>
              <a:t> </a:t>
            </a:r>
            <a:r>
              <a:rPr lang="en-US" sz="3000" dirty="0">
                <a:solidFill>
                  <a:srgbClr val="000000"/>
                </a:solidFill>
              </a:rPr>
              <a:t>Ignitability   </a:t>
            </a:r>
            <a:r>
              <a:rPr lang="en-US" sz="2200" dirty="0">
                <a:solidFill>
                  <a:srgbClr val="000000"/>
                </a:solidFill>
                <a:sym typeface="Webdings" panose="05030102010509060703" pitchFamily="18" charset="2"/>
              </a:rPr>
              <a:t></a:t>
            </a:r>
            <a:r>
              <a:rPr lang="en-US" sz="3000" dirty="0">
                <a:solidFill>
                  <a:srgbClr val="000000"/>
                </a:solidFill>
              </a:rPr>
              <a:t> Corrosivity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000000"/>
                </a:solidFill>
                <a:sym typeface="Webdings" panose="05030102010509060703" pitchFamily="18" charset="2"/>
              </a:rPr>
              <a:t>         </a:t>
            </a:r>
            <a:r>
              <a:rPr lang="en-US" sz="2200" dirty="0">
                <a:solidFill>
                  <a:srgbClr val="000000"/>
                </a:solidFill>
                <a:sym typeface="Webdings" panose="05030102010509060703" pitchFamily="18" charset="2"/>
              </a:rPr>
              <a:t> </a:t>
            </a:r>
            <a:r>
              <a:rPr lang="en-US" sz="3000" dirty="0">
                <a:solidFill>
                  <a:srgbClr val="000000"/>
                </a:solidFill>
              </a:rPr>
              <a:t>Toxicity         </a:t>
            </a:r>
            <a:r>
              <a:rPr lang="en-US" sz="2200" dirty="0">
                <a:solidFill>
                  <a:srgbClr val="000000"/>
                </a:solidFill>
                <a:sym typeface="Webdings" panose="05030102010509060703" pitchFamily="18" charset="2"/>
              </a:rPr>
              <a:t></a:t>
            </a:r>
            <a:r>
              <a:rPr lang="en-US" sz="3000" dirty="0">
                <a:solidFill>
                  <a:srgbClr val="000000"/>
                </a:solidFill>
                <a:sym typeface="Webdings" panose="05030102010509060703" pitchFamily="18" charset="2"/>
              </a:rPr>
              <a:t> </a:t>
            </a:r>
            <a:r>
              <a:rPr lang="en-US" sz="3000" dirty="0">
                <a:solidFill>
                  <a:srgbClr val="000000"/>
                </a:solidFill>
              </a:rPr>
              <a:t>Reactivity</a:t>
            </a:r>
          </a:p>
          <a:p>
            <a:pPr marL="457200" indent="-457200">
              <a:buAutoNum type="arabicParenR"/>
            </a:pPr>
            <a:endParaRPr lang="en-US" sz="3000" dirty="0">
              <a:solidFill>
                <a:srgbClr val="000000"/>
              </a:solidFill>
            </a:endParaRPr>
          </a:p>
          <a:p>
            <a:endParaRPr lang="en-US" sz="1500" dirty="0">
              <a:solidFill>
                <a:srgbClr val="000000"/>
              </a:solidFill>
            </a:endParaRPr>
          </a:p>
        </p:txBody>
      </p:sp>
      <p:pic>
        <p:nvPicPr>
          <p:cNvPr id="12" name="Picture 11" descr="Letter&#10;&#10;AI-generated content may be incorrect.">
            <a:extLst>
              <a:ext uri="{FF2B5EF4-FFF2-40B4-BE49-F238E27FC236}">
                <a16:creationId xmlns:a16="http://schemas.microsoft.com/office/drawing/2014/main" id="{B486538B-887E-98CD-E890-FFE6BB13D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9" y="1447800"/>
            <a:ext cx="2332567" cy="2209800"/>
          </a:xfrm>
          <a:prstGeom prst="rect">
            <a:avLst/>
          </a:prstGeom>
        </p:spPr>
      </p:pic>
      <p:pic>
        <p:nvPicPr>
          <p:cNvPr id="14" name="Picture 13" descr="A picture containing indoor, black, blender&#10;&#10;AI-generated content may be incorrect.">
            <a:extLst>
              <a:ext uri="{FF2B5EF4-FFF2-40B4-BE49-F238E27FC236}">
                <a16:creationId xmlns:a16="http://schemas.microsoft.com/office/drawing/2014/main" id="{E2CB3EAC-5F68-73FE-33D8-06593ABB6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3810000"/>
            <a:ext cx="2596896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539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vert="horz" lIns="82479" tIns="41239" rIns="82479" bIns="41239" rtlCol="0" anchor="ctr"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Waste Evaluation Requirements</a:t>
            </a:r>
          </a:p>
        </p:txBody>
      </p:sp>
      <p:sp>
        <p:nvSpPr>
          <p:cNvPr id="5427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81000" y="1825625"/>
            <a:ext cx="10820400" cy="4422775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75000"/>
              </a:lnSpc>
              <a:defRPr/>
            </a:pPr>
            <a:r>
              <a:rPr lang="en-US" sz="2800" b="1" dirty="0">
                <a:latin typeface="+mn-lt"/>
                <a:cs typeface="Arial" panose="020B0604020202020204" pitchFamily="34" charset="0"/>
              </a:rPr>
              <a:t>Resources may include:</a:t>
            </a:r>
          </a:p>
          <a:p>
            <a:pPr eaLnBrk="1" hangingPunct="1">
              <a:lnSpc>
                <a:spcPct val="75000"/>
              </a:lnSpc>
              <a:buFont typeface="Wingdings 2" pitchFamily="18" charset="2"/>
              <a:buNone/>
              <a:defRPr/>
            </a:pPr>
            <a:endParaRPr lang="en-US" sz="2800" b="1" dirty="0">
              <a:latin typeface="+mn-lt"/>
              <a:cs typeface="Arial" panose="020B0604020202020204" pitchFamily="34" charset="0"/>
            </a:endParaRPr>
          </a:p>
          <a:p>
            <a:pPr marL="850828" lvl="1" indent="-393666">
              <a:lnSpc>
                <a:spcPct val="75000"/>
              </a:lnSpc>
              <a:defRPr/>
            </a:pPr>
            <a:r>
              <a:rPr lang="en-US" sz="2800" b="1" dirty="0">
                <a:latin typeface="+mn-lt"/>
                <a:cs typeface="Arial" panose="020B0604020202020204" pitchFamily="34" charset="0"/>
              </a:rPr>
              <a:t>Lab analysis </a:t>
            </a:r>
          </a:p>
          <a:p>
            <a:pPr marL="1088953" lvl="2" indent="-393666">
              <a:lnSpc>
                <a:spcPct val="75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b="1" dirty="0">
                <a:latin typeface="+mn-lt"/>
                <a:cs typeface="Arial" panose="020B0604020202020204" pitchFamily="34" charset="0"/>
              </a:rPr>
              <a:t>Toxicity Characteristic Leaching Procedure (TCLP)</a:t>
            </a:r>
          </a:p>
          <a:p>
            <a:pPr marL="850828" lvl="1" indent="-393666">
              <a:lnSpc>
                <a:spcPct val="75000"/>
              </a:lnSpc>
              <a:defRPr/>
            </a:pPr>
            <a:endParaRPr lang="en-US" sz="2800" b="1" dirty="0">
              <a:latin typeface="+mn-lt"/>
              <a:cs typeface="Arial" panose="020B0604020202020204" pitchFamily="34" charset="0"/>
            </a:endParaRPr>
          </a:p>
          <a:p>
            <a:pPr marL="850828" lvl="1" indent="-393666">
              <a:lnSpc>
                <a:spcPct val="75000"/>
              </a:lnSpc>
              <a:defRPr/>
            </a:pPr>
            <a:r>
              <a:rPr lang="en-US" sz="2800" b="1" dirty="0">
                <a:latin typeface="+mn-lt"/>
                <a:cs typeface="Arial" panose="020B0604020202020204" pitchFamily="34" charset="0"/>
              </a:rPr>
              <a:t>Generator knowledge</a:t>
            </a:r>
          </a:p>
          <a:p>
            <a:pPr marL="1312751" lvl="2" indent="-347634">
              <a:lnSpc>
                <a:spcPct val="75000"/>
              </a:lnSpc>
              <a:buFont typeface="Wingdings" pitchFamily="2" charset="2"/>
              <a:buChar char="Ø"/>
              <a:defRPr/>
            </a:pPr>
            <a:r>
              <a:rPr lang="en-US" sz="2800" b="1" dirty="0">
                <a:latin typeface="+mn-lt"/>
                <a:cs typeface="Arial" panose="020B0604020202020204" pitchFamily="34" charset="0"/>
              </a:rPr>
              <a:t>Information from vendor/supplier</a:t>
            </a:r>
          </a:p>
          <a:p>
            <a:pPr marL="1312751" lvl="2" indent="-347634">
              <a:lnSpc>
                <a:spcPct val="75000"/>
              </a:lnSpc>
              <a:buFont typeface="Wingdings" pitchFamily="2" charset="2"/>
              <a:buChar char="Ø"/>
              <a:defRPr/>
            </a:pPr>
            <a:r>
              <a:rPr lang="en-US" sz="2800" b="1" dirty="0">
                <a:latin typeface="+mn-lt"/>
                <a:cs typeface="Arial" panose="020B0604020202020204" pitchFamily="34" charset="0"/>
              </a:rPr>
              <a:t>Safety Data Sheets (SDS) </a:t>
            </a:r>
          </a:p>
          <a:p>
            <a:pPr marL="1312751" lvl="2" indent="-347634">
              <a:lnSpc>
                <a:spcPct val="75000"/>
              </a:lnSpc>
              <a:buFont typeface="Wingdings" pitchFamily="2" charset="2"/>
              <a:buChar char="Ø"/>
              <a:defRPr/>
            </a:pPr>
            <a:r>
              <a:rPr lang="en-US" sz="2800" b="1" dirty="0">
                <a:latin typeface="+mn-lt"/>
                <a:cs typeface="Arial" panose="020B0604020202020204" pitchFamily="34" charset="0"/>
              </a:rPr>
              <a:t>Process information</a:t>
            </a:r>
          </a:p>
          <a:p>
            <a:pPr marL="1312751" lvl="2" indent="-347634">
              <a:lnSpc>
                <a:spcPct val="75000"/>
              </a:lnSpc>
              <a:buFont typeface="Wingdings" pitchFamily="2" charset="2"/>
              <a:buChar char="Ø"/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5117" lvl="2" indent="0">
              <a:lnSpc>
                <a:spcPct val="75000"/>
              </a:lnSpc>
              <a:buNone/>
              <a:defRPr/>
            </a:pP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6427" y="5867400"/>
            <a:ext cx="7219145" cy="66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417" algn="ctr">
              <a:lnSpc>
                <a:spcPct val="75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**</a:t>
            </a:r>
            <a:r>
              <a:rPr lang="en-US" sz="2400" b="1" dirty="0">
                <a:latin typeface="+mn-lt"/>
                <a:cs typeface="Arial" panose="020B0604020202020204" pitchFamily="34" charset="0"/>
              </a:rPr>
              <a:t>Must keep waste evaluation documentation on-site for at least 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3 years.</a:t>
            </a:r>
          </a:p>
        </p:txBody>
      </p:sp>
      <p:pic>
        <p:nvPicPr>
          <p:cNvPr id="5" name="Picture 4" descr="Avery® Preprinted Safety Data Sheet 3-Ring Binder, 2&quot; Rings, Yellow/Red">
            <a:extLst>
              <a:ext uri="{FF2B5EF4-FFF2-40B4-BE49-F238E27FC236}">
                <a16:creationId xmlns:a16="http://schemas.microsoft.com/office/drawing/2014/main" id="{89749E50-4401-35DD-AF86-008A151E49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362200"/>
            <a:ext cx="2543175" cy="2543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39951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839380"/>
            <a:ext cx="3351047" cy="3577696"/>
          </a:xfrm>
          <a:prstGeom prst="rect">
            <a:avLst/>
          </a:prstGeom>
        </p:spPr>
      </p:pic>
      <p:sp>
        <p:nvSpPr>
          <p:cNvPr id="17410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381000" y="453760"/>
            <a:ext cx="11430000" cy="1081088"/>
          </a:xfrm>
        </p:spPr>
        <p:txBody>
          <a:bodyPr vert="horz" lIns="82479" tIns="41239" rIns="82479" bIns="41239" rtlCol="0" anchor="ctr">
            <a:normAutofit/>
          </a:bodyPr>
          <a:lstStyle/>
          <a:p>
            <a:pPr eaLnBrk="1" hangingPunct="1"/>
            <a:r>
              <a:rPr lang="en-US" sz="4000" dirty="0">
                <a:solidFill>
                  <a:schemeClr val="tx2"/>
                </a:solidFill>
                <a:latin typeface="+mn-lt"/>
              </a:rPr>
              <a:t>F Listed Hazardous Wastes</a:t>
            </a:r>
          </a:p>
        </p:txBody>
      </p:sp>
      <p:sp>
        <p:nvSpPr>
          <p:cNvPr id="246787" name="Rectangle 1027"/>
          <p:cNvSpPr>
            <a:spLocks noGrp="1" noRot="1" noChangeArrowheads="1"/>
          </p:cNvSpPr>
          <p:nvPr>
            <p:ph idx="1"/>
          </p:nvPr>
        </p:nvSpPr>
        <p:spPr>
          <a:xfrm>
            <a:off x="381000" y="1752600"/>
            <a:ext cx="6934200" cy="4419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b="1" dirty="0">
                <a:latin typeface="+mn-lt"/>
              </a:rPr>
              <a:t>Non-specific sources</a:t>
            </a:r>
          </a:p>
          <a:p>
            <a:pPr marL="793682" lvl="1" indent="-336521">
              <a:defRPr/>
            </a:pPr>
            <a:r>
              <a:rPr lang="en-US" sz="2000" b="1" dirty="0">
                <a:latin typeface="+mn-lt"/>
              </a:rPr>
              <a:t>Meaning from any type of process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b="1" dirty="0">
                <a:latin typeface="+mn-lt"/>
              </a:rPr>
              <a:t>Examples</a:t>
            </a:r>
          </a:p>
          <a:p>
            <a:pPr marL="793682" lvl="1" indent="-336521">
              <a:defRPr/>
            </a:pPr>
            <a:r>
              <a:rPr lang="en-US" sz="2000" b="1" dirty="0">
                <a:latin typeface="+mn-lt"/>
              </a:rPr>
              <a:t>Spent solvents / Parts washer solvents</a:t>
            </a:r>
          </a:p>
          <a:p>
            <a:pPr marL="1255606" lvl="2" indent="-341284">
              <a:buFont typeface="Wingdings" pitchFamily="2" charset="2"/>
              <a:buChar char="Ø"/>
              <a:defRPr/>
            </a:pPr>
            <a:r>
              <a:rPr lang="en-US" sz="1800" b="1" dirty="0">
                <a:latin typeface="+mn-lt"/>
              </a:rPr>
              <a:t>F001, F002, F003, F004, F005</a:t>
            </a:r>
          </a:p>
          <a:p>
            <a:pPr marL="1255606" lvl="2" indent="-341284">
              <a:buFont typeface="Wingdings" pitchFamily="2" charset="2"/>
              <a:buChar char="Ø"/>
              <a:defRPr/>
            </a:pPr>
            <a:r>
              <a:rPr lang="en-US" sz="1800" b="1" dirty="0"/>
              <a:t>Solvents with methylene chloride, xylene, toluene, etc.</a:t>
            </a:r>
          </a:p>
          <a:p>
            <a:pPr marL="1255606" lvl="2" indent="-341284">
              <a:buFont typeface="Wingdings" pitchFamily="2" charset="2"/>
              <a:buChar char="Ø"/>
              <a:defRPr/>
            </a:pPr>
            <a:endParaRPr lang="en-US" sz="1800" b="1" dirty="0"/>
          </a:p>
          <a:p>
            <a:pPr marL="914322" lvl="2" indent="0">
              <a:buNone/>
              <a:defRPr/>
            </a:pPr>
            <a:r>
              <a:rPr lang="en-US" sz="1800" b="1" dirty="0">
                <a:cs typeface="Arial" panose="020B0604020202020204" pitchFamily="34" charset="0"/>
                <a:hlinkClick r:id="rId4"/>
              </a:rPr>
              <a:t>Ohio Administrative Code (OAC)</a:t>
            </a:r>
            <a:r>
              <a:rPr lang="en-US" b="1" dirty="0">
                <a:cs typeface="Arial" panose="020B0604020202020204" pitchFamily="34" charset="0"/>
                <a:hlinkClick r:id="rId4"/>
              </a:rPr>
              <a:t> </a:t>
            </a:r>
            <a:r>
              <a:rPr lang="en-US" b="1" dirty="0">
                <a:hlinkClick r:id="rId4"/>
              </a:rPr>
              <a:t>rule 3745-51-31</a:t>
            </a:r>
            <a:endParaRPr lang="en-US" b="1" dirty="0"/>
          </a:p>
          <a:p>
            <a:pPr marL="1255606" lvl="2" indent="-341284">
              <a:buFont typeface="Wingdings" pitchFamily="2" charset="2"/>
              <a:buChar char="Ø"/>
              <a:defRPr/>
            </a:pPr>
            <a:endParaRPr lang="en-US" sz="18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034440"/>
            <a:ext cx="2743200" cy="275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8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29861-55CA-7D93-EEBF-F02AB20F0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B7760CF-D25A-872E-A3DE-C23208F6A97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 vert="horz" lIns="82479" tIns="41239" rIns="82479" bIns="41239" rtlCol="0" anchor="ctr">
            <a:normAutofit/>
          </a:bodyPr>
          <a:lstStyle/>
          <a:p>
            <a:pPr eaLnBrk="1" hangingPunct="1"/>
            <a:r>
              <a:rPr lang="en-US" b="1" dirty="0">
                <a:effectLst/>
                <a:latin typeface="+mn-lt"/>
              </a:rPr>
              <a:t>Characteristic Hazardous Wastes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3334AE-5E6A-2336-7EA1-DAB6A5881D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2020" y="3821838"/>
            <a:ext cx="2286000" cy="195149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cs typeface="Arial" panose="020B0604020202020204" pitchFamily="34" charset="0"/>
              </a:rPr>
              <a:t>Ignitable (D001)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9B41E3-C9D0-7963-9399-5385858A98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03781" y="3903275"/>
            <a:ext cx="2362200" cy="1951494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cs typeface="Arial" panose="020B0604020202020204" pitchFamily="34" charset="0"/>
              </a:rPr>
              <a:t>Reactive (D003)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52C1EB-3A56-A457-9DF8-C66E04911D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03465" y="3917715"/>
            <a:ext cx="2362200" cy="1951494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cs typeface="Arial" panose="020B0604020202020204" pitchFamily="34" charset="0"/>
              </a:rPr>
              <a:t>Corrosive (D002)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C3974-27C5-60F5-4F43-79D3E41979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395460" y="3821838"/>
            <a:ext cx="2362200" cy="1951494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cs typeface="Arial" panose="020B0604020202020204" pitchFamily="34" charset="0"/>
              </a:rPr>
              <a:t>Toxic (D004-D043)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7E8FE29E-DEFD-F60F-C9FE-443F8BD27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8" y="3048003"/>
            <a:ext cx="184479" cy="77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0C0C0"/>
            </a:outerShdw>
          </a:effectLst>
        </p:spPr>
        <p:txBody>
          <a:bodyPr wrap="none" lIns="91432" tIns="45716" rIns="91432" bIns="45716">
            <a:spAutoFit/>
          </a:bodyPr>
          <a:lstStyle/>
          <a:p>
            <a:pPr eaLnBrk="1" hangingPunct="1">
              <a:defRPr/>
            </a:pPr>
            <a:endParaRPr lang="en-US" sz="4400" dirty="0">
              <a:solidFill>
                <a:srgbClr val="F6F00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" name="Graphic 10" descr="Fire with solid fill">
            <a:extLst>
              <a:ext uri="{FF2B5EF4-FFF2-40B4-BE49-F238E27FC236}">
                <a16:creationId xmlns:a16="http://schemas.microsoft.com/office/drawing/2014/main" id="{745109DB-3980-811C-1ADC-5F43C5318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9799" y="2447016"/>
            <a:ext cx="1350441" cy="1350441"/>
          </a:xfrm>
          <a:prstGeom prst="rect">
            <a:avLst/>
          </a:prstGeom>
        </p:spPr>
      </p:pic>
      <p:pic>
        <p:nvPicPr>
          <p:cNvPr id="13" name="Graphic 12" descr="Beaker with solid fill">
            <a:extLst>
              <a:ext uri="{FF2B5EF4-FFF2-40B4-BE49-F238E27FC236}">
                <a16:creationId xmlns:a16="http://schemas.microsoft.com/office/drawing/2014/main" id="{A0C2CE0B-17F0-1625-BC59-8F835BEBB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43452" y="2372782"/>
            <a:ext cx="1282857" cy="1282857"/>
          </a:xfrm>
          <a:prstGeom prst="rect">
            <a:avLst/>
          </a:prstGeom>
        </p:spPr>
      </p:pic>
      <p:pic>
        <p:nvPicPr>
          <p:cNvPr id="15" name="Graphic 14" descr="Warning with solid fill">
            <a:extLst>
              <a:ext uri="{FF2B5EF4-FFF2-40B4-BE49-F238E27FC236}">
                <a16:creationId xmlns:a16="http://schemas.microsoft.com/office/drawing/2014/main" id="{12B55F92-A7EF-F1FF-0883-DEB2BB471B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09344" y="2372782"/>
            <a:ext cx="1350441" cy="1350441"/>
          </a:xfrm>
          <a:prstGeom prst="rect">
            <a:avLst/>
          </a:prstGeom>
        </p:spPr>
      </p:pic>
      <p:pic>
        <p:nvPicPr>
          <p:cNvPr id="17" name="Graphic 16" descr="Danger with solid fill">
            <a:extLst>
              <a:ext uri="{FF2B5EF4-FFF2-40B4-BE49-F238E27FC236}">
                <a16:creationId xmlns:a16="http://schemas.microsoft.com/office/drawing/2014/main" id="{EFC7A7AE-32CB-2314-A9B6-76E2196213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43431" y="2447016"/>
            <a:ext cx="1266901" cy="12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206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vert="horz" lIns="82479" tIns="41239" rIns="82479" bIns="41239" rtlCol="0" anchor="ctr">
            <a:normAutofit/>
          </a:bodyPr>
          <a:lstStyle/>
          <a:p>
            <a:pPr eaLnBrk="1" hangingPunct="1"/>
            <a:r>
              <a:rPr lang="en-US" sz="4000" dirty="0">
                <a:solidFill>
                  <a:schemeClr val="tx2"/>
                </a:solidFill>
                <a:latin typeface="+mn-lt"/>
              </a:rPr>
              <a:t>For example: Ignitable Hazardous Wastes</a:t>
            </a:r>
          </a:p>
        </p:txBody>
      </p:sp>
      <p:sp>
        <p:nvSpPr>
          <p:cNvPr id="25907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000" b="1" dirty="0">
                <a:latin typeface="+mn-lt"/>
                <a:cs typeface="Arial" panose="020B0604020202020204" pitchFamily="34" charset="0"/>
              </a:rPr>
              <a:t>Flash point &lt;140 F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b="1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3000" b="1" dirty="0">
                <a:latin typeface="+mn-lt"/>
                <a:cs typeface="Arial" panose="020B0604020202020204" pitchFamily="34" charset="0"/>
              </a:rPr>
              <a:t>Usually a liquid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b="1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30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D001</a:t>
            </a:r>
            <a:r>
              <a:rPr lang="en-US" sz="3000" b="1" dirty="0">
                <a:latin typeface="+mn-lt"/>
                <a:cs typeface="Arial" panose="020B0604020202020204" pitchFamily="34" charset="0"/>
              </a:rPr>
              <a:t> hazardous waste code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b="1" dirty="0">
              <a:latin typeface="+mn-lt"/>
              <a:cs typeface="Arial" panose="020B0604020202020204" pitchFamily="34" charset="0"/>
            </a:endParaRPr>
          </a:p>
          <a:p>
            <a:pPr marL="850828" lvl="1" indent="-393666">
              <a:defRPr/>
            </a:pPr>
            <a:r>
              <a:rPr lang="en-US" b="1" dirty="0">
                <a:latin typeface="+mn-lt"/>
                <a:cs typeface="Arial" panose="020B0604020202020204" pitchFamily="34" charset="0"/>
              </a:rPr>
              <a:t>Examples include: </a:t>
            </a:r>
          </a:p>
          <a:p>
            <a:pPr marL="1193698" lvl="2">
              <a:buFont typeface="Wingdings" pitchFamily="2" charset="2"/>
              <a:buChar char="Ø"/>
              <a:defRPr/>
            </a:pPr>
            <a:r>
              <a:rPr lang="en-US" sz="2200" b="1" dirty="0">
                <a:latin typeface="+mn-lt"/>
                <a:cs typeface="Arial" panose="020B0604020202020204" pitchFamily="34" charset="0"/>
              </a:rPr>
              <a:t> Degreasers </a:t>
            </a:r>
          </a:p>
          <a:p>
            <a:pPr marL="1193698" lvl="2">
              <a:buFont typeface="Wingdings" pitchFamily="2" charset="2"/>
              <a:buChar char="Ø"/>
              <a:defRPr/>
            </a:pPr>
            <a:r>
              <a:rPr lang="en-US" sz="2200" b="1" dirty="0">
                <a:latin typeface="+mn-lt"/>
                <a:cs typeface="Arial" panose="020B0604020202020204" pitchFamily="34" charset="0"/>
              </a:rPr>
              <a:t> Solvents (</a:t>
            </a:r>
            <a:r>
              <a:rPr lang="en-US" sz="2200" b="1" u="sng" dirty="0">
                <a:latin typeface="+mn-lt"/>
                <a:cs typeface="Arial" panose="020B0604020202020204" pitchFamily="34" charset="0"/>
              </a:rPr>
              <a:t>parts washers</a:t>
            </a:r>
            <a:r>
              <a:rPr lang="en-US" sz="2200" b="1" dirty="0">
                <a:latin typeface="+mn-lt"/>
                <a:cs typeface="Arial" panose="020B0604020202020204" pitchFamily="34" charset="0"/>
              </a:rPr>
              <a:t>)</a:t>
            </a:r>
          </a:p>
          <a:p>
            <a:pPr marL="1193698" lvl="2">
              <a:buFont typeface="Wingdings" pitchFamily="2" charset="2"/>
              <a:buChar char="Ø"/>
              <a:defRPr/>
            </a:pPr>
            <a:r>
              <a:rPr lang="en-US" sz="2200" b="1" dirty="0">
                <a:latin typeface="+mn-lt"/>
                <a:cs typeface="Arial" panose="020B0604020202020204" pitchFamily="34" charset="0"/>
              </a:rPr>
              <a:t>Waste fuels</a:t>
            </a:r>
          </a:p>
        </p:txBody>
      </p:sp>
      <p:pic>
        <p:nvPicPr>
          <p:cNvPr id="2052" name="Picture 4" descr="https://sp.yimg.com/ib/th?id=HN.607992568582047801&amp;pid=15.1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209800"/>
            <a:ext cx="2743200" cy="424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 descr="Fire with solid fill">
            <a:extLst>
              <a:ext uri="{FF2B5EF4-FFF2-40B4-BE49-F238E27FC236}">
                <a16:creationId xmlns:a16="http://schemas.microsoft.com/office/drawing/2014/main" id="{7C10A44F-5591-767C-483C-4B8990B89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3600" y="2209800"/>
            <a:ext cx="1350441" cy="135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261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436" y="1965977"/>
            <a:ext cx="2208060" cy="418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381000"/>
            <a:ext cx="11887200" cy="1143000"/>
          </a:xfrm>
        </p:spPr>
        <p:txBody>
          <a:bodyPr vert="horz" lIns="82479" tIns="41239" rIns="82479" bIns="41239" rtlCol="0" anchor="ctr">
            <a:no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2"/>
                </a:solidFill>
                <a:latin typeface="+mn-lt"/>
                <a:cs typeface="Arial" charset="0"/>
              </a:rPr>
              <a:t>3 Hazardous Waste Generator Categories</a:t>
            </a:r>
          </a:p>
        </p:txBody>
      </p:sp>
      <p:sp>
        <p:nvSpPr>
          <p:cNvPr id="2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759836" y="1621537"/>
            <a:ext cx="7698364" cy="5007863"/>
          </a:xfrm>
        </p:spPr>
        <p:txBody>
          <a:bodyPr rtlCol="0">
            <a:normAutofit fontScale="62500" lnSpcReduction="20000"/>
          </a:bodyPr>
          <a:lstStyle/>
          <a:p>
            <a:pPr marL="342841" indent="-342841" defTabSz="914244">
              <a:buNone/>
              <a:defRPr/>
            </a:pPr>
            <a:r>
              <a:rPr lang="en-US" sz="2900" b="1" u="sng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Very Small Quantity Generator</a:t>
            </a:r>
            <a:r>
              <a:rPr lang="en-US" sz="29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(</a:t>
            </a:r>
            <a:r>
              <a:rPr lang="en-US" sz="2900" b="1" dirty="0">
                <a:solidFill>
                  <a:srgbClr val="165996"/>
                </a:solidFill>
                <a:latin typeface="+mn-lt"/>
                <a:cs typeface="Arial" panose="020B0604020202020204" pitchFamily="34" charset="0"/>
              </a:rPr>
              <a:t>VSQG)</a:t>
            </a:r>
            <a:endParaRPr lang="en-US" sz="29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marL="342841" indent="-342841" defTabSz="914244">
              <a:defRPr/>
            </a:pPr>
            <a:r>
              <a:rPr lang="en-US" sz="2900" b="1" u="sng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&lt;</a:t>
            </a:r>
            <a:r>
              <a:rPr lang="en-US" sz="29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220 lbs./month (about ½ of a 55-gallon drum)</a:t>
            </a:r>
          </a:p>
          <a:p>
            <a:pPr marL="342841" indent="-342841" defTabSz="914244">
              <a:defRPr/>
            </a:pPr>
            <a:r>
              <a:rPr lang="en-US" sz="2900" b="1" u="sng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&lt;</a:t>
            </a:r>
            <a:r>
              <a:rPr lang="en-US" sz="29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2.2 lbs./month of “acute” hazardous waste</a:t>
            </a:r>
          </a:p>
          <a:p>
            <a:pPr marL="342841" indent="-342841" defTabSz="914244">
              <a:defRPr/>
            </a:pPr>
            <a:r>
              <a:rPr lang="en-US" sz="29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Never accumulates &gt; ~ 5, 55-gallon drums onsite</a:t>
            </a:r>
          </a:p>
          <a:p>
            <a:pPr marL="456765" lvl="1" indent="0" defTabSz="914244">
              <a:buNone/>
              <a:defRPr/>
            </a:pPr>
            <a:endParaRPr lang="en-US" sz="29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marL="55843" indent="0" defTabSz="914244">
              <a:buNone/>
              <a:defRPr/>
            </a:pPr>
            <a:r>
              <a:rPr lang="en-US" sz="2900" b="1" u="sng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Small Quantity Generator</a:t>
            </a:r>
            <a:r>
              <a:rPr lang="en-US" sz="29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(</a:t>
            </a:r>
            <a:r>
              <a:rPr lang="en-US" sz="2900" b="1" dirty="0">
                <a:solidFill>
                  <a:srgbClr val="165996"/>
                </a:solidFill>
                <a:latin typeface="+mn-lt"/>
                <a:cs typeface="Arial" panose="020B0604020202020204" pitchFamily="34" charset="0"/>
              </a:rPr>
              <a:t>SQG</a:t>
            </a:r>
            <a:r>
              <a:rPr lang="en-US" sz="29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) </a:t>
            </a:r>
          </a:p>
          <a:p>
            <a:pPr marL="392331" indent="-336488" defTabSz="914244">
              <a:buFont typeface="Wingdings" pitchFamily="2" charset="2"/>
              <a:buChar char="§"/>
              <a:defRPr/>
            </a:pPr>
            <a:r>
              <a:rPr lang="en-US" sz="29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220  to 2,200 lbs./month (½ up to 5, 55-gallon drums)</a:t>
            </a:r>
          </a:p>
          <a:p>
            <a:pPr marL="392331" indent="-336488" defTabSz="914244">
              <a:buFont typeface="Wingdings" pitchFamily="2" charset="2"/>
              <a:buChar char="§"/>
              <a:defRPr/>
            </a:pPr>
            <a:r>
              <a:rPr lang="en-US" sz="29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Never accumulates ~ 30, 55-gallon drums onsite</a:t>
            </a:r>
          </a:p>
          <a:p>
            <a:pPr marL="856254" lvl="2" indent="0" defTabSz="914244">
              <a:buNone/>
              <a:defRPr/>
            </a:pPr>
            <a:endParaRPr lang="en-US" sz="29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marL="55843" indent="0" defTabSz="914244">
              <a:buNone/>
              <a:defRPr/>
            </a:pPr>
            <a:r>
              <a:rPr lang="en-US" sz="2900" b="1" u="sng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Large Quantity Generator</a:t>
            </a:r>
            <a:r>
              <a:rPr lang="en-US" sz="29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(</a:t>
            </a:r>
            <a:r>
              <a:rPr lang="en-US" sz="2900" b="1" dirty="0">
                <a:solidFill>
                  <a:srgbClr val="165996"/>
                </a:solidFill>
                <a:latin typeface="+mn-lt"/>
                <a:cs typeface="Arial" panose="020B0604020202020204" pitchFamily="34" charset="0"/>
              </a:rPr>
              <a:t>LQG</a:t>
            </a:r>
            <a:r>
              <a:rPr lang="en-US" sz="29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)</a:t>
            </a:r>
          </a:p>
          <a:p>
            <a:pPr marL="392331" indent="-336488" defTabSz="914244">
              <a:buFont typeface="Wingdings" pitchFamily="2" charset="2"/>
              <a:buChar char="§"/>
              <a:defRPr/>
            </a:pPr>
            <a:r>
              <a:rPr lang="en-US" sz="2900" b="1" dirty="0">
                <a:solidFill>
                  <a:prstClr val="black"/>
                </a:solidFill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≥ </a:t>
            </a:r>
            <a:r>
              <a:rPr lang="en-US" sz="29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2,200 lbs./month (over ~ 5, 55-gallon drums)</a:t>
            </a:r>
          </a:p>
          <a:p>
            <a:pPr marL="392331" indent="-336488" defTabSz="914244">
              <a:buFont typeface="Wingdings" pitchFamily="2" charset="2"/>
              <a:buChar char="§"/>
              <a:defRPr/>
            </a:pPr>
            <a:r>
              <a:rPr lang="en-US" sz="2900" b="1" dirty="0">
                <a:solidFill>
                  <a:prstClr val="black"/>
                </a:solidFill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&gt;</a:t>
            </a:r>
            <a:r>
              <a:rPr lang="en-US" sz="29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2.2 lbs./month of “acute” hazardous waste</a:t>
            </a:r>
          </a:p>
          <a:p>
            <a:pPr marL="1192743" lvl="2" indent="-336488" defTabSz="914244">
              <a:buFont typeface="Wingdings" pitchFamily="2" charset="2"/>
              <a:buChar char="§"/>
              <a:defRPr/>
            </a:pPr>
            <a:endParaRPr lang="en-US" b="1" dirty="0"/>
          </a:p>
          <a:p>
            <a:pPr marL="856254" lvl="2" indent="0" defTabSz="914244">
              <a:buNone/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4407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5F522-7CF0-2B5E-54CC-CF3656A0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01" y="609600"/>
            <a:ext cx="4387121" cy="1447800"/>
          </a:xfrm>
        </p:spPr>
        <p:txBody>
          <a:bodyPr anchor="t">
            <a:normAutofit/>
          </a:bodyPr>
          <a:lstStyle/>
          <a:p>
            <a:r>
              <a:rPr lang="en-US" dirty="0"/>
              <a:t>District Offices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E7B2F3-CEE8-9967-B2DD-8D29C9026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609599"/>
            <a:ext cx="5321308" cy="601277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05B2698-298A-4136-39F4-B888D26C3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7301" y="2057400"/>
            <a:ext cx="4387121" cy="3811588"/>
          </a:xfrm>
        </p:spPr>
        <p:txBody>
          <a:bodyPr/>
          <a:lstStyle/>
          <a:p>
            <a:r>
              <a:rPr lang="en-US" dirty="0"/>
              <a:t>Where to find SBEAP staff?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https://epa.ohio.gov/help-center/contact-list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55745BA-A1C4-4706-F958-7E9544E131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83B7B7A-CDDA-7C44-B1B0-1F1E45567B3B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1DD912-BADA-13B2-76A0-018EEDDB1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3810000"/>
            <a:ext cx="16859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519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82479" tIns="41239" rIns="82479" bIns="41239" rtlCol="0" anchor="ctr">
            <a:normAutofit/>
          </a:bodyPr>
          <a:lstStyle/>
          <a:p>
            <a:pPr>
              <a:defRPr/>
            </a:pPr>
            <a:r>
              <a:rPr lang="en-US" b="1" kern="0" dirty="0">
                <a:solidFill>
                  <a:schemeClr val="tx2"/>
                </a:solidFill>
                <a:latin typeface="+mn-lt"/>
                <a:cs typeface="Arial" pitchFamily="34" charset="0"/>
              </a:rPr>
              <a:t>Determining Your Category</a:t>
            </a:r>
            <a:endParaRPr lang="en-US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81000" y="1825625"/>
            <a:ext cx="10515600" cy="3889375"/>
          </a:xfrm>
        </p:spPr>
        <p:txBody>
          <a:bodyPr>
            <a:noAutofit/>
          </a:bodyPr>
          <a:lstStyle/>
          <a:p>
            <a:pPr defTabSz="1138332"/>
            <a:r>
              <a:rPr lang="en-US" sz="2000" b="1" dirty="0">
                <a:latin typeface="+mn-lt"/>
                <a:cs typeface="Arial" panose="020B0604020202020204" pitchFamily="34" charset="0"/>
              </a:rPr>
              <a:t>Total weight of hazardous waste that you generate (create) in any given month of the calendar year</a:t>
            </a:r>
          </a:p>
          <a:p>
            <a:pPr marL="850526" lvl="1" indent="-392330" defTabSz="1138332"/>
            <a:r>
              <a:rPr lang="en-US" sz="2000" b="1" dirty="0">
                <a:latin typeface="+mn-lt"/>
                <a:cs typeface="Arial" panose="020B0604020202020204" pitchFamily="34" charset="0"/>
              </a:rPr>
              <a:t>For example: Hazardous waste that you generate between March 1- March 31 </a:t>
            </a:r>
            <a:endParaRPr lang="en-US" sz="2000" b="1" baseline="30000" dirty="0">
              <a:latin typeface="+mn-lt"/>
              <a:cs typeface="Arial" panose="020B0604020202020204" pitchFamily="34" charset="0"/>
            </a:endParaRPr>
          </a:p>
          <a:p>
            <a:pPr marL="850526" lvl="1" indent="-392330" defTabSz="1138332">
              <a:buNone/>
            </a:pPr>
            <a:r>
              <a:rPr lang="en-US" sz="2000" b="1" i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AND</a:t>
            </a:r>
          </a:p>
          <a:p>
            <a:pPr lvl="1" defTabSz="1138332"/>
            <a:r>
              <a:rPr lang="en-US" sz="2000" b="1" dirty="0">
                <a:latin typeface="+mn-lt"/>
                <a:cs typeface="Arial" panose="020B0604020202020204" pitchFamily="34" charset="0"/>
              </a:rPr>
              <a:t>Total amount of hazardous waste on-site at any given time (only for </a:t>
            </a:r>
            <a:r>
              <a:rPr lang="en-US" sz="20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VSQGs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and </a:t>
            </a:r>
            <a:r>
              <a:rPr lang="en-US" sz="20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SQGs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)</a:t>
            </a:r>
          </a:p>
          <a:p>
            <a:pPr defTabSz="1138332">
              <a:buNone/>
            </a:pPr>
            <a:endParaRPr lang="en-US" sz="2000" b="1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  <a:p>
            <a:pPr defTabSz="1138332">
              <a:buNone/>
            </a:pPr>
            <a:r>
              <a:rPr lang="en-US" sz="2000" b="1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NOTE: 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Generator categories are </a:t>
            </a:r>
            <a:r>
              <a:rPr lang="en-US" sz="2000" b="1" dirty="0">
                <a:solidFill>
                  <a:srgbClr val="C12634"/>
                </a:solidFill>
                <a:latin typeface="+mn-lt"/>
                <a:cs typeface="Arial" panose="020B0604020202020204" pitchFamily="34" charset="0"/>
              </a:rPr>
              <a:t>NOT 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determined by the weight of hazardous waste shipped off-site or by averaging</a:t>
            </a:r>
            <a:endParaRPr lang="en-US" sz="20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  <a:p>
            <a:pPr algn="ctr" defTabSz="1138332">
              <a:buNone/>
            </a:pPr>
            <a:r>
              <a:rPr lang="en-US" sz="3200" b="1" dirty="0">
                <a:solidFill>
                  <a:srgbClr val="C12634"/>
                </a:solidFill>
                <a:cs typeface="Arial" panose="020B0604020202020204" pitchFamily="34" charset="0"/>
              </a:rPr>
              <a:t>Do not count universal wastes or used oil</a:t>
            </a:r>
            <a:endParaRPr lang="en-US" sz="3200" b="1" dirty="0">
              <a:solidFill>
                <a:srgbClr val="C12634"/>
              </a:solidFill>
              <a:latin typeface="+mn-lt"/>
              <a:cs typeface="Arial" panose="020B0604020202020204" pitchFamily="34" charset="0"/>
            </a:endParaRPr>
          </a:p>
          <a:p>
            <a:pPr defTabSz="1138332">
              <a:buNone/>
            </a:pPr>
            <a:endParaRPr lang="en-US" sz="18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664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5254-1A04-9FD1-C965-EE652646E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VSQG Requirements  </a:t>
            </a:r>
            <a:br>
              <a:rPr lang="en-US" b="1" dirty="0"/>
            </a:br>
            <a:r>
              <a:rPr lang="en-US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b="1" dirty="0"/>
              <a:t>220 lbs./month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D800B-83A1-2A22-E3DB-C59A296BB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Evaluate your wastes and keep documentation available</a:t>
            </a:r>
          </a:p>
          <a:p>
            <a:r>
              <a:rPr lang="en-US" dirty="0"/>
              <a:t>Don’t accumulate onsite more than 2,200 lbs. (~ five, 55-gallon drums)</a:t>
            </a:r>
          </a:p>
          <a:p>
            <a:r>
              <a:rPr lang="en-US" dirty="0"/>
              <a:t>Ensure delivery of hazardous waste to an appropriate authorized facility</a:t>
            </a:r>
          </a:p>
          <a:p>
            <a:r>
              <a:rPr lang="en-US" dirty="0"/>
              <a:t>Cannot ship to another VSQG or SQG, but can ship to an LQG* under the control of the same person for consolidation (must label containers “Hazardous Waste” and indicate hazards)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  <a:p>
            <a:pPr marL="0" indent="0">
              <a:buNone/>
            </a:pPr>
            <a:r>
              <a:rPr lang="en-US" dirty="0"/>
              <a:t>*</a:t>
            </a:r>
            <a:r>
              <a:rPr lang="en-US" i="1" dirty="0"/>
              <a:t>LQG receiving must notify Ohio EPA</a:t>
            </a:r>
          </a:p>
        </p:txBody>
      </p:sp>
      <p:pic>
        <p:nvPicPr>
          <p:cNvPr id="4" name="Picture 3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2FAC1526-B5A6-27E4-B917-36F4E4CBF3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419600"/>
            <a:ext cx="1920283" cy="1531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2672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CD2F9-66B8-14D7-9ACA-AC4B910E3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0E906-8F38-47D9-92B5-F0955B26D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SQG Requirements  </a:t>
            </a:r>
            <a:br>
              <a:rPr lang="en-US" b="1" dirty="0"/>
            </a:br>
            <a:r>
              <a:rPr lang="en-US" b="1" dirty="0"/>
              <a:t>220 lbs./month to 2200 lbs./month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21BF5-BFE7-1DA8-6FB8-20E51DBC4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83702"/>
            <a:ext cx="10515600" cy="412547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Obtain an ID number</a:t>
            </a:r>
          </a:p>
          <a:p>
            <a:r>
              <a:rPr lang="en-US" dirty="0"/>
              <a:t>Renotify every four years - next notification due 9/1/29</a:t>
            </a:r>
          </a:p>
          <a:p>
            <a:r>
              <a:rPr lang="en-US" dirty="0"/>
              <a:t>Evaluate your wastes and keep documentation for three years</a:t>
            </a:r>
          </a:p>
          <a:p>
            <a:r>
              <a:rPr lang="en-US" dirty="0"/>
              <a:t>Don’t accumulate more than 13,200 lbs. onsite (~ 27, 55-gallon drums)</a:t>
            </a:r>
          </a:p>
          <a:p>
            <a:r>
              <a:rPr lang="en-US" dirty="0"/>
              <a:t>Manifest and land disposal restrictions (LDRs) – to a hazardous waste treatment, storage, disposal facility (TSDF) </a:t>
            </a:r>
          </a:p>
          <a:p>
            <a:r>
              <a:rPr lang="en-US" dirty="0"/>
              <a:t>Container management &amp; labeling applies e.g., “Hazardous Waste” and indication of hazards  </a:t>
            </a:r>
          </a:p>
        </p:txBody>
      </p:sp>
      <p:pic>
        <p:nvPicPr>
          <p:cNvPr id="4" name="Picture 3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7CE60AE9-DAA1-7C1F-7CDF-54BF1DC85B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307" y="5105400"/>
            <a:ext cx="1836693" cy="1464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E15805-C995-88DC-640E-EE3E50B04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r="25754"/>
          <a:stretch>
            <a:fillRect/>
          </a:stretch>
        </p:blipFill>
        <p:spPr bwMode="auto">
          <a:xfrm>
            <a:off x="10050506" y="800616"/>
            <a:ext cx="1692187" cy="205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7644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1B0C7-4AD0-DCD0-AFC6-F4E26DAF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9BDFF-6A6B-BF62-77E3-9479812C2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SQG Requirements  </a:t>
            </a:r>
            <a:br>
              <a:rPr lang="en-US" b="1" dirty="0"/>
            </a:br>
            <a:r>
              <a:rPr lang="en-US" b="1" dirty="0"/>
              <a:t>220 lbs./month to 2200 lbs./month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F059B-EE8C-1FA2-6AEC-B72355F2E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Do not store waste over 180 days</a:t>
            </a:r>
          </a:p>
          <a:p>
            <a:r>
              <a:rPr lang="en-US" dirty="0"/>
              <a:t>Weekly container storage area inspections</a:t>
            </a:r>
          </a:p>
          <a:p>
            <a:r>
              <a:rPr lang="en-US" dirty="0"/>
              <a:t>Satellite accumulation </a:t>
            </a:r>
          </a:p>
          <a:p>
            <a:r>
              <a:rPr lang="en-US" dirty="0"/>
              <a:t>Emergency equipment</a:t>
            </a:r>
          </a:p>
          <a:p>
            <a:r>
              <a:rPr lang="en-US" dirty="0"/>
              <a:t>Emergency preparedness and prevention – </a:t>
            </a:r>
            <a:r>
              <a:rPr lang="en-US" b="1" dirty="0">
                <a:solidFill>
                  <a:srgbClr val="FF0000"/>
                </a:solidFill>
              </a:rPr>
              <a:t>emergency coordinator</a:t>
            </a:r>
          </a:p>
          <a:p>
            <a:r>
              <a:rPr lang="en-US" dirty="0"/>
              <a:t>Employee hazardous waste training</a:t>
            </a:r>
          </a:p>
          <a:p>
            <a:r>
              <a:rPr lang="en-US" dirty="0"/>
              <a:t>Pre-transport requirements/labeling </a:t>
            </a:r>
          </a:p>
          <a:p>
            <a:r>
              <a:rPr lang="en-US" dirty="0"/>
              <a:t>HW tank rules</a:t>
            </a:r>
          </a:p>
          <a:p>
            <a:r>
              <a:rPr lang="en-US" dirty="0"/>
              <a:t>Keep records for at least 3 years</a:t>
            </a:r>
          </a:p>
        </p:txBody>
      </p:sp>
      <p:pic>
        <p:nvPicPr>
          <p:cNvPr id="4" name="Picture 3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273626F3-217C-0BAF-87F8-A84215792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996" y="4876800"/>
            <a:ext cx="1977208" cy="1576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8505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17856-3167-B4AC-B474-412680C12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04D60-AC7F-6DF2-E0C4-C639FB50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LQG Requirements  </a:t>
            </a:r>
            <a:br>
              <a:rPr lang="en-US" b="1" dirty="0"/>
            </a:b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≥</a:t>
            </a:r>
            <a:r>
              <a:rPr lang="en-US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/>
              <a:t>2,200 lbs./month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CA3C6-AAC3-7BC7-7221-0D80A751F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Obtain an ID number</a:t>
            </a:r>
          </a:p>
          <a:p>
            <a:r>
              <a:rPr lang="en-US" dirty="0"/>
              <a:t>Evaluate your wastes and keep documentation for three years</a:t>
            </a:r>
          </a:p>
          <a:p>
            <a:r>
              <a:rPr lang="en-US" dirty="0"/>
              <a:t>Manifest and LDRs – to a hazardous waste treatment, storage, disposal facility (TSDF) </a:t>
            </a:r>
          </a:p>
          <a:p>
            <a:r>
              <a:rPr lang="en-US" dirty="0"/>
              <a:t>Container labeling applies e.g., “Hazardous Waste” and indication of hazards  </a:t>
            </a:r>
          </a:p>
          <a:p>
            <a:r>
              <a:rPr lang="en-US" dirty="0"/>
              <a:t>Container management – AA, BB, CC air emissions </a:t>
            </a:r>
          </a:p>
          <a:p>
            <a:r>
              <a:rPr lang="en-US" dirty="0"/>
              <a:t>Weekly container area inspections</a:t>
            </a:r>
          </a:p>
          <a:p>
            <a:r>
              <a:rPr lang="en-US" dirty="0"/>
              <a:t>Closure for HW central accumulation areas</a:t>
            </a:r>
          </a:p>
          <a:p>
            <a:endParaRPr lang="en-US" dirty="0"/>
          </a:p>
        </p:txBody>
      </p:sp>
      <p:pic>
        <p:nvPicPr>
          <p:cNvPr id="4" name="Picture 3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14E98F61-7B98-EE5F-118D-3D196E5F1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343400"/>
            <a:ext cx="1808290" cy="144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64B3E0-58C1-9E5A-6521-80F9DF983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r="25754"/>
          <a:stretch>
            <a:fillRect/>
          </a:stretch>
        </p:blipFill>
        <p:spPr bwMode="auto">
          <a:xfrm>
            <a:off x="10078909" y="906905"/>
            <a:ext cx="1635381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ame | Photo Credit: OSHA | Copyright: Public Domain">
            <a:extLst>
              <a:ext uri="{FF2B5EF4-FFF2-40B4-BE49-F238E27FC236}">
                <a16:creationId xmlns:a16="http://schemas.microsoft.com/office/drawing/2014/main" id="{8AD2EF9D-7E12-BEAC-C803-4D2A5935D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347" y="4343400"/>
            <a:ext cx="1442177" cy="1442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13030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3A4A5-1F1B-7CAC-E2E1-8A262977F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3763A-3077-DFB6-F909-2A13E08EE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LQG Requirements  </a:t>
            </a:r>
            <a:br>
              <a:rPr lang="en-US" b="1" dirty="0"/>
            </a:b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≥</a:t>
            </a:r>
            <a:r>
              <a:rPr lang="en-US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/>
              <a:t>2,200 lbs./month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F5D66-9F67-9BC3-37A3-9EC4704F7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 not store waste over 90 days</a:t>
            </a:r>
          </a:p>
          <a:p>
            <a:r>
              <a:rPr lang="en-US" dirty="0"/>
              <a:t>Satellite accumulation </a:t>
            </a:r>
          </a:p>
          <a:p>
            <a:r>
              <a:rPr lang="en-US" dirty="0"/>
              <a:t>Emergency equipment</a:t>
            </a:r>
          </a:p>
          <a:p>
            <a:r>
              <a:rPr lang="en-US" b="1" dirty="0">
                <a:solidFill>
                  <a:srgbClr val="FF0000"/>
                </a:solidFill>
              </a:rPr>
              <a:t>Contingency plan, including a quick reference guide</a:t>
            </a:r>
          </a:p>
          <a:p>
            <a:r>
              <a:rPr lang="en-US" dirty="0"/>
              <a:t>Emergency procedures</a:t>
            </a:r>
          </a:p>
          <a:p>
            <a:r>
              <a:rPr lang="en-US" dirty="0"/>
              <a:t>Personnel hazardous waste training</a:t>
            </a:r>
          </a:p>
          <a:p>
            <a:r>
              <a:rPr lang="en-US" dirty="0"/>
              <a:t>Pre-transport requirements/labeling </a:t>
            </a:r>
          </a:p>
        </p:txBody>
      </p:sp>
    </p:spTree>
    <p:extLst>
      <p:ext uri="{BB962C8B-B14F-4D97-AF65-F5344CB8AC3E}">
        <p14:creationId xmlns:p14="http://schemas.microsoft.com/office/powerpoint/2010/main" val="34158404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531E8-BB7D-9C8C-7547-198973AFC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C3A14-83D9-122B-2FAA-F98447E78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LQG Requirements  </a:t>
            </a:r>
            <a:br>
              <a:rPr lang="en-US" b="1" dirty="0"/>
            </a:b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≥</a:t>
            </a:r>
            <a:r>
              <a:rPr lang="en-US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/>
              <a:t>2,200 lbs./month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01B51-67C5-AAB8-9901-6B025E6BE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25624"/>
            <a:ext cx="10972800" cy="4422775"/>
          </a:xfrm>
        </p:spPr>
        <p:txBody>
          <a:bodyPr>
            <a:normAutofit/>
          </a:bodyPr>
          <a:lstStyle/>
          <a:p>
            <a:r>
              <a:rPr lang="en-US" sz="2800" dirty="0"/>
              <a:t>HW tank rules</a:t>
            </a:r>
          </a:p>
          <a:p>
            <a:r>
              <a:rPr lang="en-US" sz="2800" dirty="0"/>
              <a:t>HW consolidation from VSQGs – must notify</a:t>
            </a:r>
          </a:p>
          <a:p>
            <a:r>
              <a:rPr lang="en-US" sz="2800" dirty="0"/>
              <a:t>Keep records for at least 3 years</a:t>
            </a:r>
          </a:p>
          <a:p>
            <a:r>
              <a:rPr lang="en-US" sz="2800" dirty="0"/>
              <a:t>Biennial reports (&amp; renotification) – due even number years for odd years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3/1/26 for 2025</a:t>
            </a:r>
          </a:p>
        </p:txBody>
      </p:sp>
    </p:spTree>
    <p:extLst>
      <p:ext uri="{BB962C8B-B14F-4D97-AF65-F5344CB8AC3E}">
        <p14:creationId xmlns:p14="http://schemas.microsoft.com/office/powerpoint/2010/main" val="2500649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8200" y="1279916"/>
            <a:ext cx="9756775" cy="5720797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770"/>
              </a:spcBef>
            </a:pPr>
            <a:r>
              <a:rPr sz="2800" b="1" u="sng" dirty="0">
                <a:uFill>
                  <a:solidFill>
                    <a:srgbClr val="000000"/>
                  </a:solidFill>
                </a:uFill>
                <a:latin typeface="+mn-lt"/>
                <a:cs typeface="Calibri"/>
              </a:rPr>
              <a:t>Episodic</a:t>
            </a:r>
            <a:r>
              <a:rPr sz="2800" b="1" u="sng" spc="-45" dirty="0">
                <a:uFill>
                  <a:solidFill>
                    <a:srgbClr val="000000"/>
                  </a:solidFill>
                </a:uFill>
                <a:latin typeface="+mn-lt"/>
                <a:cs typeface="Calibri"/>
              </a:rPr>
              <a:t> </a:t>
            </a: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+mn-lt"/>
                <a:cs typeface="Calibri"/>
              </a:rPr>
              <a:t>Provisions</a:t>
            </a:r>
            <a:r>
              <a:rPr sz="2800" u="none" spc="-10" dirty="0">
                <a:latin typeface="+mn-lt"/>
                <a:cs typeface="Calibri"/>
              </a:rPr>
              <a:t>:</a:t>
            </a:r>
            <a:endParaRPr sz="2800" dirty="0">
              <a:latin typeface="+mn-lt"/>
              <a:cs typeface="Calibri"/>
            </a:endParaRPr>
          </a:p>
          <a:p>
            <a:pPr marL="508000" marR="43180" indent="-457200">
              <a:lnSpc>
                <a:spcPct val="100000"/>
              </a:lnSpc>
              <a:spcBef>
                <a:spcPts val="670"/>
              </a:spcBef>
              <a:buFont typeface="Arial" panose="020B0604020202020204" pitchFamily="34" charset="0"/>
              <a:buChar char="•"/>
              <a:tabLst>
                <a:tab pos="336550" algn="l"/>
              </a:tabLst>
            </a:pPr>
            <a:r>
              <a:rPr sz="2800" spc="-10" dirty="0">
                <a:latin typeface="+mn-lt"/>
                <a:cs typeface="Calibri"/>
              </a:rPr>
              <a:t>Generators</a:t>
            </a:r>
            <a:r>
              <a:rPr sz="2800" spc="-60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are</a:t>
            </a:r>
            <a:r>
              <a:rPr sz="2800" spc="-60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allowed</a:t>
            </a:r>
            <a:r>
              <a:rPr sz="2800" spc="-55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up</a:t>
            </a:r>
            <a:r>
              <a:rPr sz="2800" spc="-35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to</a:t>
            </a:r>
            <a:r>
              <a:rPr sz="2800" spc="-50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2</a:t>
            </a:r>
            <a:r>
              <a:rPr sz="2800" spc="-40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events</a:t>
            </a:r>
            <a:r>
              <a:rPr sz="2800" spc="-45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per</a:t>
            </a:r>
            <a:r>
              <a:rPr sz="2800" spc="-45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year</a:t>
            </a:r>
            <a:r>
              <a:rPr sz="2800" spc="-65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without</a:t>
            </a:r>
            <a:r>
              <a:rPr sz="2800" spc="-50" dirty="0">
                <a:latin typeface="+mn-lt"/>
                <a:cs typeface="Calibri"/>
              </a:rPr>
              <a:t> </a:t>
            </a:r>
            <a:r>
              <a:rPr sz="2800" spc="-10" dirty="0">
                <a:latin typeface="+mn-lt"/>
                <a:cs typeface="Calibri"/>
              </a:rPr>
              <a:t>changing </a:t>
            </a:r>
            <a:r>
              <a:rPr sz="2800" dirty="0">
                <a:latin typeface="+mn-lt"/>
                <a:cs typeface="Calibri"/>
              </a:rPr>
              <a:t>their</a:t>
            </a:r>
            <a:r>
              <a:rPr sz="2800" spc="-55" dirty="0">
                <a:latin typeface="+mn-lt"/>
                <a:cs typeface="Calibri"/>
              </a:rPr>
              <a:t> </a:t>
            </a:r>
            <a:r>
              <a:rPr sz="2800" spc="-10" dirty="0">
                <a:latin typeface="+mn-lt"/>
                <a:cs typeface="Calibri"/>
              </a:rPr>
              <a:t>generator</a:t>
            </a:r>
            <a:r>
              <a:rPr sz="2800" spc="-55" dirty="0">
                <a:latin typeface="+mn-lt"/>
                <a:cs typeface="Calibri"/>
              </a:rPr>
              <a:t> </a:t>
            </a:r>
            <a:r>
              <a:rPr sz="2800" spc="-10" dirty="0">
                <a:latin typeface="+mn-lt"/>
                <a:cs typeface="Calibri"/>
              </a:rPr>
              <a:t>category</a:t>
            </a:r>
            <a:endParaRPr sz="2800" dirty="0">
              <a:latin typeface="+mn-lt"/>
              <a:cs typeface="Calibri"/>
            </a:endParaRPr>
          </a:p>
          <a:p>
            <a:pPr marL="965200" lvl="1" indent="-457200">
              <a:spcBef>
                <a:spcPts val="675"/>
              </a:spcBef>
              <a:buFont typeface="Courier New" panose="02070309020205020404" pitchFamily="49" charset="0"/>
              <a:buChar char="o"/>
              <a:tabLst>
                <a:tab pos="335915" algn="l"/>
              </a:tabLst>
            </a:pPr>
            <a:r>
              <a:rPr sz="2800" dirty="0">
                <a:latin typeface="+mn-lt"/>
                <a:cs typeface="Calibri"/>
              </a:rPr>
              <a:t>one</a:t>
            </a:r>
            <a:r>
              <a:rPr sz="2800" spc="-25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planned</a:t>
            </a:r>
            <a:r>
              <a:rPr sz="2800" spc="-30" dirty="0">
                <a:latin typeface="+mn-lt"/>
                <a:cs typeface="Calibri"/>
              </a:rPr>
              <a:t> </a:t>
            </a:r>
            <a:r>
              <a:rPr lang="en-US" sz="2800" spc="-30" dirty="0">
                <a:latin typeface="+mn-lt"/>
                <a:cs typeface="Calibri"/>
              </a:rPr>
              <a:t>– e.g., lab or tank cleanout</a:t>
            </a:r>
          </a:p>
          <a:p>
            <a:pPr marL="965200" lvl="1" indent="-457200">
              <a:spcBef>
                <a:spcPts val="675"/>
              </a:spcBef>
              <a:buFont typeface="Courier New" panose="02070309020205020404" pitchFamily="49" charset="0"/>
              <a:buChar char="o"/>
              <a:tabLst>
                <a:tab pos="335915" algn="l"/>
              </a:tabLst>
            </a:pPr>
            <a:r>
              <a:rPr sz="2800" dirty="0">
                <a:latin typeface="+mn-lt"/>
                <a:cs typeface="Calibri"/>
              </a:rPr>
              <a:t>one</a:t>
            </a:r>
            <a:r>
              <a:rPr sz="2800" spc="-25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unplanned</a:t>
            </a:r>
            <a:r>
              <a:rPr sz="2800" spc="-15" dirty="0">
                <a:latin typeface="+mn-lt"/>
                <a:cs typeface="Calibri"/>
              </a:rPr>
              <a:t> </a:t>
            </a:r>
            <a:r>
              <a:rPr sz="2800" spc="-10" dirty="0">
                <a:latin typeface="+mn-lt"/>
                <a:cs typeface="Calibri"/>
              </a:rPr>
              <a:t>event</a:t>
            </a:r>
            <a:r>
              <a:rPr lang="en-US" sz="2800" spc="-10" dirty="0">
                <a:latin typeface="+mn-lt"/>
                <a:cs typeface="Calibri"/>
              </a:rPr>
              <a:t> – accidental spill cleanup</a:t>
            </a:r>
          </a:p>
          <a:p>
            <a:pPr marL="965200" lvl="1" indent="-457200">
              <a:spcBef>
                <a:spcPts val="675"/>
              </a:spcBef>
              <a:buFont typeface="Courier New" panose="02070309020205020404" pitchFamily="49" charset="0"/>
              <a:buChar char="o"/>
              <a:tabLst>
                <a:tab pos="335915" algn="l"/>
              </a:tabLst>
            </a:pPr>
            <a:r>
              <a:rPr lang="en-US" sz="2800" spc="-10" dirty="0">
                <a:latin typeface="+mn-lt"/>
                <a:cs typeface="Calibri"/>
              </a:rPr>
              <a:t>Notify using Form 9029 &amp; </a:t>
            </a:r>
            <a:r>
              <a:rPr lang="en-US" sz="28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Episodic Generator Addendum Form </a:t>
            </a:r>
            <a:endParaRPr lang="en-US" sz="2800" spc="-10" dirty="0">
              <a:latin typeface="+mn-lt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2800" b="1" u="sng" dirty="0">
                <a:uFill>
                  <a:solidFill>
                    <a:srgbClr val="000000"/>
                  </a:solidFill>
                </a:uFill>
                <a:latin typeface="+mn-lt"/>
                <a:cs typeface="Calibri"/>
              </a:rPr>
              <a:t>Planned</a:t>
            </a:r>
            <a:r>
              <a:rPr lang="en-US" sz="2800" dirty="0">
                <a:latin typeface="+mn-lt"/>
                <a:cs typeface="Calibri"/>
              </a:rPr>
              <a:t>:</a:t>
            </a:r>
            <a:r>
              <a:rPr lang="en-US" sz="2800" spc="-85" dirty="0">
                <a:latin typeface="+mn-lt"/>
                <a:cs typeface="Calibri"/>
              </a:rPr>
              <a:t> </a:t>
            </a:r>
            <a:r>
              <a:rPr lang="en-US" sz="2800" dirty="0">
                <a:latin typeface="+mn-lt"/>
                <a:cs typeface="Calibri"/>
              </a:rPr>
              <a:t>Notify</a:t>
            </a:r>
            <a:r>
              <a:rPr lang="en-US" sz="2800" spc="-85" dirty="0">
                <a:latin typeface="+mn-lt"/>
                <a:cs typeface="Calibri"/>
              </a:rPr>
              <a:t> </a:t>
            </a:r>
            <a:r>
              <a:rPr lang="en-US" sz="2800" dirty="0">
                <a:latin typeface="+mn-lt"/>
                <a:cs typeface="Calibri"/>
              </a:rPr>
              <a:t>Ohio</a:t>
            </a:r>
            <a:r>
              <a:rPr lang="en-US" sz="2800" spc="-65" dirty="0">
                <a:latin typeface="+mn-lt"/>
                <a:cs typeface="Calibri"/>
              </a:rPr>
              <a:t> </a:t>
            </a:r>
            <a:r>
              <a:rPr lang="en-US" sz="2800" spc="-40" dirty="0">
                <a:latin typeface="+mn-lt"/>
                <a:cs typeface="Calibri"/>
              </a:rPr>
              <a:t>EPA</a:t>
            </a:r>
            <a:r>
              <a:rPr lang="en-US" sz="2800" spc="-85" dirty="0">
                <a:latin typeface="+mn-lt"/>
                <a:cs typeface="Calibri"/>
              </a:rPr>
              <a:t> </a:t>
            </a:r>
            <a:r>
              <a:rPr lang="en-US" sz="2800" dirty="0">
                <a:latin typeface="+mn-lt"/>
                <a:cs typeface="Calibri"/>
              </a:rPr>
              <a:t>at</a:t>
            </a:r>
            <a:r>
              <a:rPr lang="en-US" sz="2800" spc="-80" dirty="0">
                <a:latin typeface="+mn-lt"/>
                <a:cs typeface="Calibri"/>
              </a:rPr>
              <a:t> </a:t>
            </a:r>
            <a:r>
              <a:rPr lang="en-US" sz="2800" dirty="0">
                <a:latin typeface="+mn-lt"/>
                <a:cs typeface="Calibri"/>
              </a:rPr>
              <a:t>least</a:t>
            </a:r>
            <a:r>
              <a:rPr lang="en-US" sz="2800" spc="-70" dirty="0">
                <a:latin typeface="+mn-lt"/>
                <a:cs typeface="Calibri"/>
              </a:rPr>
              <a:t> </a:t>
            </a:r>
            <a:r>
              <a:rPr lang="en-US" sz="2800" dirty="0">
                <a:latin typeface="+mn-lt"/>
                <a:cs typeface="Calibri"/>
              </a:rPr>
              <a:t>30</a:t>
            </a:r>
            <a:r>
              <a:rPr lang="en-US" sz="2800" spc="-80" dirty="0">
                <a:latin typeface="+mn-lt"/>
                <a:cs typeface="Calibri"/>
              </a:rPr>
              <a:t> </a:t>
            </a:r>
            <a:r>
              <a:rPr lang="en-US" sz="2800" dirty="0">
                <a:latin typeface="+mn-lt"/>
                <a:cs typeface="Calibri"/>
              </a:rPr>
              <a:t>days</a:t>
            </a:r>
            <a:r>
              <a:rPr lang="en-US" sz="2800" spc="-75" dirty="0">
                <a:latin typeface="+mn-lt"/>
                <a:cs typeface="Calibri"/>
              </a:rPr>
              <a:t> </a:t>
            </a:r>
            <a:r>
              <a:rPr lang="en-US" sz="2800" spc="-10" dirty="0">
                <a:latin typeface="+mn-lt"/>
                <a:cs typeface="Calibri"/>
              </a:rPr>
              <a:t>prior to generation of waste</a:t>
            </a:r>
            <a:endParaRPr lang="en-US" sz="2800" dirty="0">
              <a:latin typeface="+mn-lt"/>
              <a:cs typeface="Calibri"/>
            </a:endParaRPr>
          </a:p>
          <a:p>
            <a:pPr marL="469900" marR="50165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1" u="sng" dirty="0">
                <a:uFill>
                  <a:solidFill>
                    <a:srgbClr val="000000"/>
                  </a:solidFill>
                </a:uFill>
                <a:latin typeface="+mn-lt"/>
                <a:cs typeface="Calibri"/>
              </a:rPr>
              <a:t>Unplanned</a:t>
            </a:r>
            <a:r>
              <a:rPr lang="en-US" sz="2800" dirty="0">
                <a:latin typeface="+mn-lt"/>
                <a:cs typeface="Calibri"/>
              </a:rPr>
              <a:t>:</a:t>
            </a:r>
            <a:r>
              <a:rPr lang="en-US" sz="2800" spc="-80" dirty="0">
                <a:latin typeface="+mn-lt"/>
                <a:cs typeface="Calibri"/>
              </a:rPr>
              <a:t> </a:t>
            </a:r>
            <a:r>
              <a:rPr lang="en-US" sz="2800" dirty="0">
                <a:latin typeface="+mn-lt"/>
                <a:cs typeface="Calibri"/>
              </a:rPr>
              <a:t>Notify</a:t>
            </a:r>
            <a:r>
              <a:rPr lang="en-US" sz="2800" spc="-75" dirty="0">
                <a:latin typeface="+mn-lt"/>
                <a:cs typeface="Calibri"/>
              </a:rPr>
              <a:t> </a:t>
            </a:r>
            <a:r>
              <a:rPr lang="en-US" sz="2800" dirty="0">
                <a:latin typeface="+mn-lt"/>
                <a:cs typeface="Calibri"/>
              </a:rPr>
              <a:t>Ohio</a:t>
            </a:r>
            <a:r>
              <a:rPr lang="en-US" sz="2800" spc="-60" dirty="0">
                <a:latin typeface="+mn-lt"/>
                <a:cs typeface="Calibri"/>
              </a:rPr>
              <a:t> </a:t>
            </a:r>
            <a:r>
              <a:rPr lang="en-US" sz="2800" spc="-40" dirty="0">
                <a:latin typeface="+mn-lt"/>
                <a:cs typeface="Calibri"/>
              </a:rPr>
              <a:t>EPA</a:t>
            </a:r>
            <a:r>
              <a:rPr lang="en-US" sz="2800" spc="-75" dirty="0">
                <a:latin typeface="+mn-lt"/>
                <a:cs typeface="Calibri"/>
              </a:rPr>
              <a:t> </a:t>
            </a:r>
            <a:r>
              <a:rPr lang="en-US" sz="2800" dirty="0">
                <a:latin typeface="+mn-lt"/>
                <a:cs typeface="Calibri"/>
              </a:rPr>
              <a:t>within</a:t>
            </a:r>
            <a:r>
              <a:rPr lang="en-US" sz="2800" spc="-60" dirty="0">
                <a:latin typeface="+mn-lt"/>
                <a:cs typeface="Calibri"/>
              </a:rPr>
              <a:t> </a:t>
            </a:r>
            <a:r>
              <a:rPr lang="en-US" sz="2800" dirty="0">
                <a:latin typeface="+mn-lt"/>
                <a:cs typeface="Calibri"/>
              </a:rPr>
              <a:t>72</a:t>
            </a:r>
            <a:r>
              <a:rPr lang="en-US" sz="2800" spc="-70" dirty="0">
                <a:latin typeface="+mn-lt"/>
                <a:cs typeface="Calibri"/>
              </a:rPr>
              <a:t> </a:t>
            </a:r>
            <a:r>
              <a:rPr lang="en-US" sz="2800" dirty="0">
                <a:latin typeface="+mn-lt"/>
                <a:cs typeface="Calibri"/>
              </a:rPr>
              <a:t>hours</a:t>
            </a:r>
            <a:r>
              <a:rPr lang="en-US" sz="2800" spc="-75" dirty="0">
                <a:latin typeface="+mn-lt"/>
                <a:cs typeface="Calibri"/>
              </a:rPr>
              <a:t> </a:t>
            </a:r>
            <a:r>
              <a:rPr lang="en-US" sz="2800" dirty="0">
                <a:latin typeface="+mn-lt"/>
                <a:cs typeface="Calibri"/>
              </a:rPr>
              <a:t>via</a:t>
            </a:r>
            <a:r>
              <a:rPr lang="en-US" sz="2800" spc="-70" dirty="0">
                <a:latin typeface="+mn-lt"/>
                <a:cs typeface="Calibri"/>
              </a:rPr>
              <a:t> </a:t>
            </a:r>
            <a:r>
              <a:rPr lang="en-US" sz="2800" dirty="0">
                <a:latin typeface="+mn-lt"/>
                <a:cs typeface="Calibri"/>
              </a:rPr>
              <a:t>phone,</a:t>
            </a:r>
            <a:r>
              <a:rPr lang="en-US" sz="2800" spc="-60" dirty="0">
                <a:latin typeface="+mn-lt"/>
                <a:cs typeface="Calibri"/>
              </a:rPr>
              <a:t> </a:t>
            </a:r>
          </a:p>
          <a:p>
            <a:pPr marL="12700" marR="50165">
              <a:lnSpc>
                <a:spcPct val="100000"/>
              </a:lnSpc>
            </a:pPr>
            <a:r>
              <a:rPr lang="en-US" sz="2800" spc="-60" dirty="0">
                <a:latin typeface="+mn-lt"/>
                <a:cs typeface="Calibri"/>
              </a:rPr>
              <a:t>      </a:t>
            </a:r>
            <a:r>
              <a:rPr lang="en-US" sz="2800" dirty="0">
                <a:latin typeface="+mn-lt"/>
                <a:cs typeface="Calibri"/>
              </a:rPr>
              <a:t>email,</a:t>
            </a:r>
            <a:r>
              <a:rPr lang="en-US" sz="2800" spc="-60" dirty="0">
                <a:latin typeface="+mn-lt"/>
                <a:cs typeface="Calibri"/>
              </a:rPr>
              <a:t> </a:t>
            </a:r>
            <a:r>
              <a:rPr lang="en-US" sz="2800" spc="-25" dirty="0">
                <a:latin typeface="+mn-lt"/>
                <a:cs typeface="Calibri"/>
              </a:rPr>
              <a:t>or </a:t>
            </a:r>
            <a:r>
              <a:rPr lang="en-US" sz="2800" dirty="0">
                <a:latin typeface="+mn-lt"/>
                <a:cs typeface="Calibri"/>
              </a:rPr>
              <a:t>fax &amp; </a:t>
            </a:r>
            <a:r>
              <a:rPr lang="en-US" sz="2800" spc="-10" dirty="0">
                <a:latin typeface="+mn-lt"/>
                <a:cs typeface="Calibri"/>
              </a:rPr>
              <a:t>subsequently</a:t>
            </a:r>
            <a:r>
              <a:rPr lang="en-US" sz="2800" spc="-75" dirty="0">
                <a:latin typeface="+mn-lt"/>
                <a:cs typeface="Calibri"/>
              </a:rPr>
              <a:t> </a:t>
            </a:r>
            <a:r>
              <a:rPr lang="en-US" sz="2800" dirty="0">
                <a:latin typeface="+mn-lt"/>
                <a:cs typeface="Calibri"/>
              </a:rPr>
              <a:t>submit</a:t>
            </a:r>
            <a:r>
              <a:rPr lang="en-US" sz="2800" spc="-80" dirty="0">
                <a:latin typeface="+mn-lt"/>
                <a:cs typeface="Calibri"/>
              </a:rPr>
              <a:t> </a:t>
            </a:r>
            <a:r>
              <a:rPr lang="en-US" sz="2800" dirty="0">
                <a:latin typeface="+mn-lt"/>
                <a:cs typeface="Calibri"/>
              </a:rPr>
              <a:t>forms</a:t>
            </a:r>
            <a:endParaRPr sz="2800" dirty="0">
              <a:latin typeface="+mn-lt"/>
              <a:cs typeface="Calibri"/>
            </a:endParaRPr>
          </a:p>
          <a:p>
            <a:pPr>
              <a:lnSpc>
                <a:spcPct val="100000"/>
              </a:lnSpc>
              <a:spcBef>
                <a:spcPts val="1100"/>
              </a:spcBef>
            </a:pPr>
            <a:endParaRPr sz="2400" dirty="0">
              <a:latin typeface="Calibri"/>
              <a:cs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4310E0-D5B3-1F27-78A6-EDB5ECD37358}"/>
              </a:ext>
            </a:extLst>
          </p:cNvPr>
          <p:cNvSpPr txBox="1">
            <a:spLocks/>
          </p:cNvSpPr>
          <p:nvPr/>
        </p:nvSpPr>
        <p:spPr>
          <a:xfrm>
            <a:off x="381000" y="609600"/>
            <a:ext cx="11430000" cy="10810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rgbClr val="002060"/>
                </a:solidFill>
                <a:latin typeface="Source Sans 3" panose="020B0503030403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Episodic</a:t>
            </a:r>
            <a:r>
              <a:rPr lang="en-US" spc="-180" dirty="0"/>
              <a:t> </a:t>
            </a:r>
            <a:r>
              <a:rPr lang="en-US" spc="-10" dirty="0"/>
              <a:t>Generation – VSQG &amp; SQG </a:t>
            </a:r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>
            <a:extLst>
              <a:ext uri="{FF2B5EF4-FFF2-40B4-BE49-F238E27FC236}">
                <a16:creationId xmlns:a16="http://schemas.microsoft.com/office/drawing/2014/main" id="{9A3C42A7-D3A3-4638-ACDB-73F0B216D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72757"/>
            <a:ext cx="10088563" cy="1050925"/>
          </a:xfrm>
        </p:spPr>
        <p:txBody>
          <a:bodyPr/>
          <a:lstStyle/>
          <a:p>
            <a:r>
              <a:rPr lang="en-US" altLang="en-US" b="1" dirty="0"/>
              <a:t>Universal Waste Rules</a:t>
            </a:r>
          </a:p>
        </p:txBody>
      </p:sp>
      <p:sp>
        <p:nvSpPr>
          <p:cNvPr id="79875" name="Content Placeholder 2">
            <a:extLst>
              <a:ext uri="{FF2B5EF4-FFF2-40B4-BE49-F238E27FC236}">
                <a16:creationId xmlns:a16="http://schemas.microsoft.com/office/drawing/2014/main" id="{4DF05836-81E9-40B2-A765-4CA9AA67D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8219"/>
            <a:ext cx="7439513" cy="5410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b="1" dirty="0"/>
              <a:t>Subset of hazardous waste rules</a:t>
            </a:r>
          </a:p>
          <a:p>
            <a:pPr marL="0" indent="0">
              <a:buNone/>
            </a:pPr>
            <a:r>
              <a:rPr lang="en-US" altLang="en-US" b="1" dirty="0"/>
              <a:t>Intended to promote recycling by reducing regulatory requirements</a:t>
            </a:r>
          </a:p>
          <a:p>
            <a:pPr marL="0" indent="0">
              <a:buNone/>
            </a:pPr>
            <a:r>
              <a:rPr lang="en-US" altLang="en-US" b="1" dirty="0"/>
              <a:t>7 waste streams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000" b="1" dirty="0"/>
              <a:t> Antifreeze – Ohio-specific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000" b="1" dirty="0"/>
              <a:t>Paint and paint-related waste (includes inks) – Ohio-specific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/>
              <a:t>Mercury-containing devices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/>
              <a:t>Recalled or suspended pesticides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/>
              <a:t>Aerosol cans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/>
              <a:t>Fluorescent lights (including LEDs)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/>
              <a:t>Batteries </a:t>
            </a:r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8226D3-AEE2-4DA1-92C7-2BC4D9E34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203326"/>
            <a:ext cx="3267686" cy="3732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B626A5-5B63-4F85-8831-92529E88A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648200"/>
            <a:ext cx="1480824" cy="1480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F0F931-0E8B-4562-A5ED-C8E48CFF7CF1}"/>
              </a:ext>
            </a:extLst>
          </p:cNvPr>
          <p:cNvSpPr txBox="1"/>
          <p:nvPr/>
        </p:nvSpPr>
        <p:spPr>
          <a:xfrm>
            <a:off x="2604343" y="6019800"/>
            <a:ext cx="846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n-lt"/>
              </a:rPr>
              <a:t>May reduce your hazardous waste requirements!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uiExpand="1" build="p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0A3C1-A18E-BA6B-20E2-5F9E17D06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84" y="628015"/>
            <a:ext cx="10515600" cy="1325563"/>
          </a:xfrm>
        </p:spPr>
        <p:txBody>
          <a:bodyPr/>
          <a:lstStyle/>
          <a:p>
            <a:r>
              <a:rPr lang="en-US" dirty="0"/>
              <a:t>Universal Waste Requirements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B43C1-E409-5A8B-999B-8C129DB66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616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Label: “Waste” “Universal Waste” or “Used” followed by type</a:t>
            </a:r>
          </a:p>
          <a:p>
            <a:pPr lvl="1"/>
            <a:r>
              <a:rPr lang="en-US" dirty="0"/>
              <a:t>E.g., “Waste Lamps” “Universal Waste Batteries” “Used Aerosol Cans”</a:t>
            </a:r>
          </a:p>
          <a:p>
            <a:pPr lvl="1"/>
            <a:r>
              <a:rPr lang="en-US" dirty="0"/>
              <a:t>Paint &amp; Antifreeze (Ohio-specific) – label just must identify what’s inside </a:t>
            </a:r>
          </a:p>
          <a:p>
            <a:r>
              <a:rPr lang="en-US" dirty="0"/>
              <a:t>Container closed, in good condition, waste compatible</a:t>
            </a:r>
          </a:p>
          <a:p>
            <a:r>
              <a:rPr lang="en-US" dirty="0"/>
              <a:t>All spills immediately cleaned up</a:t>
            </a:r>
          </a:p>
          <a:p>
            <a:r>
              <a:rPr lang="en-US" dirty="0"/>
              <a:t>Provide basic training on UW management</a:t>
            </a:r>
          </a:p>
          <a:p>
            <a:r>
              <a:rPr lang="en-US" dirty="0"/>
              <a:t>Don’t accumulate more than a year</a:t>
            </a:r>
          </a:p>
          <a:p>
            <a:r>
              <a:rPr lang="en-US" dirty="0"/>
              <a:t>Disposed at an appropriate facility (recycling recommended)</a:t>
            </a:r>
          </a:p>
        </p:txBody>
      </p:sp>
      <p:pic>
        <p:nvPicPr>
          <p:cNvPr id="4" name="Graphic 3" descr="Recycle with solid fill">
            <a:extLst>
              <a:ext uri="{FF2B5EF4-FFF2-40B4-BE49-F238E27FC236}">
                <a16:creationId xmlns:a16="http://schemas.microsoft.com/office/drawing/2014/main" id="{066499C3-294A-5FB6-90BC-2D34527C8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05731" y="49530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35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37EE1-AADF-38A4-C151-F50808A5C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59089"/>
            <a:ext cx="11430000" cy="54049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SBEAP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C11D3-0DD5-20FB-932B-9BBB3A702C1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AB11EFB-6703-5804-8EBE-AAC3097F7E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6917305"/>
              </p:ext>
            </p:extLst>
          </p:nvPr>
        </p:nvGraphicFramePr>
        <p:xfrm>
          <a:off x="838200" y="1143000"/>
          <a:ext cx="10515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573AB47-C16A-9839-B094-1D0818F7CEF3}"/>
              </a:ext>
            </a:extLst>
          </p:cNvPr>
          <p:cNvSpPr txBox="1"/>
          <p:nvPr/>
        </p:nvSpPr>
        <p:spPr>
          <a:xfrm>
            <a:off x="4572000" y="59436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*Staff email = first name.last name@epa.ohio.gov</a:t>
            </a:r>
          </a:p>
        </p:txBody>
      </p:sp>
    </p:spTree>
    <p:extLst>
      <p:ext uri="{BB962C8B-B14F-4D97-AF65-F5344CB8AC3E}">
        <p14:creationId xmlns:p14="http://schemas.microsoft.com/office/powerpoint/2010/main" val="28729391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81A57-86E6-9274-7B49-D8D6C5F65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>
            <a:extLst>
              <a:ext uri="{FF2B5EF4-FFF2-40B4-BE49-F238E27FC236}">
                <a16:creationId xmlns:a16="http://schemas.microsoft.com/office/drawing/2014/main" id="{6F7F9B13-0017-86C2-D79B-341342F3F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37" y="523249"/>
            <a:ext cx="8183563" cy="10509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Used Oil </a:t>
            </a:r>
            <a:r>
              <a:rPr lang="en-US" altLang="en-US" b="1" dirty="0">
                <a:solidFill>
                  <a:schemeClr val="tx1"/>
                </a:solidFill>
                <a:latin typeface="+mj-lt"/>
              </a:rPr>
              <a:t>Rules</a:t>
            </a:r>
          </a:p>
        </p:txBody>
      </p:sp>
      <p:sp>
        <p:nvSpPr>
          <p:cNvPr id="79875" name="Content Placeholder 2">
            <a:extLst>
              <a:ext uri="{FF2B5EF4-FFF2-40B4-BE49-F238E27FC236}">
                <a16:creationId xmlns:a16="http://schemas.microsoft.com/office/drawing/2014/main" id="{C3FA3966-2F4D-E910-DE56-6406133BC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685" y="1179141"/>
            <a:ext cx="8776715" cy="5410200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Label tanks &amp; containers “</a:t>
            </a:r>
            <a:r>
              <a:rPr lang="en-US" altLang="en-US" b="1" u="sng" dirty="0"/>
              <a:t>Used Oil</a:t>
            </a:r>
            <a:r>
              <a:rPr lang="en-US" altLang="en-US" dirty="0"/>
              <a:t>”</a:t>
            </a:r>
          </a:p>
          <a:p>
            <a:r>
              <a:rPr lang="en-US" altLang="en-US" dirty="0"/>
              <a:t>Promptly clean up spills</a:t>
            </a:r>
          </a:p>
          <a:p>
            <a:r>
              <a:rPr lang="en-US" altLang="en-US" dirty="0"/>
              <a:t>Used oil containers and tanks must be in good condition</a:t>
            </a:r>
          </a:p>
          <a:p>
            <a:r>
              <a:rPr lang="en-US" altLang="en-US" dirty="0"/>
              <a:t>Properly dispose (recycle) your used oil </a:t>
            </a:r>
          </a:p>
          <a:p>
            <a:r>
              <a:rPr lang="en-US" altLang="en-US" dirty="0"/>
              <a:t>Don’t mix with other wastes/</a:t>
            </a:r>
            <a:r>
              <a:rPr lang="en-US" altLang="en-US" dirty="0" err="1"/>
              <a:t>haz</a:t>
            </a:r>
            <a:r>
              <a:rPr lang="en-US" altLang="en-US" dirty="0"/>
              <a:t> wastes</a:t>
            </a:r>
          </a:p>
          <a:p>
            <a:r>
              <a:rPr lang="en-US" altLang="en-US" dirty="0"/>
              <a:t>Take to a used oil collection center (transport 55-gallons or less) or</a:t>
            </a:r>
          </a:p>
          <a:p>
            <a:r>
              <a:rPr lang="en-US" altLang="en-US" dirty="0"/>
              <a:t>Have picked up by used oil recycler or</a:t>
            </a:r>
          </a:p>
          <a:p>
            <a:r>
              <a:rPr lang="en-US" altLang="en-US" dirty="0"/>
              <a:t>Burn your </a:t>
            </a:r>
            <a:r>
              <a:rPr lang="en-US" altLang="en-US" u="sng" dirty="0"/>
              <a:t>own</a:t>
            </a:r>
            <a:r>
              <a:rPr lang="en-US" altLang="en-US" dirty="0"/>
              <a:t> used oil onsite in used oil burner if meet certain criteria</a:t>
            </a:r>
          </a:p>
          <a:p>
            <a:pPr marL="0" indent="0">
              <a:buNone/>
            </a:pPr>
            <a:r>
              <a:rPr lang="en-US" altLang="en-US" b="1" dirty="0"/>
              <a:t>Doesn’t count toward hazardous waste generation! </a:t>
            </a:r>
          </a:p>
        </p:txBody>
      </p:sp>
      <p:pic>
        <p:nvPicPr>
          <p:cNvPr id="3" name="Picture 6" descr="int49project - Recycling in the United States">
            <a:extLst>
              <a:ext uri="{FF2B5EF4-FFF2-40B4-BE49-F238E27FC236}">
                <a16:creationId xmlns:a16="http://schemas.microsoft.com/office/drawing/2014/main" id="{C05BD8CE-9456-5814-CFA9-655597CE7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928" y="3834364"/>
            <a:ext cx="1477075" cy="202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85800"/>
            <a:ext cx="2645237" cy="249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80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Most Cited Violations</a:t>
            </a:r>
          </a:p>
        </p:txBody>
      </p:sp>
      <p:sp>
        <p:nvSpPr>
          <p:cNvPr id="4710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85800" y="1371600"/>
            <a:ext cx="11125200" cy="4953000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latin typeface="+mn-lt"/>
                <a:cs typeface="Arial" panose="020B0604020202020204" pitchFamily="34" charset="0"/>
              </a:rPr>
              <a:t>Failure to evaluate your waste</a:t>
            </a:r>
          </a:p>
          <a:p>
            <a:pPr marL="0" indent="0">
              <a:buNone/>
              <a:defRPr/>
            </a:pPr>
            <a:endParaRPr lang="en-US" sz="3200" b="1" dirty="0"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latin typeface="+mn-lt"/>
                <a:cs typeface="Arial" panose="020B0604020202020204" pitchFamily="34" charset="0"/>
              </a:rPr>
              <a:t>Universal Waste related violations </a:t>
            </a:r>
          </a:p>
          <a:p>
            <a:pPr>
              <a:defRPr/>
            </a:pPr>
            <a:endParaRPr lang="en-US" sz="3200" b="1" dirty="0">
              <a:latin typeface="+mn-lt"/>
              <a:cs typeface="Arial" panose="020B0604020202020204" pitchFamily="34" charset="0"/>
            </a:endParaRPr>
          </a:p>
          <a:p>
            <a:pPr marL="265113" lvl="1" indent="-265113">
              <a:buSzPct val="80000"/>
              <a:buFont typeface="Wingdings 2" pitchFamily="18" charset="2"/>
              <a:buChar char=""/>
              <a:defRPr/>
            </a:pPr>
            <a:r>
              <a:rPr lang="en-US" sz="3200" b="1" dirty="0">
                <a:latin typeface="+mn-lt"/>
                <a:cs typeface="Arial" panose="020B0604020202020204" pitchFamily="34" charset="0"/>
              </a:rPr>
              <a:t>Not labeling used oil containers, tanks, or fill pipes</a:t>
            </a:r>
          </a:p>
          <a:p>
            <a:pPr>
              <a:defRPr/>
            </a:pPr>
            <a:endParaRPr lang="en-US" sz="3200" b="1" dirty="0"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latin typeface="+mn-lt"/>
                <a:cs typeface="Arial" panose="020B0604020202020204" pitchFamily="34" charset="0"/>
              </a:rPr>
              <a:t>Not properly managing containers or maintaining an inspection log</a:t>
            </a:r>
          </a:p>
          <a:p>
            <a:pPr>
              <a:defRPr/>
            </a:pPr>
            <a:endParaRPr lang="en-US" sz="3200" b="1" dirty="0"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latin typeface="+mn-lt"/>
                <a:cs typeface="Arial" panose="020B0604020202020204" pitchFamily="34" charset="0"/>
              </a:rPr>
              <a:t>Not testing or maintaining emergency equipment</a:t>
            </a:r>
          </a:p>
          <a:p>
            <a:pPr>
              <a:defRPr/>
            </a:pPr>
            <a:endParaRPr lang="en-US" sz="3200" b="1" dirty="0"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latin typeface="+mn-lt"/>
                <a:cs typeface="Arial" panose="020B0604020202020204" pitchFamily="34" charset="0"/>
              </a:rPr>
              <a:t>Not filing your biennial report or filing incorrectly – LQG </a:t>
            </a:r>
          </a:p>
          <a:p>
            <a:pPr>
              <a:defRPr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2000" dirty="0"/>
          </a:p>
          <a:p>
            <a:pPr marL="0" indent="0">
              <a:buNone/>
              <a:defRPr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D7B872-EC9B-801C-E186-EBB1ECEED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144000" y="3860292"/>
            <a:ext cx="2819400" cy="2819400"/>
          </a:xfrm>
          <a:prstGeom prst="rect">
            <a:avLst/>
          </a:prstGeom>
        </p:spPr>
      </p:pic>
      <p:pic>
        <p:nvPicPr>
          <p:cNvPr id="7" name="Picture 6" descr="violation word sign flat concept">
            <a:extLst>
              <a:ext uri="{FF2B5EF4-FFF2-40B4-BE49-F238E27FC236}">
                <a16:creationId xmlns:a16="http://schemas.microsoft.com/office/drawing/2014/main" id="{771C48AA-5960-AA25-10AD-00935EB911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150144"/>
            <a:ext cx="2066925" cy="2066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4462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464" y="118237"/>
            <a:ext cx="10515600" cy="1325563"/>
          </a:xfrm>
        </p:spPr>
        <p:txBody>
          <a:bodyPr vert="horz" lIns="82479" tIns="41239" rIns="82479" bIns="41239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+mj-lt"/>
              </a:rPr>
              <a:t>Hazardous Waste Determination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954024" y="5592837"/>
            <a:ext cx="8382000" cy="698835"/>
          </a:xfrm>
          <a:prstGeom prst="rect">
            <a:avLst/>
          </a:prstGeom>
        </p:spPr>
        <p:txBody>
          <a:bodyPr wrap="square" lIns="82475" tIns="41238" rIns="82475" bIns="41238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+mn-lt"/>
              </a:rPr>
              <a:t>REMEMBER IF IN DOUBT DON’T THROW IT OUT!</a:t>
            </a:r>
          </a:p>
          <a:p>
            <a:pPr algn="ctr"/>
            <a:r>
              <a:rPr lang="en-US" sz="2000" b="1" dirty="0">
                <a:solidFill>
                  <a:srgbClr val="0098D3"/>
                </a:solidFill>
                <a:latin typeface="+mn-lt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Ohio Administrative Code (OAC) rule 3745-52-11</a:t>
            </a:r>
            <a:endParaRPr lang="en-US" sz="2000" b="1" dirty="0">
              <a:solidFill>
                <a:srgbClr val="0098D3"/>
              </a:solidFill>
              <a:latin typeface="+mn-lt"/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" y="1371600"/>
            <a:ext cx="4767576" cy="3712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3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8" r="38630" b="-153"/>
          <a:stretch/>
        </p:blipFill>
        <p:spPr bwMode="auto">
          <a:xfrm>
            <a:off x="6275832" y="1371600"/>
            <a:ext cx="3226438" cy="391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935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6076F-42D6-C15F-3E8B-CA5F67EC5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EB6A2-FF3B-11D8-6E74-F53041980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84" y="628015"/>
            <a:ext cx="10515600" cy="1325563"/>
          </a:xfrm>
        </p:spPr>
        <p:txBody>
          <a:bodyPr/>
          <a:lstStyle/>
          <a:p>
            <a:r>
              <a:rPr lang="en-US" dirty="0"/>
              <a:t>Avoiding Universal Waste Violations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15E31-D777-286B-F6CE-F6EF981FD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616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Label Exact Wording</a:t>
            </a:r>
          </a:p>
          <a:p>
            <a:r>
              <a:rPr lang="en-US" dirty="0"/>
              <a:t>“Waste” “Universal Waste” “Used” followed by type</a:t>
            </a:r>
          </a:p>
          <a:p>
            <a:pPr lvl="1"/>
            <a:r>
              <a:rPr lang="en-US" dirty="0"/>
              <a:t>E.g., “</a:t>
            </a:r>
            <a:r>
              <a:rPr lang="en-US" b="1" dirty="0"/>
              <a:t>Waste Lamps</a:t>
            </a:r>
            <a:r>
              <a:rPr lang="en-US" dirty="0"/>
              <a:t>” “</a:t>
            </a:r>
            <a:r>
              <a:rPr lang="en-US" b="1" dirty="0"/>
              <a:t>Universal Waste Batteries</a:t>
            </a:r>
            <a:r>
              <a:rPr lang="en-US" dirty="0"/>
              <a:t>” “</a:t>
            </a:r>
            <a:r>
              <a:rPr lang="en-US" b="1" dirty="0"/>
              <a:t>Used Aerosol Cans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Paint &amp; Antifreeze (Ohio-specific) – label just must identify what’s inside </a:t>
            </a:r>
          </a:p>
          <a:p>
            <a:r>
              <a:rPr lang="en-US" dirty="0"/>
              <a:t>Keep containers </a:t>
            </a:r>
            <a:r>
              <a:rPr lang="en-US" b="1" dirty="0"/>
              <a:t>CLOSED</a:t>
            </a:r>
            <a:r>
              <a:rPr lang="en-US" dirty="0"/>
              <a:t> unless adding or removing</a:t>
            </a:r>
          </a:p>
          <a:p>
            <a:r>
              <a:rPr lang="en-US" b="1" dirty="0">
                <a:solidFill>
                  <a:srgbClr val="FF0000"/>
                </a:solidFill>
              </a:rPr>
              <a:t>No open-ended cardboard box of used lamps! </a:t>
            </a:r>
          </a:p>
        </p:txBody>
      </p:sp>
      <p:pic>
        <p:nvPicPr>
          <p:cNvPr id="1026" name="Picture 2" descr="4,448 Bulbs Box Stock Photos - Free &amp; Royalty-Free Stock ...">
            <a:extLst>
              <a:ext uri="{FF2B5EF4-FFF2-40B4-BE49-F238E27FC236}">
                <a16:creationId xmlns:a16="http://schemas.microsoft.com/office/drawing/2014/main" id="{D4103F61-ADCD-F35D-E5F5-EB96095E6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30599"/>
            <a:ext cx="3200400" cy="226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8CB45FA-3A92-2F2D-CC70-46ECAC3FD45A}"/>
                  </a:ext>
                </a:extLst>
              </p14:cNvPr>
              <p14:cNvContentPartPr/>
              <p14:nvPr/>
            </p14:nvContentPartPr>
            <p14:xfrm>
              <a:off x="7327008" y="4178592"/>
              <a:ext cx="4189680" cy="2665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8CB45FA-3A92-2F2D-CC70-46ECAC3FD45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91008" y="4142592"/>
                <a:ext cx="4261320" cy="27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55C1390-754D-EE14-1D66-5811BE43CBAF}"/>
                  </a:ext>
                </a:extLst>
              </p14:cNvPr>
              <p14:cNvContentPartPr/>
              <p14:nvPr/>
            </p14:nvContentPartPr>
            <p14:xfrm>
              <a:off x="8254008" y="4483152"/>
              <a:ext cx="2180520" cy="21805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55C1390-754D-EE14-1D66-5811BE43CBA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18008" y="4447158"/>
                <a:ext cx="2252160" cy="22521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91130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47800" y="487194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Avoiding Used Oil Violations</a:t>
            </a:r>
          </a:p>
        </p:txBody>
      </p:sp>
      <p:sp>
        <p:nvSpPr>
          <p:cNvPr id="10957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81325" y="1458696"/>
            <a:ext cx="7167275" cy="49831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latin typeface="+mn-lt"/>
                <a:cs typeface="Arial" panose="020B0604020202020204" pitchFamily="34" charset="0"/>
              </a:rPr>
              <a:t>Labeling tanks and containers with the words </a:t>
            </a:r>
            <a:br>
              <a:rPr lang="en-US" sz="2400" b="1" dirty="0">
                <a:latin typeface="+mn-lt"/>
                <a:cs typeface="Arial" panose="020B0604020202020204" pitchFamily="34" charset="0"/>
              </a:rPr>
            </a:br>
            <a:r>
              <a:rPr lang="en-US" sz="2400" b="1" dirty="0">
                <a:latin typeface="+mn-lt"/>
                <a:cs typeface="Arial" panose="020B0604020202020204" pitchFamily="34" charset="0"/>
              </a:rPr>
              <a:t>“</a:t>
            </a:r>
            <a:r>
              <a:rPr lang="en-US" sz="2400" b="1" u="sng" dirty="0">
                <a:latin typeface="+mn-lt"/>
                <a:cs typeface="Arial" panose="020B0604020202020204" pitchFamily="34" charset="0"/>
              </a:rPr>
              <a:t>Used </a:t>
            </a:r>
            <a:r>
              <a:rPr lang="en-US" sz="2400" b="1" u="sng">
                <a:latin typeface="+mn-lt"/>
                <a:cs typeface="Arial" panose="020B0604020202020204" pitchFamily="34" charset="0"/>
              </a:rPr>
              <a:t>Oil</a:t>
            </a:r>
            <a:r>
              <a:rPr lang="en-US" sz="2400" b="1">
                <a:latin typeface="+mn-lt"/>
                <a:cs typeface="Arial" panose="020B0604020202020204" pitchFamily="34" charset="0"/>
              </a:rPr>
              <a:t>”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endParaRPr lang="en-US" sz="1300" b="1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Do Not </a:t>
            </a:r>
            <a:r>
              <a:rPr lang="en-US" b="1" dirty="0">
                <a:latin typeface="+mn-lt"/>
                <a:cs typeface="Arial" panose="020B0604020202020204" pitchFamily="34" charset="0"/>
              </a:rPr>
              <a:t>label as “Waste Oil” or “Hazardous Waste”</a:t>
            </a:r>
          </a:p>
          <a:p>
            <a:pPr marL="347663" lvl="1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b="1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latin typeface="+mn-lt"/>
                <a:cs typeface="Arial" panose="020B0604020202020204" pitchFamily="34" charset="0"/>
              </a:rPr>
              <a:t>Containers and tanks must be in good condition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endParaRPr lang="en-US" sz="2400" b="1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latin typeface="+mn-lt"/>
                <a:cs typeface="Arial" panose="020B0604020202020204" pitchFamily="34" charset="0"/>
              </a:rPr>
              <a:t>Releases – be sure to clean up </a:t>
            </a:r>
            <a:r>
              <a:rPr lang="en-US" b="1" u="sng" dirty="0">
                <a:cs typeface="Arial" panose="020B0604020202020204" pitchFamily="34" charset="0"/>
              </a:rPr>
              <a:t>immediately</a:t>
            </a:r>
            <a:endParaRPr lang="en-US" sz="2400" b="1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US" sz="2400" b="1" dirty="0">
              <a:latin typeface="+mn-lt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en-US" sz="2400" b="1" dirty="0">
                <a:latin typeface="+mn-lt"/>
                <a:cs typeface="Arial" panose="020B0604020202020204" pitchFamily="34" charset="0"/>
              </a:rPr>
              <a:t>OAC rule </a:t>
            </a:r>
            <a:r>
              <a:rPr lang="en-US" sz="2400" b="1" dirty="0">
                <a:solidFill>
                  <a:srgbClr val="0098D3"/>
                </a:solidFill>
                <a:latin typeface="+mn-lt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3745-279</a:t>
            </a:r>
            <a:endParaRPr lang="en-US" sz="2400" b="1" dirty="0">
              <a:solidFill>
                <a:srgbClr val="0098D3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US" sz="2000" dirty="0"/>
          </a:p>
        </p:txBody>
      </p:sp>
      <p:pic>
        <p:nvPicPr>
          <p:cNvPr id="104452" name="Content Placeholder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0" y="1081475"/>
            <a:ext cx="2514600" cy="2092668"/>
          </a:xfr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2DCE2D-89E4-160F-2FC6-3F0410280D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592" y="3505200"/>
            <a:ext cx="2639616" cy="263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4302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Avoiding Container Management violations</a:t>
            </a:r>
          </a:p>
        </p:txBody>
      </p:sp>
      <p:sp>
        <p:nvSpPr>
          <p:cNvPr id="10547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91896" y="1580960"/>
            <a:ext cx="10515600" cy="4819840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b="1" dirty="0">
                <a:latin typeface="+mn-lt"/>
                <a:cs typeface="Arial" panose="020B0604020202020204" pitchFamily="34" charset="0"/>
              </a:rPr>
              <a:t>Keep </a:t>
            </a:r>
            <a:r>
              <a:rPr lang="en-US" altLang="en-US" b="1" dirty="0">
                <a:latin typeface="+mn-lt"/>
                <a:cs typeface="Arial" panose="020B0604020202020204" pitchFamily="34" charset="0"/>
                <a:hlinkClick r:id="rId3"/>
              </a:rPr>
              <a:t>containers closed </a:t>
            </a:r>
            <a:r>
              <a:rPr lang="en-US" altLang="en-US" b="1" dirty="0">
                <a:latin typeface="+mn-lt"/>
                <a:cs typeface="Arial" panose="020B0604020202020204" pitchFamily="34" charset="0"/>
              </a:rPr>
              <a:t>while in storage - SQG, LQG</a:t>
            </a:r>
          </a:p>
          <a:p>
            <a:endParaRPr lang="en-US" altLang="en-US" b="1" dirty="0">
              <a:latin typeface="+mn-lt"/>
              <a:cs typeface="Arial" panose="020B0604020202020204" pitchFamily="34" charset="0"/>
            </a:endParaRPr>
          </a:p>
          <a:p>
            <a:r>
              <a:rPr lang="en-US" altLang="en-US" b="1" dirty="0">
                <a:latin typeface="+mn-lt"/>
                <a:cs typeface="Arial" panose="020B0604020202020204" pitchFamily="34" charset="0"/>
              </a:rPr>
              <a:t>Do not open, handle, or store containers in a manner that will cause them to rupture or leak</a:t>
            </a:r>
          </a:p>
          <a:p>
            <a:endParaRPr lang="en-US" altLang="en-US" b="1" dirty="0">
              <a:latin typeface="+mn-lt"/>
              <a:cs typeface="Arial" panose="020B0604020202020204" pitchFamily="34" charset="0"/>
            </a:endParaRPr>
          </a:p>
          <a:p>
            <a:r>
              <a:rPr lang="en-US" altLang="en-US" b="1" dirty="0">
                <a:latin typeface="+mn-lt"/>
                <a:cs typeface="Arial" panose="020B0604020202020204" pitchFamily="34" charset="0"/>
              </a:rPr>
              <a:t>Conduct inspections of container storage areas, at least weekly (Sunday to Saturday), looking for signs of leaks or deterioration – SQG, LQG</a:t>
            </a:r>
          </a:p>
          <a:p>
            <a:endParaRPr lang="en-US" altLang="en-US" b="1" dirty="0">
              <a:latin typeface="+mn-lt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en-US" b="1" dirty="0">
                <a:latin typeface="+mn-lt"/>
                <a:cs typeface="Arial" panose="020B0604020202020204" pitchFamily="34" charset="0"/>
              </a:rPr>
              <a:t>Recommend record inspections in a log or summary (</a:t>
            </a:r>
            <a:r>
              <a:rPr lang="en-US" altLang="en-US" b="1" dirty="0">
                <a:latin typeface="+mn-lt"/>
                <a:cs typeface="Arial" panose="020B0604020202020204" pitchFamily="34" charset="0"/>
                <a:hlinkClick r:id="rId4"/>
              </a:rPr>
              <a:t>SQG, LQG</a:t>
            </a:r>
            <a:r>
              <a:rPr lang="en-US" altLang="en-US" b="1" dirty="0">
                <a:latin typeface="+mn-lt"/>
                <a:cs typeface="Arial" panose="020B0604020202020204" pitchFamily="34" charset="0"/>
              </a:rPr>
              <a:t>)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</a:t>
            </a:r>
          </a:p>
          <a:p>
            <a:pPr marL="0" indent="0" algn="ctr"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OAC rule 3745-52-16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(SQG)</a:t>
            </a:r>
          </a:p>
          <a:p>
            <a:pPr marL="0" indent="0" algn="ctr"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OAC rule 3745-17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(LQG)</a:t>
            </a:r>
          </a:p>
          <a:p>
            <a:endParaRPr lang="en-US" altLang="en-US" b="1" dirty="0">
              <a:latin typeface="+mn-lt"/>
              <a:cs typeface="Arial" panose="020B0604020202020204" pitchFamily="34" charset="0"/>
            </a:endParaRPr>
          </a:p>
          <a:p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725441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Avoiding Emergency Equipment violations</a:t>
            </a:r>
            <a:r>
              <a:rPr lang="en-US" dirty="0">
                <a:latin typeface="+mn-lt"/>
              </a:rPr>
              <a:t>                              </a:t>
            </a:r>
          </a:p>
        </p:txBody>
      </p:sp>
      <p:sp>
        <p:nvSpPr>
          <p:cNvPr id="10649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838200" y="1638300"/>
            <a:ext cx="7010400" cy="4914900"/>
          </a:xfrm>
        </p:spPr>
        <p:txBody>
          <a:bodyPr>
            <a:normAutofit fontScale="77500" lnSpcReduction="20000"/>
          </a:bodyPr>
          <a:lstStyle/>
          <a:p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800" b="1" dirty="0">
                <a:latin typeface="+mn-lt"/>
                <a:cs typeface="Arial" panose="020B0604020202020204" pitchFamily="34" charset="0"/>
              </a:rPr>
              <a:t>Alarm systems, fire protection equipment, spill control equipment, and decontamination equipment must be tested and maintained “</a:t>
            </a:r>
            <a:r>
              <a:rPr lang="en-US" altLang="en-US" sz="2800" b="1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as necessary</a:t>
            </a:r>
            <a:r>
              <a:rPr lang="en-US" altLang="en-US" sz="2800" b="1" dirty="0">
                <a:latin typeface="+mn-lt"/>
                <a:cs typeface="Arial" panose="020B0604020202020204" pitchFamily="34" charset="0"/>
              </a:rPr>
              <a:t>” to ensure proper operation in time of emergency</a:t>
            </a:r>
          </a:p>
          <a:p>
            <a:endParaRPr lang="en-US" altLang="en-US" sz="2800" b="1" dirty="0">
              <a:latin typeface="+mn-lt"/>
              <a:cs typeface="Arial" panose="020B0604020202020204" pitchFamily="34" charset="0"/>
            </a:endParaRPr>
          </a:p>
          <a:p>
            <a:r>
              <a:rPr lang="en-US" altLang="en-US" sz="2800" b="1" dirty="0">
                <a:latin typeface="+mn-lt"/>
                <a:cs typeface="Arial" panose="020B0604020202020204" pitchFamily="34" charset="0"/>
              </a:rPr>
              <a:t>Recommend record inspections in </a:t>
            </a:r>
            <a:r>
              <a:rPr lang="en-US" altLang="en-US" sz="2800" b="1" dirty="0">
                <a:latin typeface="+mn-lt"/>
                <a:cs typeface="Arial" panose="020B0604020202020204" pitchFamily="34" charset="0"/>
                <a:hlinkClick r:id="rId2"/>
              </a:rPr>
              <a:t>log</a:t>
            </a:r>
            <a:r>
              <a:rPr lang="en-US" altLang="en-US" sz="2800" b="1" dirty="0">
                <a:latin typeface="+mn-lt"/>
                <a:cs typeface="Arial" panose="020B0604020202020204" pitchFamily="34" charset="0"/>
              </a:rPr>
              <a:t> or summary – SQG, LQG</a:t>
            </a:r>
          </a:p>
          <a:p>
            <a:endParaRPr lang="en-US" altLang="en-US" sz="2800" b="1" dirty="0">
              <a:latin typeface="+mn-lt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en-US" sz="2800" b="1" dirty="0">
                <a:latin typeface="+mn-lt"/>
                <a:cs typeface="Arial" panose="020B0604020202020204" pitchFamily="34" charset="0"/>
                <a:hlinkClick r:id="rId3"/>
              </a:rPr>
              <a:t>OAC rule 3745-52-16</a:t>
            </a:r>
            <a:r>
              <a:rPr lang="en-US" altLang="en-US" sz="2800" b="1" dirty="0">
                <a:latin typeface="+mn-lt"/>
                <a:cs typeface="Arial" panose="020B0604020202020204" pitchFamily="34" charset="0"/>
              </a:rPr>
              <a:t> (SQG)</a:t>
            </a:r>
          </a:p>
          <a:p>
            <a:pPr marL="0" indent="0" algn="ctr">
              <a:buNone/>
            </a:pPr>
            <a:r>
              <a:rPr lang="en-US" altLang="en-US" sz="2800" b="1" dirty="0">
                <a:latin typeface="+mn-lt"/>
                <a:cs typeface="Arial" panose="020B0604020202020204" pitchFamily="34" charset="0"/>
                <a:hlinkClick r:id="rId4"/>
              </a:rPr>
              <a:t>OAC rule 3745-253 </a:t>
            </a:r>
            <a:r>
              <a:rPr lang="en-US" altLang="en-US" sz="2800" b="1" dirty="0">
                <a:latin typeface="+mn-lt"/>
                <a:cs typeface="Arial" panose="020B0604020202020204" pitchFamily="34" charset="0"/>
              </a:rPr>
              <a:t>(LQG)</a:t>
            </a:r>
          </a:p>
          <a:p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500" name="Picture 5" descr="firealar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0084" y="1524000"/>
            <a:ext cx="1127140" cy="1152124"/>
          </a:xfrm>
          <a:noFill/>
          <a:ln w="76200">
            <a:solidFill>
              <a:srgbClr val="993300"/>
            </a:solidFill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505200"/>
            <a:ext cx="1403321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5132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838200" y="682940"/>
            <a:ext cx="10515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8425" marR="5080" indent="-863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Avoiding</a:t>
            </a:r>
            <a:r>
              <a:rPr spc="-190" dirty="0"/>
              <a:t> </a:t>
            </a:r>
            <a:r>
              <a:rPr spc="-10" dirty="0"/>
              <a:t>Violations</a:t>
            </a:r>
            <a:r>
              <a:rPr lang="en-US" spc="-10" dirty="0"/>
              <a:t> -</a:t>
            </a:r>
            <a:r>
              <a:rPr spc="-10" dirty="0"/>
              <a:t> </a:t>
            </a:r>
            <a:r>
              <a:rPr dirty="0"/>
              <a:t>Biennial</a:t>
            </a:r>
            <a:r>
              <a:rPr spc="-135" dirty="0"/>
              <a:t> </a:t>
            </a:r>
            <a:r>
              <a:rPr spc="-10" dirty="0"/>
              <a:t>Reporting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6BA16-5B81-3C3C-18E0-57F04CB9F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LQGs only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8200" y="2410301"/>
            <a:ext cx="9088755" cy="3685624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780"/>
              </a:spcBef>
              <a:buFont typeface="Wingdings"/>
              <a:buChar char=""/>
              <a:tabLst>
                <a:tab pos="354965" algn="l"/>
              </a:tabLst>
            </a:pPr>
            <a:r>
              <a:rPr sz="2800" dirty="0">
                <a:latin typeface="+mn-lt"/>
                <a:cs typeface="Calibri"/>
              </a:rPr>
              <a:t>OAC</a:t>
            </a:r>
            <a:r>
              <a:rPr sz="2800" spc="-15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rule</a:t>
            </a:r>
            <a:r>
              <a:rPr sz="2800" spc="-20" dirty="0">
                <a:latin typeface="+mn-lt"/>
                <a:cs typeface="Calibri"/>
              </a:rPr>
              <a:t> </a:t>
            </a:r>
            <a:r>
              <a:rPr sz="2800" u="sng" spc="-20" dirty="0">
                <a:solidFill>
                  <a:srgbClr val="0046AC"/>
                </a:solidFill>
                <a:uFill>
                  <a:solidFill>
                    <a:srgbClr val="0046AC"/>
                  </a:solidFill>
                </a:uFill>
                <a:latin typeface="+mn-lt"/>
                <a:cs typeface="Calibri"/>
                <a:hlinkClick r:id="rId2"/>
              </a:rPr>
              <a:t>3745-52-</a:t>
            </a:r>
            <a:r>
              <a:rPr sz="2800" u="sng" spc="-25" dirty="0">
                <a:solidFill>
                  <a:srgbClr val="0046AC"/>
                </a:solidFill>
                <a:uFill>
                  <a:solidFill>
                    <a:srgbClr val="0046AC"/>
                  </a:solidFill>
                </a:uFill>
                <a:latin typeface="+mn-lt"/>
                <a:cs typeface="Calibri"/>
                <a:hlinkClick r:id="rId2"/>
              </a:rPr>
              <a:t>41</a:t>
            </a:r>
            <a:endParaRPr sz="2800" dirty="0">
              <a:latin typeface="+mn-lt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680"/>
              </a:spcBef>
              <a:buFont typeface="Wingdings"/>
              <a:buChar char=""/>
              <a:tabLst>
                <a:tab pos="354965" algn="l"/>
              </a:tabLst>
            </a:pPr>
            <a:r>
              <a:rPr sz="2800" dirty="0">
                <a:latin typeface="+mn-lt"/>
                <a:cs typeface="Calibri"/>
              </a:rPr>
              <a:t>Due</a:t>
            </a:r>
            <a:r>
              <a:rPr sz="2800" spc="-45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by</a:t>
            </a:r>
            <a:r>
              <a:rPr sz="2800" spc="-40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March</a:t>
            </a:r>
            <a:r>
              <a:rPr sz="2800" spc="-35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1</a:t>
            </a:r>
            <a:r>
              <a:rPr sz="2800" spc="-40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of</a:t>
            </a:r>
            <a:r>
              <a:rPr sz="2800" spc="-45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each</a:t>
            </a:r>
            <a:r>
              <a:rPr sz="2800" spc="-45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even</a:t>
            </a:r>
            <a:r>
              <a:rPr sz="2800" spc="-50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numbered</a:t>
            </a:r>
            <a:r>
              <a:rPr sz="2800" spc="-45" dirty="0">
                <a:latin typeface="+mn-lt"/>
                <a:cs typeface="Calibri"/>
              </a:rPr>
              <a:t> </a:t>
            </a:r>
            <a:r>
              <a:rPr sz="2800" spc="-20" dirty="0">
                <a:latin typeface="+mn-lt"/>
                <a:cs typeface="Calibri"/>
              </a:rPr>
              <a:t>year</a:t>
            </a:r>
            <a:endParaRPr sz="2800" dirty="0">
              <a:latin typeface="+mn-lt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680"/>
              </a:spcBef>
              <a:buFont typeface="Wingdings"/>
              <a:buChar char=""/>
              <a:tabLst>
                <a:tab pos="354965" algn="l"/>
              </a:tabLst>
            </a:pPr>
            <a:r>
              <a:rPr sz="2800" dirty="0">
                <a:latin typeface="+mn-lt"/>
                <a:cs typeface="Calibri"/>
              </a:rPr>
              <a:t>Only</a:t>
            </a:r>
            <a:r>
              <a:rPr sz="2800" spc="-65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report</a:t>
            </a:r>
            <a:r>
              <a:rPr sz="2800" spc="-70" dirty="0">
                <a:latin typeface="+mn-lt"/>
                <a:cs typeface="Calibri"/>
              </a:rPr>
              <a:t> </a:t>
            </a:r>
            <a:r>
              <a:rPr sz="2800" spc="-10" dirty="0">
                <a:latin typeface="+mn-lt"/>
                <a:cs typeface="Calibri"/>
              </a:rPr>
              <a:t>hazardous</a:t>
            </a:r>
            <a:r>
              <a:rPr sz="2800" spc="-55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waste</a:t>
            </a:r>
            <a:r>
              <a:rPr lang="en-US" sz="2800" dirty="0">
                <a:latin typeface="+mn-lt"/>
                <a:cs typeface="Calibri"/>
              </a:rPr>
              <a:t>,</a:t>
            </a:r>
            <a:r>
              <a:rPr sz="2800" spc="-70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not</a:t>
            </a:r>
            <a:r>
              <a:rPr sz="2800" spc="-55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universal</a:t>
            </a:r>
            <a:r>
              <a:rPr sz="2800" spc="-50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waste</a:t>
            </a:r>
            <a:r>
              <a:rPr sz="2800" spc="-70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or</a:t>
            </a:r>
            <a:r>
              <a:rPr sz="2800" spc="-55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used</a:t>
            </a:r>
            <a:r>
              <a:rPr sz="2800" spc="-55" dirty="0">
                <a:latin typeface="+mn-lt"/>
                <a:cs typeface="Calibri"/>
              </a:rPr>
              <a:t> </a:t>
            </a:r>
            <a:r>
              <a:rPr sz="2800" spc="-25" dirty="0">
                <a:latin typeface="+mn-lt"/>
                <a:cs typeface="Calibri"/>
              </a:rPr>
              <a:t>oil</a:t>
            </a:r>
            <a:endParaRPr sz="2800" dirty="0">
              <a:latin typeface="+mn-lt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680"/>
              </a:spcBef>
              <a:buFont typeface="Wingdings"/>
              <a:buChar char=""/>
              <a:tabLst>
                <a:tab pos="354965" algn="l"/>
              </a:tabLst>
            </a:pPr>
            <a:r>
              <a:rPr sz="2800" dirty="0">
                <a:latin typeface="+mn-lt"/>
                <a:cs typeface="Calibri"/>
              </a:rPr>
              <a:t>Cover</a:t>
            </a:r>
            <a:r>
              <a:rPr sz="2800" spc="-70" dirty="0">
                <a:latin typeface="+mn-lt"/>
                <a:cs typeface="Calibri"/>
              </a:rPr>
              <a:t> </a:t>
            </a:r>
            <a:r>
              <a:rPr sz="2800" spc="-10" dirty="0">
                <a:latin typeface="+mn-lt"/>
                <a:cs typeface="Calibri"/>
              </a:rPr>
              <a:t>generator</a:t>
            </a:r>
            <a:r>
              <a:rPr sz="2800" spc="-60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activities</a:t>
            </a:r>
            <a:r>
              <a:rPr sz="2800" spc="-55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for</a:t>
            </a:r>
            <a:r>
              <a:rPr sz="2800" spc="-65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the</a:t>
            </a:r>
            <a:r>
              <a:rPr sz="2800" spc="-60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previous</a:t>
            </a:r>
            <a:r>
              <a:rPr sz="2800" spc="-65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calendar</a:t>
            </a:r>
            <a:r>
              <a:rPr sz="2800" spc="-55" dirty="0">
                <a:latin typeface="+mn-lt"/>
                <a:cs typeface="Calibri"/>
              </a:rPr>
              <a:t> </a:t>
            </a:r>
            <a:r>
              <a:rPr sz="2800" spc="-20" dirty="0">
                <a:latin typeface="+mn-lt"/>
                <a:cs typeface="Calibri"/>
              </a:rPr>
              <a:t>year</a:t>
            </a:r>
            <a:endParaRPr sz="2800" dirty="0">
              <a:latin typeface="+mn-lt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680"/>
              </a:spcBef>
              <a:buFont typeface="Wingdings"/>
              <a:buChar char=""/>
              <a:tabLst>
                <a:tab pos="354965" algn="l"/>
              </a:tabLst>
            </a:pPr>
            <a:r>
              <a:rPr sz="2800" dirty="0">
                <a:latin typeface="+mn-lt"/>
                <a:cs typeface="Calibri"/>
              </a:rPr>
              <a:t>Check</a:t>
            </a:r>
            <a:r>
              <a:rPr sz="2800" spc="-65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accuracy</a:t>
            </a:r>
            <a:r>
              <a:rPr sz="2800" spc="-60" dirty="0">
                <a:latin typeface="+mn-lt"/>
                <a:cs typeface="Calibri"/>
              </a:rPr>
              <a:t> </a:t>
            </a:r>
            <a:r>
              <a:rPr sz="2800" dirty="0">
                <a:latin typeface="+mn-lt"/>
                <a:cs typeface="Calibri"/>
              </a:rPr>
              <a:t>and</a:t>
            </a:r>
            <a:r>
              <a:rPr sz="2800" spc="-55" dirty="0">
                <a:latin typeface="+mn-lt"/>
                <a:cs typeface="Calibri"/>
              </a:rPr>
              <a:t> </a:t>
            </a:r>
            <a:r>
              <a:rPr sz="2800" spc="-10" dirty="0">
                <a:latin typeface="+mn-lt"/>
                <a:cs typeface="Calibri"/>
              </a:rPr>
              <a:t>completeness</a:t>
            </a:r>
            <a:endParaRPr sz="2800" dirty="0">
              <a:latin typeface="+mn-lt"/>
              <a:cs typeface="Calibri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AF68977-4DA6-4114-1C8B-03EB7CF3D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149590" y="1373658"/>
            <a:ext cx="2262187" cy="2262187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6691" y="416124"/>
            <a:ext cx="5055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+mn-lt"/>
              </a:rPr>
              <a:t>Good General Housekeeping is Key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41" y="1238912"/>
            <a:ext cx="2936373" cy="22022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438400"/>
            <a:ext cx="3378200" cy="25336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20422"/>
            <a:ext cx="2989514" cy="22421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98" y="4043208"/>
            <a:ext cx="3225800" cy="24193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899125"/>
            <a:ext cx="3409743" cy="255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394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C1D9D-C3AC-9391-DE44-3485C9A57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104258"/>
            <a:ext cx="11086475" cy="889427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F923A-2CFF-A83D-6751-487AE9057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2230132"/>
            <a:ext cx="9107774" cy="352360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dirty="0">
                <a:hlinkClick r:id="rId2"/>
              </a:rPr>
              <a:t>Hazardous Waste | Ohio Environmental Protection Agency</a:t>
            </a:r>
            <a:r>
              <a:rPr lang="en-US" sz="1700" dirty="0"/>
              <a:t> – Ohio EPA Hazardous Waste Website</a:t>
            </a:r>
          </a:p>
          <a:p>
            <a:pPr>
              <a:lnSpc>
                <a:spcPct val="110000"/>
              </a:lnSpc>
            </a:pPr>
            <a:endParaRPr lang="en-US" sz="1700" dirty="0"/>
          </a:p>
          <a:p>
            <a:pPr>
              <a:lnSpc>
                <a:spcPct val="110000"/>
              </a:lnSpc>
            </a:pPr>
            <a:r>
              <a:rPr lang="en-US" sz="1700" dirty="0">
                <a:hlinkClick r:id="rId3"/>
              </a:rPr>
              <a:t>Hazardous Waste Generator Requirements | Ohio Environmental Protection Agency</a:t>
            </a:r>
            <a:r>
              <a:rPr lang="en-US" sz="1700" dirty="0"/>
              <a:t> – Guidance and Checklists</a:t>
            </a:r>
          </a:p>
          <a:p>
            <a:pPr>
              <a:lnSpc>
                <a:spcPct val="110000"/>
              </a:lnSpc>
            </a:pPr>
            <a:endParaRPr lang="en-US" sz="1700" dirty="0"/>
          </a:p>
          <a:p>
            <a:pPr>
              <a:lnSpc>
                <a:spcPct val="110000"/>
              </a:lnSpc>
            </a:pPr>
            <a:r>
              <a:rPr lang="en-US" sz="1700" dirty="0">
                <a:hlinkClick r:id="rId4"/>
              </a:rPr>
              <a:t>Hazardous Waste Generator Handbook</a:t>
            </a:r>
            <a:endParaRPr lang="en-US" sz="1700" dirty="0"/>
          </a:p>
          <a:p>
            <a:pPr>
              <a:lnSpc>
                <a:spcPct val="110000"/>
              </a:lnSpc>
            </a:pPr>
            <a:endParaRPr lang="en-US" sz="1700" dirty="0"/>
          </a:p>
          <a:p>
            <a:pPr>
              <a:lnSpc>
                <a:spcPct val="110000"/>
              </a:lnSpc>
            </a:pPr>
            <a:r>
              <a:rPr lang="en-US" sz="1700" dirty="0">
                <a:hlinkClick r:id="rId5"/>
              </a:rPr>
              <a:t>Generator Requirements Table</a:t>
            </a:r>
            <a:endParaRPr lang="en-US" sz="1700" dirty="0"/>
          </a:p>
          <a:p>
            <a:pPr>
              <a:lnSpc>
                <a:spcPct val="110000"/>
              </a:lnSpc>
            </a:pPr>
            <a:endParaRPr lang="en-US" sz="1700" dirty="0"/>
          </a:p>
          <a:p>
            <a:pPr>
              <a:lnSpc>
                <a:spcPct val="110000"/>
              </a:lnSpc>
            </a:pPr>
            <a:r>
              <a:rPr lang="en-US" sz="1700" dirty="0">
                <a:hlinkClick r:id="rId6"/>
              </a:rPr>
              <a:t>Managing your Hazardous Waste: A Guide for Small Businesses</a:t>
            </a:r>
            <a:r>
              <a:rPr lang="en-US" sz="1700" dirty="0"/>
              <a:t> (U.S. EPA)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5260AFC-E2FA-12AB-E294-034E19AAF8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83B7B7A-CDDA-7C44-B1B0-1F1E45567B3B}" type="slidenum">
              <a:rPr lang="en-US" smtClean="0"/>
              <a:pPr>
                <a:spcAft>
                  <a:spcPts val="600"/>
                </a:spcAft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60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4D466-FD81-36B4-60D7-3A016A3D1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09600"/>
            <a:ext cx="11430000" cy="1081088"/>
          </a:xfrm>
        </p:spPr>
        <p:txBody>
          <a:bodyPr anchor="t">
            <a:normAutofit/>
          </a:bodyPr>
          <a:lstStyle/>
          <a:p>
            <a:r>
              <a:rPr lang="en-US" dirty="0"/>
              <a:t>What is a small business?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C718C-81ED-CD26-4DEF-97F8089BB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25625"/>
            <a:ext cx="10515600" cy="41254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100 employees or less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Non-major source of air pollution (non-Title V Facility)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Small business as defined by </a:t>
            </a:r>
            <a:r>
              <a:rPr lang="en-US" sz="2000" dirty="0">
                <a:hlinkClick r:id="rId2"/>
              </a:rPr>
              <a:t>Small Business Administration</a:t>
            </a:r>
            <a:endParaRPr lang="en-US" sz="2000" dirty="0"/>
          </a:p>
          <a:p>
            <a:pPr marL="891540" lvl="1" indent="-342900" fontAlgn="base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b="0" i="0" dirty="0">
                <a:effectLst/>
              </a:rPr>
              <a:t>Is organized for profit</a:t>
            </a:r>
          </a:p>
          <a:p>
            <a:pPr marL="891540" lvl="1" indent="-342900" fontAlgn="base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b="0" i="0" dirty="0">
                <a:effectLst/>
              </a:rPr>
              <a:t>Has a place of business in the U.S.</a:t>
            </a:r>
          </a:p>
          <a:p>
            <a:pPr marL="891540" lvl="1" indent="-342900" fontAlgn="base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b="0" i="0" dirty="0">
                <a:effectLst/>
              </a:rPr>
              <a:t>Operates primarily within the U.S. or makes a significant contribution to the U.S. economy  through payment of taxes or use of American products, materials, or labor</a:t>
            </a:r>
          </a:p>
          <a:p>
            <a:pPr marL="891540" lvl="1" indent="-342900" fontAlgn="base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b="0" i="0" dirty="0">
                <a:effectLst/>
              </a:rPr>
              <a:t>Is independently owned and operated and is not dominant in its field on a national basis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B99C2-537B-39EE-A1D8-02BB36971B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678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7F59FA7-9E35-E641-9260-462B0A5FC689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 dirty="0"/>
          </a:p>
        </p:txBody>
      </p:sp>
      <p:pic>
        <p:nvPicPr>
          <p:cNvPr id="1028" name="Picture 4" descr="Qr code&#10;&#10;AI-generated content may be incorrect.">
            <a:extLst>
              <a:ext uri="{FF2B5EF4-FFF2-40B4-BE49-F238E27FC236}">
                <a16:creationId xmlns:a16="http://schemas.microsoft.com/office/drawing/2014/main" id="{F59CC578-1E0B-3049-BC72-5358F2203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429895"/>
            <a:ext cx="249555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048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E1BC60-B320-B386-DA9E-74A3DBC669E0}"/>
              </a:ext>
            </a:extLst>
          </p:cNvPr>
          <p:cNvSpPr/>
          <p:nvPr/>
        </p:nvSpPr>
        <p:spPr>
          <a:xfrm>
            <a:off x="0" y="0"/>
            <a:ext cx="7543800" cy="6858000"/>
          </a:xfrm>
          <a:prstGeom prst="rect">
            <a:avLst/>
          </a:prstGeom>
          <a:gradFill flip="none" rotWithShape="1">
            <a:gsLst>
              <a:gs pos="26000">
                <a:srgbClr val="104682"/>
              </a:gs>
              <a:gs pos="100000">
                <a:srgbClr val="0071C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EEC7C0-684C-A8F4-60FD-BAB2CE20EE47}"/>
              </a:ext>
            </a:extLst>
          </p:cNvPr>
          <p:cNvSpPr txBox="1">
            <a:spLocks/>
          </p:cNvSpPr>
          <p:nvPr/>
        </p:nvSpPr>
        <p:spPr>
          <a:xfrm>
            <a:off x="478644" y="1142726"/>
            <a:ext cx="5733392" cy="2081696"/>
          </a:xfrm>
          <a:prstGeom prst="rect">
            <a:avLst/>
          </a:prstGeom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Source Sans Pro Black" panose="020B08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34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Black" panose="020B0803030403020204" pitchFamily="34" charset="0"/>
                <a:ea typeface="+mj-ea"/>
                <a:cs typeface="+mj-cs"/>
              </a:rPr>
              <a:t>Thank</a:t>
            </a:r>
            <a:endParaRPr kumimoji="0" lang="en-US" sz="994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Black" panose="020B0803030403020204" pitchFamily="34" charset="0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6A6071-509B-10E5-84B7-FD129E1600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7108" y="446"/>
            <a:ext cx="5334893" cy="68571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8CFE98-6603-875D-D29B-9766962B10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33339"/>
            <a:ext cx="6857108" cy="1024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1ED89A-29CF-C611-D7DD-80EB1D4E4D07}"/>
              </a:ext>
            </a:extLst>
          </p:cNvPr>
          <p:cNvSpPr txBox="1"/>
          <p:nvPr/>
        </p:nvSpPr>
        <p:spPr>
          <a:xfrm>
            <a:off x="186183" y="6199501"/>
            <a:ext cx="2966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47FE4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Follow Ohio EPA 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9F0A1D-5A0C-9E38-6C89-49030E2DEA3D}"/>
              </a:ext>
            </a:extLst>
          </p:cNvPr>
          <p:cNvSpPr txBox="1">
            <a:spLocks/>
          </p:cNvSpPr>
          <p:nvPr/>
        </p:nvSpPr>
        <p:spPr>
          <a:xfrm>
            <a:off x="645071" y="2609364"/>
            <a:ext cx="5733392" cy="2136396"/>
          </a:xfrm>
          <a:prstGeom prst="rect">
            <a:avLst/>
          </a:prstGeom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Source Sans Pro Black" panose="020B08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34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Black" panose="020B0803030403020204" pitchFamily="34" charset="0"/>
                <a:ea typeface="+mj-ea"/>
                <a:cs typeface="+mj-cs"/>
              </a:rPr>
              <a:t>You</a:t>
            </a:r>
            <a:endParaRPr kumimoji="0" lang="en-US" sz="994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Black" panose="020B0803030403020204" pitchFamily="34" charset="0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C28803-52D3-EAE3-7171-7A1EB8E6C673}"/>
              </a:ext>
            </a:extLst>
          </p:cNvPr>
          <p:cNvSpPr txBox="1"/>
          <p:nvPr/>
        </p:nvSpPr>
        <p:spPr>
          <a:xfrm>
            <a:off x="7309583" y="2008704"/>
            <a:ext cx="443632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 panose="020B0503030403020204" pitchFamily="34" charset="0"/>
                <a:ea typeface="+mn-ea"/>
                <a:cs typeface="+mn-cs"/>
              </a:rPr>
              <a:t>Amber Hicks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Source Sans 3" panose="020B0503030403020204" pitchFamily="34" charset="0"/>
              </a:rPr>
              <a:t>SBEAP, Hazardous Waste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 panose="020B0503030403020204" pitchFamily="34" charset="0"/>
              <a:ea typeface="+mn-ea"/>
              <a:cs typeface="+mn-cs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Source Sans 3" panose="020B0503030403020204" pitchFamily="34" charset="0"/>
              </a:rPr>
              <a:t>937.285.6439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 panose="020B0503030403020204" pitchFamily="34" charset="0"/>
              <a:ea typeface="+mn-ea"/>
              <a:cs typeface="+mn-cs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 panose="020B0503030403020204" pitchFamily="34" charset="0"/>
                <a:ea typeface="+mn-ea"/>
                <a:cs typeface="+mn-cs"/>
                <a:hlinkClick r:id="rId3"/>
              </a:rPr>
              <a:t>Amber.Hicks@epa.ohio.gov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 panose="020B0503030403020204" pitchFamily="34" charset="0"/>
              <a:ea typeface="+mn-ea"/>
              <a:cs typeface="+mn-cs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 panose="020B0503030403020204" pitchFamily="34" charset="0"/>
              <a:ea typeface="Source Serif 4" panose="02040603050405020204" pitchFamily="18" charset="0"/>
              <a:cs typeface="Verdan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106E6C-978D-2A08-6B7B-B4F526D8CF26}"/>
              </a:ext>
            </a:extLst>
          </p:cNvPr>
          <p:cNvSpPr/>
          <p:nvPr/>
        </p:nvSpPr>
        <p:spPr>
          <a:xfrm>
            <a:off x="6841864" y="5830645"/>
            <a:ext cx="5350136" cy="1027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9A17F2C9-E8A2-3A6A-DEA2-68C0C1210F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843" y="5960160"/>
            <a:ext cx="2805478" cy="7683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04D0C0-6449-3048-7B7A-8FC13D5D57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8848" y="6186735"/>
            <a:ext cx="466766" cy="466766"/>
          </a:xfrm>
          <a:prstGeom prst="rect">
            <a:avLst/>
          </a:prstGeom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627DF30F-9EC5-3AF6-5878-2C7CE7A85A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184702"/>
            <a:ext cx="468800" cy="46880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A12DBAD5-5681-63C8-98CB-73036E9A0D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t="6667" r="8000" b="14980"/>
          <a:stretch/>
        </p:blipFill>
        <p:spPr>
          <a:xfrm>
            <a:off x="3830629" y="6186735"/>
            <a:ext cx="466766" cy="468800"/>
          </a:xfrm>
          <a:prstGeom prst="rect">
            <a:avLst/>
          </a:prstGeom>
        </p:spPr>
      </p:pic>
      <p:pic>
        <p:nvPicPr>
          <p:cNvPr id="16" name="Picture 15" descr="A logo of a camera&#10;&#10;Description automatically generated">
            <a:extLst>
              <a:ext uri="{FF2B5EF4-FFF2-40B4-BE49-F238E27FC236}">
                <a16:creationId xmlns:a16="http://schemas.microsoft.com/office/drawing/2014/main" id="{E00B9AD1-7F19-D076-593A-19AE77E15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10" y="6179056"/>
            <a:ext cx="526544" cy="52654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E1A5E30-D671-A248-E897-9D2C4136B3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41400" y="6184701"/>
            <a:ext cx="468800" cy="4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60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B4DED4-5FBE-03BF-2130-7D79BED0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762000"/>
            <a:ext cx="11086475" cy="1066801"/>
          </a:xfrm>
        </p:spPr>
        <p:txBody>
          <a:bodyPr>
            <a:normAutofit fontScale="90000"/>
          </a:bodyPr>
          <a:lstStyle/>
          <a:p>
            <a:pPr>
              <a:lnSpc>
                <a:spcPct val="155155"/>
              </a:lnSpc>
            </a:pPr>
            <a:r>
              <a:rPr lang="en-US" dirty="0"/>
              <a:t>How can sbeap help 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7112B-FB64-DDC0-E599-C59E1C6D9B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On-site compliance assessments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Phone consultations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Email us with questions</a:t>
            </a:r>
          </a:p>
        </p:txBody>
      </p:sp>
      <p:pic>
        <p:nvPicPr>
          <p:cNvPr id="7" name="Picture 6" descr="Young woman reading documents">
            <a:extLst>
              <a:ext uri="{FF2B5EF4-FFF2-40B4-BE49-F238E27FC236}">
                <a16:creationId xmlns:a16="http://schemas.microsoft.com/office/drawing/2014/main" id="{876077A5-370A-37DB-8B38-D8FEC09939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2362200"/>
            <a:ext cx="5318100" cy="354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4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B3EA9-3163-798D-A2CA-06CBEDC09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FCB0DD-33A3-CC33-FF63-0D17A00CA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762000"/>
            <a:ext cx="11086475" cy="1066801"/>
          </a:xfrm>
        </p:spPr>
        <p:txBody>
          <a:bodyPr>
            <a:normAutofit fontScale="90000"/>
          </a:bodyPr>
          <a:lstStyle/>
          <a:p>
            <a:pPr>
              <a:lnSpc>
                <a:spcPct val="155155"/>
              </a:lnSpc>
            </a:pPr>
            <a:r>
              <a:rPr lang="en-US" dirty="0"/>
              <a:t>How can sbeap help 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1C138-DAC2-4205-8F84-6B46D02D87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Help you understand what regulations apply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to comply with applicable regulations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Assist you with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Permit evaluations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Permit applications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Regulatory recordkeeping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Regulatory reporting</a:t>
            </a:r>
          </a:p>
        </p:txBody>
      </p:sp>
    </p:spTree>
    <p:extLst>
      <p:ext uri="{BB962C8B-B14F-4D97-AF65-F5344CB8AC3E}">
        <p14:creationId xmlns:p14="http://schemas.microsoft.com/office/powerpoint/2010/main" val="3891889879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_no_border">
  <a:themeElements>
    <a:clrScheme name="Ohio EPA">
      <a:dk1>
        <a:sysClr val="windowText" lastClr="000000"/>
      </a:dk1>
      <a:lt1>
        <a:srgbClr val="FFFFFF"/>
      </a:lt1>
      <a:dk2>
        <a:srgbClr val="B0B3AF"/>
      </a:dk2>
      <a:lt2>
        <a:srgbClr val="F0F0F0"/>
      </a:lt2>
      <a:accent1>
        <a:srgbClr val="C12637"/>
      </a:accent1>
      <a:accent2>
        <a:srgbClr val="0E3F75"/>
      </a:accent2>
      <a:accent3>
        <a:srgbClr val="000000"/>
      </a:accent3>
      <a:accent4>
        <a:srgbClr val="0098D3"/>
      </a:accent4>
      <a:accent5>
        <a:srgbClr val="729364"/>
      </a:accent5>
      <a:accent6>
        <a:srgbClr val="EBA70E"/>
      </a:accent6>
      <a:hlink>
        <a:srgbClr val="C12637"/>
      </a:hlink>
      <a:folHlink>
        <a:srgbClr val="C1263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" id="{C445AA37-CCE0-4077-AE0D-90F00BB45B3B}" vid="{FFC95EB2-4AFF-4532-B8CE-E2709791EE97}"/>
    </a:ext>
  </a:extLst>
</a:theme>
</file>

<file path=ppt/theme/theme2.xml><?xml version="1.0" encoding="utf-8"?>
<a:theme xmlns:a="http://schemas.openxmlformats.org/drawingml/2006/main" name="Ohio EPA Branded">
  <a:themeElements>
    <a:clrScheme name="Ohio EPA">
      <a:dk1>
        <a:sysClr val="windowText" lastClr="000000"/>
      </a:dk1>
      <a:lt1>
        <a:srgbClr val="FFFFFF"/>
      </a:lt1>
      <a:dk2>
        <a:srgbClr val="B0B3AF"/>
      </a:dk2>
      <a:lt2>
        <a:srgbClr val="F0F0F0"/>
      </a:lt2>
      <a:accent1>
        <a:srgbClr val="C12637"/>
      </a:accent1>
      <a:accent2>
        <a:srgbClr val="0E3F75"/>
      </a:accent2>
      <a:accent3>
        <a:srgbClr val="000000"/>
      </a:accent3>
      <a:accent4>
        <a:srgbClr val="0098D3"/>
      </a:accent4>
      <a:accent5>
        <a:srgbClr val="729364"/>
      </a:accent5>
      <a:accent6>
        <a:srgbClr val="EBA70E"/>
      </a:accent6>
      <a:hlink>
        <a:srgbClr val="C12637"/>
      </a:hlink>
      <a:folHlink>
        <a:srgbClr val="C12637"/>
      </a:folHlink>
    </a:clrScheme>
    <a:fontScheme name="Source Sans">
      <a:majorFont>
        <a:latin typeface="Source Sans 3 Black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hio EPA Branded Option 3">
  <a:themeElements>
    <a:clrScheme name="Custom 5">
      <a:dk1>
        <a:srgbClr val="2A2F36"/>
      </a:dk1>
      <a:lt1>
        <a:srgbClr val="FFFFFF"/>
      </a:lt1>
      <a:dk2>
        <a:srgbClr val="2A2F36"/>
      </a:dk2>
      <a:lt2>
        <a:srgbClr val="FAFAFA"/>
      </a:lt2>
      <a:accent1>
        <a:srgbClr val="C12637"/>
      </a:accent1>
      <a:accent2>
        <a:srgbClr val="C12637"/>
      </a:accent2>
      <a:accent3>
        <a:srgbClr val="8AA87C"/>
      </a:accent3>
      <a:accent4>
        <a:srgbClr val="718B64"/>
      </a:accent4>
      <a:accent5>
        <a:srgbClr val="6BB8E0"/>
      </a:accent5>
      <a:accent6>
        <a:srgbClr val="F3CD55"/>
      </a:accent6>
      <a:hlink>
        <a:srgbClr val="1196D3"/>
      </a:hlink>
      <a:folHlink>
        <a:srgbClr val="00C0EA"/>
      </a:folHlink>
    </a:clrScheme>
    <a:fontScheme name="Source Sans">
      <a:majorFont>
        <a:latin typeface="Source Sans 3 Black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 Population Power Point" id="{6239F01F-605E-4DF6-9195-54D7C7F60308}" vid="{FC1A0B45-B191-4371-9653-8CC1623D5EDB}"/>
    </a:ext>
  </a:extLst>
</a:theme>
</file>

<file path=ppt/theme/theme4.xml><?xml version="1.0" encoding="utf-8"?>
<a:theme xmlns:a="http://schemas.openxmlformats.org/drawingml/2006/main" name="Ohio EPA Branded Option 2">
  <a:themeElements>
    <a:clrScheme name="Ohio EPA">
      <a:dk1>
        <a:sysClr val="windowText" lastClr="000000"/>
      </a:dk1>
      <a:lt1>
        <a:srgbClr val="FFFFFF"/>
      </a:lt1>
      <a:dk2>
        <a:srgbClr val="B0B3AF"/>
      </a:dk2>
      <a:lt2>
        <a:srgbClr val="F0F0F0"/>
      </a:lt2>
      <a:accent1>
        <a:srgbClr val="C12637"/>
      </a:accent1>
      <a:accent2>
        <a:srgbClr val="0E3F75"/>
      </a:accent2>
      <a:accent3>
        <a:srgbClr val="000000"/>
      </a:accent3>
      <a:accent4>
        <a:srgbClr val="0098D3"/>
      </a:accent4>
      <a:accent5>
        <a:srgbClr val="729364"/>
      </a:accent5>
      <a:accent6>
        <a:srgbClr val="EBA70E"/>
      </a:accent6>
      <a:hlink>
        <a:srgbClr val="C12637"/>
      </a:hlink>
      <a:folHlink>
        <a:srgbClr val="C12637"/>
      </a:folHlink>
    </a:clrScheme>
    <a:fontScheme name="Source Sans">
      <a:majorFont>
        <a:latin typeface="Source Sans 3 Black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" id="{C445AA37-CCE0-4077-AE0D-90F00BB45B3B}" vid="{FFC95EB2-4AFF-4532-B8CE-E2709791EE97}"/>
    </a:ext>
  </a:extLst>
</a:theme>
</file>

<file path=ppt/theme/theme5.xml><?xml version="1.0" encoding="utf-8"?>
<a:theme xmlns:a="http://schemas.openxmlformats.org/drawingml/2006/main" name="Ohio EPA Branded Option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ource Sans">
      <a:majorFont>
        <a:latin typeface="Source Sans 3 Black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Standard_no_border">
  <a:themeElements>
    <a:clrScheme name="Ohio EPA">
      <a:dk1>
        <a:sysClr val="windowText" lastClr="000000"/>
      </a:dk1>
      <a:lt1>
        <a:srgbClr val="FFFFFF"/>
      </a:lt1>
      <a:dk2>
        <a:srgbClr val="B0B3AF"/>
      </a:dk2>
      <a:lt2>
        <a:srgbClr val="F0F0F0"/>
      </a:lt2>
      <a:accent1>
        <a:srgbClr val="C12637"/>
      </a:accent1>
      <a:accent2>
        <a:srgbClr val="0E3F75"/>
      </a:accent2>
      <a:accent3>
        <a:srgbClr val="000000"/>
      </a:accent3>
      <a:accent4>
        <a:srgbClr val="0098D3"/>
      </a:accent4>
      <a:accent5>
        <a:srgbClr val="729364"/>
      </a:accent5>
      <a:accent6>
        <a:srgbClr val="EBA70E"/>
      </a:accent6>
      <a:hlink>
        <a:srgbClr val="C12637"/>
      </a:hlink>
      <a:folHlink>
        <a:srgbClr val="C12637"/>
      </a:folHlink>
    </a:clrScheme>
    <a:fontScheme name="Source Sans">
      <a:majorFont>
        <a:latin typeface="Source Sans 3 Black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_dark  -  Read-Only" id="{F5DCA4DF-0D96-4C1A-8BE7-E8591E0769DB}" vid="{FCA320B4-ECC9-4700-97FA-2750DA3EA517}"/>
    </a:ext>
  </a:extLst>
</a:theme>
</file>

<file path=ppt/theme/theme8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0E3F75"/>
      </a:dk2>
      <a:lt2>
        <a:srgbClr val="FFFFFF"/>
      </a:lt2>
      <a:accent1>
        <a:srgbClr val="13559D"/>
      </a:accent1>
      <a:accent2>
        <a:srgbClr val="1765BB"/>
      </a:accent2>
      <a:accent3>
        <a:srgbClr val="247FE4"/>
      </a:accent3>
      <a:accent4>
        <a:srgbClr val="4492E8"/>
      </a:accent4>
      <a:accent5>
        <a:srgbClr val="729364"/>
      </a:accent5>
      <a:accent6>
        <a:srgbClr val="B0B3AF"/>
      </a:accent6>
      <a:hlink>
        <a:srgbClr val="EEEEEE"/>
      </a:hlink>
      <a:folHlink>
        <a:srgbClr val="F9DC9C"/>
      </a:folHlink>
    </a:clrScheme>
    <a:fontScheme name="Custom 2">
      <a:majorFont>
        <a:latin typeface="Source Sans 3 Black"/>
        <a:ea typeface=""/>
        <a:cs typeface=""/>
      </a:majorFont>
      <a:minorFont>
        <a:latin typeface="Source Sans 3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9b9cea-f9c8-455f-90d5-9ea74777ea90" xsi:nil="true"/>
    <lcf76f155ced4ddcb4097134ff3c332f xmlns="59e49d8f-6f0c-442c-895c-64516b06ccff">
      <Terms xmlns="http://schemas.microsoft.com/office/infopath/2007/PartnerControls"/>
    </lcf76f155ced4ddcb4097134ff3c332f>
    <SharedWithUsers xmlns="659b9cea-f9c8-455f-90d5-9ea74777ea90">
      <UserInfo>
        <DisplayName>Scoles, Jeremy</DisplayName>
        <AccountId>159</AccountId>
        <AccountType/>
      </UserInfo>
    </SharedWithUsers>
    <date xmlns="59e49d8f-6f0c-442c-895c-64516b06ccf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7A8D7F86C2574A903F27ECEF76962E" ma:contentTypeVersion="20" ma:contentTypeDescription="Create a new document." ma:contentTypeScope="" ma:versionID="0b30e571b2da8bebebf5e5a283a20983">
  <xsd:schema xmlns:xsd="http://www.w3.org/2001/XMLSchema" xmlns:xs="http://www.w3.org/2001/XMLSchema" xmlns:p="http://schemas.microsoft.com/office/2006/metadata/properties" xmlns:ns2="659b9cea-f9c8-455f-90d5-9ea74777ea90" xmlns:ns3="59e49d8f-6f0c-442c-895c-64516b06ccff" targetNamespace="http://schemas.microsoft.com/office/2006/metadata/properties" ma:root="true" ma:fieldsID="650d074e7aa37b3712f026aea06d311a" ns2:_="" ns3:_="">
    <xsd:import namespace="659b9cea-f9c8-455f-90d5-9ea74777ea90"/>
    <xsd:import namespace="59e49d8f-6f0c-442c-895c-64516b06ccf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date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9b9cea-f9c8-455f-90d5-9ea74777ea9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cad90d11-36ca-4706-b3b7-7d01c18a6cc0}" ma:internalName="TaxCatchAll" ma:showField="CatchAllData" ma:web="659b9cea-f9c8-455f-90d5-9ea74777ea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e49d8f-6f0c-442c-895c-64516b06cc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date" ma:index="16" nillable="true" ma:displayName="date" ma:format="DateOnly" ma:internalName="date">
      <xsd:simpleType>
        <xsd:restriction base="dms:DateTime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ab573fc-e236-4929-a376-e2efebab80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860D14-AE51-48C3-AEE2-F228A787018D}">
  <ds:schemaRefs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06a0b0f5-ab3f-4382-8730-459fb424e421"/>
    <ds:schemaRef ds:uri="def454d3-7361-4a53-bd39-35a8c96a39c0"/>
    <ds:schemaRef ds:uri="26f1519c-0a18-4175-bd8e-760b6597752e"/>
    <ds:schemaRef ds:uri="http://www.w3.org/XML/1998/namespace"/>
    <ds:schemaRef ds:uri="659b9cea-f9c8-455f-90d5-9ea74777ea90"/>
    <ds:schemaRef ds:uri="59e49d8f-6f0c-442c-895c-64516b06ccff"/>
  </ds:schemaRefs>
</ds:datastoreItem>
</file>

<file path=customXml/itemProps2.xml><?xml version="1.0" encoding="utf-8"?>
<ds:datastoreItem xmlns:ds="http://schemas.openxmlformats.org/officeDocument/2006/customXml" ds:itemID="{C05761EB-4203-402F-A755-DD7E2CA935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609CED-7C0A-47D9-BD46-951A361A09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9b9cea-f9c8-455f-90d5-9ea74777ea90"/>
    <ds:schemaRef ds:uri="59e49d8f-6f0c-442c-895c-64516b06cc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8ecd4f6-e171-448c-8c7f-0ef729c37c09}" enabled="0" method="" siteId="{38ecd4f6-e171-448c-8c7f-0ef729c37c09}" removed="1"/>
  <clbl:label id="{f920f5b4-f35a-4bd1-ab57-79db69ad10fb}" enabled="1" method="Standard" siteId="{50f8fcc4-94d8-4f07-84eb-36ed57c7c8a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Widescreen</Template>
  <TotalTime>5598</TotalTime>
  <Words>2803</Words>
  <Application>Microsoft Office PowerPoint</Application>
  <PresentationFormat>Widescreen</PresentationFormat>
  <Paragraphs>492</Paragraphs>
  <Slides>70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70</vt:i4>
      </vt:variant>
    </vt:vector>
  </HeadingPairs>
  <TitlesOfParts>
    <vt:vector size="90" baseType="lpstr">
      <vt:lpstr>Arial</vt:lpstr>
      <vt:lpstr>Calibri</vt:lpstr>
      <vt:lpstr>Cambria Math</vt:lpstr>
      <vt:lpstr>Courier New</vt:lpstr>
      <vt:lpstr>Open Sans</vt:lpstr>
      <vt:lpstr>Source Sans 3</vt:lpstr>
      <vt:lpstr>Source Sans 3 Black</vt:lpstr>
      <vt:lpstr>Source Sans Pro</vt:lpstr>
      <vt:lpstr>Source Sans Pro Black</vt:lpstr>
      <vt:lpstr>Webdings</vt:lpstr>
      <vt:lpstr>Wingdings</vt:lpstr>
      <vt:lpstr>Wingdings 2</vt:lpstr>
      <vt:lpstr>Standard_no_border</vt:lpstr>
      <vt:lpstr>Ohio EPA Branded</vt:lpstr>
      <vt:lpstr>Ohio EPA Branded Option 3</vt:lpstr>
      <vt:lpstr>Ohio EPA Branded Option 2</vt:lpstr>
      <vt:lpstr>Ohio EPA Branded Option 4</vt:lpstr>
      <vt:lpstr>Custom Design</vt:lpstr>
      <vt:lpstr>1_Standard_no_border</vt:lpstr>
      <vt:lpstr>1_Office Theme</vt:lpstr>
      <vt:lpstr>Small Business Environmental Assistance Program</vt:lpstr>
      <vt:lpstr>Small Business Environmental Assistance Program (SBEAP)</vt:lpstr>
      <vt:lpstr>What is sbeap?</vt:lpstr>
      <vt:lpstr>Sbeap confidentiality</vt:lpstr>
      <vt:lpstr>District Offices</vt:lpstr>
      <vt:lpstr>SBEAP</vt:lpstr>
      <vt:lpstr>What is a small business?</vt:lpstr>
      <vt:lpstr>How can sbeap help you?</vt:lpstr>
      <vt:lpstr>How can sbeap help you?</vt:lpstr>
      <vt:lpstr>Ohio EPA Permit Wizard</vt:lpstr>
      <vt:lpstr>PowerPoint Presentation</vt:lpstr>
      <vt:lpstr>Permit Wizard – Paint Booth</vt:lpstr>
      <vt:lpstr>Subscribe for Updates</vt:lpstr>
      <vt:lpstr>Air Permitting</vt:lpstr>
      <vt:lpstr>District Offices and local air agencies</vt:lpstr>
      <vt:lpstr>air pollution</vt:lpstr>
      <vt:lpstr>What Needs an air permit?</vt:lpstr>
      <vt:lpstr>Common permitted sources</vt:lpstr>
      <vt:lpstr>Common permitted sources</vt:lpstr>
      <vt:lpstr>Common permitted sources</vt:lpstr>
      <vt:lpstr>Common permitted sources</vt:lpstr>
      <vt:lpstr>Common permitted sources</vt:lpstr>
      <vt:lpstr>Does everything need an air permit?</vt:lpstr>
      <vt:lpstr>Does everything need an air permit?</vt:lpstr>
      <vt:lpstr>Does everything need an air permit?</vt:lpstr>
      <vt:lpstr>Types of Air Permits</vt:lpstr>
      <vt:lpstr>Types of Air Permits</vt:lpstr>
      <vt:lpstr>Types of Air Permits</vt:lpstr>
      <vt:lpstr>Common air permit violations</vt:lpstr>
      <vt:lpstr>Preventing air permit violations</vt:lpstr>
      <vt:lpstr>Need help evaluating?</vt:lpstr>
      <vt:lpstr>Permit Evaluation Report (PER)</vt:lpstr>
      <vt:lpstr>PER</vt:lpstr>
      <vt:lpstr>PER</vt:lpstr>
      <vt:lpstr>PER</vt:lpstr>
      <vt:lpstr>Fee Emissions Report (FER)</vt:lpstr>
      <vt:lpstr>FER</vt:lpstr>
      <vt:lpstr>FER</vt:lpstr>
      <vt:lpstr>FER Invoice</vt:lpstr>
      <vt:lpstr>PowerPoint Presentation</vt:lpstr>
      <vt:lpstr>Basics of Hazardous Waste</vt:lpstr>
      <vt:lpstr>What We Will Cover</vt:lpstr>
      <vt:lpstr>Solid Wastes &amp; Hazardous Wastes</vt:lpstr>
      <vt:lpstr>Do you generate hazardous waste?</vt:lpstr>
      <vt:lpstr>Waste Evaluation Requirements</vt:lpstr>
      <vt:lpstr>F Listed Hazardous Wastes</vt:lpstr>
      <vt:lpstr>Characteristic Hazardous Wastes</vt:lpstr>
      <vt:lpstr>For example: Ignitable Hazardous Wastes</vt:lpstr>
      <vt:lpstr>3 Hazardous Waste Generator Categories</vt:lpstr>
      <vt:lpstr>Determining Your Category</vt:lpstr>
      <vt:lpstr>VSQG Requirements   &lt; 220 lbs./month</vt:lpstr>
      <vt:lpstr>SQG Requirements   220 lbs./month to 2200 lbs./month</vt:lpstr>
      <vt:lpstr>SQG Requirements   220 lbs./month to 2200 lbs./month</vt:lpstr>
      <vt:lpstr>LQG Requirements   ≥ 2,200 lbs./month</vt:lpstr>
      <vt:lpstr>LQG Requirements   ≥ 2,200 lbs./month</vt:lpstr>
      <vt:lpstr>LQG Requirements   ≥ 2,200 lbs./month</vt:lpstr>
      <vt:lpstr>PowerPoint Presentation</vt:lpstr>
      <vt:lpstr>Universal Waste Rules</vt:lpstr>
      <vt:lpstr>Universal Waste Requirements  </vt:lpstr>
      <vt:lpstr>Used Oil Rules</vt:lpstr>
      <vt:lpstr>Most Cited Violations</vt:lpstr>
      <vt:lpstr>Hazardous Waste Determination</vt:lpstr>
      <vt:lpstr>Avoiding Universal Waste Violations  </vt:lpstr>
      <vt:lpstr>Avoiding Used Oil Violations</vt:lpstr>
      <vt:lpstr>Avoiding Container Management violations</vt:lpstr>
      <vt:lpstr>Avoiding Emergency Equipment violations                              </vt:lpstr>
      <vt:lpstr>Avoiding Violations - Biennial Reporting</vt:lpstr>
      <vt:lpstr>PowerPoint Presentation</vt:lpstr>
      <vt:lpstr>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Scoles, Jeremy</dc:creator>
  <cp:lastModifiedBy>Deb Katzenmeyer</cp:lastModifiedBy>
  <cp:revision>19</cp:revision>
  <dcterms:created xsi:type="dcterms:W3CDTF">2024-05-09T13:44:50Z</dcterms:created>
  <dcterms:modified xsi:type="dcterms:W3CDTF">2026-03-10T14:10:24Z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0x010100477A8D7F86C2574A903F27ECEF76962E</vt:lpwstr>
  </property>
  <property fmtid="{D5CDD505-2E9C-101B-9397-08002B2CF9AE}" pid="3" name="MediaServiceImageTags">
    <vt:lpwstr/>
  </property>
</Properties>
</file>